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4.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5.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6.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7.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8.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20.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21.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2.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3.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4.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5.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6.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7.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8.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9.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30.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31.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32.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33.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34.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5.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36.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37.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theme/theme38.xml" ContentType="application/vnd.openxmlformats-officedocument.theme+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9.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theme/theme40.xml" ContentType="application/vnd.openxmlformats-officedocument.theme+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41.xml" ContentType="application/vnd.openxmlformats-officedocument.theme+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42.xml" ContentType="application/vnd.openxmlformats-officedocument.theme+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43.xml" ContentType="application/vnd.openxmlformats-officedocument.theme+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44.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theme/theme45.xml" ContentType="application/vnd.openxmlformats-officedocument.theme+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46.xml" ContentType="application/vnd.openxmlformats-officedocument.theme+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theme/theme47.xml" ContentType="application/vnd.openxmlformats-officedocument.theme+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8.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theme/theme49.xml" ContentType="application/vnd.openxmlformats-officedocument.theme+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50.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theme/theme51.xml" ContentType="application/vnd.openxmlformats-officedocument.theme+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52.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53.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54.xml" ContentType="application/vnd.openxmlformats-officedocument.theme+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theme/theme55.xml" ContentType="application/vnd.openxmlformats-officedocument.theme+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5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1" r:id="rId3"/>
    <p:sldMasterId id="2147483676" r:id="rId4"/>
    <p:sldMasterId id="2147483681" r:id="rId5"/>
    <p:sldMasterId id="2147483686" r:id="rId6"/>
    <p:sldMasterId id="2147483689" r:id="rId7"/>
    <p:sldMasterId id="2147483696" r:id="rId8"/>
    <p:sldMasterId id="2147483732" r:id="rId9"/>
    <p:sldMasterId id="2147483746" r:id="rId10"/>
    <p:sldMasterId id="2147483753" r:id="rId11"/>
    <p:sldMasterId id="2147483757" r:id="rId12"/>
    <p:sldMasterId id="2147483761" r:id="rId13"/>
    <p:sldMasterId id="2147483765" r:id="rId14"/>
    <p:sldMasterId id="2147483769" r:id="rId15"/>
    <p:sldMasterId id="2147483775" r:id="rId16"/>
    <p:sldMasterId id="2147483780" r:id="rId17"/>
    <p:sldMasterId id="2147483785" r:id="rId18"/>
    <p:sldMasterId id="2147483790" r:id="rId19"/>
    <p:sldMasterId id="2147483795" r:id="rId20"/>
    <p:sldMasterId id="2147483798" r:id="rId21"/>
    <p:sldMasterId id="2147483805" r:id="rId22"/>
    <p:sldMasterId id="2147483841" r:id="rId23"/>
    <p:sldMasterId id="2147483855" r:id="rId24"/>
    <p:sldMasterId id="2147483862" r:id="rId25"/>
    <p:sldMasterId id="2147483866" r:id="rId26"/>
    <p:sldMasterId id="2147483870" r:id="rId27"/>
    <p:sldMasterId id="2147483874" r:id="rId28"/>
    <p:sldMasterId id="2147483879" r:id="rId29"/>
    <p:sldMasterId id="2147483885" r:id="rId30"/>
    <p:sldMasterId id="2147483890" r:id="rId31"/>
    <p:sldMasterId id="2147483895" r:id="rId32"/>
    <p:sldMasterId id="2147483900" r:id="rId33"/>
    <p:sldMasterId id="2147483905" r:id="rId34"/>
    <p:sldMasterId id="2147483908" r:id="rId35"/>
    <p:sldMasterId id="2147483915" r:id="rId36"/>
    <p:sldMasterId id="2147483951" r:id="rId37"/>
    <p:sldMasterId id="2147483965" r:id="rId38"/>
    <p:sldMasterId id="2147483975" r:id="rId39"/>
    <p:sldMasterId id="2147483979" r:id="rId40"/>
    <p:sldMasterId id="2147483983" r:id="rId41"/>
    <p:sldMasterId id="2147483987" r:id="rId42"/>
    <p:sldMasterId id="2147484090" r:id="rId43"/>
    <p:sldMasterId id="2147484101" r:id="rId44"/>
    <p:sldMasterId id="2147484106" r:id="rId45"/>
    <p:sldMasterId id="2147484111" r:id="rId46"/>
    <p:sldMasterId id="2147484116" r:id="rId47"/>
    <p:sldMasterId id="2147484121" r:id="rId48"/>
    <p:sldMasterId id="2147484124" r:id="rId49"/>
    <p:sldMasterId id="2147484131" r:id="rId50"/>
    <p:sldMasterId id="2147484167" r:id="rId51"/>
    <p:sldMasterId id="2147484181" r:id="rId52"/>
    <p:sldMasterId id="2147484191" r:id="rId53"/>
    <p:sldMasterId id="2147484195" r:id="rId54"/>
    <p:sldMasterId id="2147484199" r:id="rId55"/>
    <p:sldMasterId id="2147484203" r:id="rId56"/>
  </p:sldMasterIdLst>
  <p:sldIdLst>
    <p:sldId id="302" r:id="rId57"/>
    <p:sldId id="348" r:id="rId58"/>
    <p:sldId id="353" r:id="rId59"/>
    <p:sldId id="308" r:id="rId60"/>
    <p:sldId id="2315" r:id="rId61"/>
    <p:sldId id="307" r:id="rId62"/>
    <p:sldId id="321" r:id="rId63"/>
    <p:sldId id="323" r:id="rId64"/>
    <p:sldId id="262" r:id="rId65"/>
    <p:sldId id="2310" r:id="rId66"/>
    <p:sldId id="295" r:id="rId67"/>
    <p:sldId id="331" r:id="rId68"/>
    <p:sldId id="329" r:id="rId69"/>
    <p:sldId id="358" r:id="rId70"/>
    <p:sldId id="313" r:id="rId71"/>
    <p:sldId id="2311" r:id="rId72"/>
    <p:sldId id="2320" r:id="rId73"/>
    <p:sldId id="2316" r:id="rId74"/>
    <p:sldId id="2313" r:id="rId75"/>
    <p:sldId id="2317" r:id="rId76"/>
    <p:sldId id="2318" r:id="rId77"/>
    <p:sldId id="2319" r:id="rId78"/>
    <p:sldId id="360" r:id="rId79"/>
    <p:sldId id="2312"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Tiffany R." initials="RTR" lastIdx="2" clrIdx="0">
    <p:extLst>
      <p:ext uri="{19B8F6BF-5375-455C-9EA6-DF929625EA0E}">
        <p15:presenceInfo xmlns:p15="http://schemas.microsoft.com/office/powerpoint/2012/main" userId="S::tiffany.reeves@faegredrinker.com::ecb5b1e3-e3f8-4884-a55d-3a9df02fb6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039AB-951B-4C41-9B9B-AD0D9C9D0D12}" v="3" dt="2022-10-03T20:53:18.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35" d="100"/>
          <a:sy n="35" d="100"/>
        </p:scale>
        <p:origin x="58" y="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 Target="slides/slide7.xml"/><Relationship Id="rId68" Type="http://schemas.openxmlformats.org/officeDocument/2006/relationships/slide" Target="slides/slide12.xml"/><Relationship Id="rId76" Type="http://schemas.openxmlformats.org/officeDocument/2006/relationships/slide" Target="slides/slide20.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2.xml"/><Relationship Id="rId66" Type="http://schemas.openxmlformats.org/officeDocument/2006/relationships/slide" Target="slides/slide10.xml"/><Relationship Id="rId74" Type="http://schemas.openxmlformats.org/officeDocument/2006/relationships/slide" Target="slides/slide18.xml"/><Relationship Id="rId79" Type="http://schemas.openxmlformats.org/officeDocument/2006/relationships/slide" Target="slides/slide23.xml"/><Relationship Id="rId87"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8.xml"/><Relationship Id="rId69" Type="http://schemas.openxmlformats.org/officeDocument/2006/relationships/slide" Target="slides/slide13.xml"/><Relationship Id="rId77" Type="http://schemas.openxmlformats.org/officeDocument/2006/relationships/slide" Target="slides/slide2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6.xml"/><Relationship Id="rId80" Type="http://schemas.openxmlformats.org/officeDocument/2006/relationships/slide" Target="slides/slide24.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3.xml"/><Relationship Id="rId67" Type="http://schemas.openxmlformats.org/officeDocument/2006/relationships/slide" Target="slides/slide1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6.xml"/><Relationship Id="rId70" Type="http://schemas.openxmlformats.org/officeDocument/2006/relationships/slide" Target="slides/slide14.xml"/><Relationship Id="rId75" Type="http://schemas.openxmlformats.org/officeDocument/2006/relationships/slide" Target="slides/slide1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4.xml"/><Relationship Id="rId65" Type="http://schemas.openxmlformats.org/officeDocument/2006/relationships/slide" Target="slides/slide9.xml"/><Relationship Id="rId73" Type="http://schemas.openxmlformats.org/officeDocument/2006/relationships/slide" Target="slides/slide17.xml"/><Relationship Id="rId78" Type="http://schemas.openxmlformats.org/officeDocument/2006/relationships/slide" Target="slides/slide22.xml"/><Relationship Id="rId81" Type="http://schemas.openxmlformats.org/officeDocument/2006/relationships/commentAuthors" Target="commentAuthors.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ves, Tiffany R." userId="ecb5b1e3-e3f8-4884-a55d-3a9df02fb6be" providerId="ADAL" clId="{B20039AB-951B-4C41-9B9B-AD0D9C9D0D12}"/>
    <pc:docChg chg="delSld modSld">
      <pc:chgData name="Reeves, Tiffany R." userId="ecb5b1e3-e3f8-4884-a55d-3a9df02fb6be" providerId="ADAL" clId="{B20039AB-951B-4C41-9B9B-AD0D9C9D0D12}" dt="2022-10-03T21:05:29.754" v="1" actId="47"/>
      <pc:docMkLst>
        <pc:docMk/>
      </pc:docMkLst>
      <pc:sldChg chg="setBg">
        <pc:chgData name="Reeves, Tiffany R." userId="ecb5b1e3-e3f8-4884-a55d-3a9df02fb6be" providerId="ADAL" clId="{B20039AB-951B-4C41-9B9B-AD0D9C9D0D12}" dt="2022-10-03T20:53:18.828" v="0"/>
        <pc:sldMkLst>
          <pc:docMk/>
          <pc:sldMk cId="4164328755" sldId="313"/>
        </pc:sldMkLst>
      </pc:sldChg>
      <pc:sldChg chg="del">
        <pc:chgData name="Reeves, Tiffany R." userId="ecb5b1e3-e3f8-4884-a55d-3a9df02fb6be" providerId="ADAL" clId="{B20039AB-951B-4C41-9B9B-AD0D9C9D0D12}" dt="2022-10-03T21:05:29.754" v="1" actId="47"/>
        <pc:sldMkLst>
          <pc:docMk/>
          <pc:sldMk cId="3272791576" sldId="3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03CBF1-628F-410E-8FF4-90CE4F18DACA}"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0FF0A204-1FB1-411B-94D2-25A99250AF91}">
      <dgm:prSet phldrT="[Text]"/>
      <dgm:spPr>
        <a:solidFill>
          <a:srgbClr val="92D050"/>
        </a:solidFill>
      </dgm:spPr>
      <dgm:t>
        <a:bodyPr/>
        <a:lstStyle/>
        <a:p>
          <a:r>
            <a:rPr lang="en-US" dirty="0"/>
            <a:t>Executives and certain staff</a:t>
          </a:r>
        </a:p>
      </dgm:t>
    </dgm:pt>
    <dgm:pt modelId="{22F20814-06EB-4A69-A57E-2FCAA245B01A}" type="parTrans" cxnId="{9AAE5A39-F277-472D-B190-E2D899402606}">
      <dgm:prSet/>
      <dgm:spPr/>
      <dgm:t>
        <a:bodyPr/>
        <a:lstStyle/>
        <a:p>
          <a:endParaRPr lang="en-US"/>
        </a:p>
      </dgm:t>
    </dgm:pt>
    <dgm:pt modelId="{8224870D-F553-4819-B5D3-0BEAEC2D741A}" type="sibTrans" cxnId="{9AAE5A39-F277-472D-B190-E2D899402606}">
      <dgm:prSet/>
      <dgm:spPr/>
      <dgm:t>
        <a:bodyPr/>
        <a:lstStyle/>
        <a:p>
          <a:endParaRPr lang="en-US"/>
        </a:p>
      </dgm:t>
    </dgm:pt>
    <dgm:pt modelId="{05FE3061-2728-48C7-A61E-BAB330355928}">
      <dgm:prSet phldrT="[Text]"/>
      <dgm:spPr>
        <a:solidFill>
          <a:schemeClr val="accent5">
            <a:lumMod val="75000"/>
          </a:schemeClr>
        </a:solidFill>
      </dgm:spPr>
      <dgm:t>
        <a:bodyPr/>
        <a:lstStyle/>
        <a:p>
          <a:r>
            <a:rPr lang="en-US" dirty="0"/>
            <a:t>Investment Managers</a:t>
          </a:r>
        </a:p>
      </dgm:t>
    </dgm:pt>
    <dgm:pt modelId="{6F4182B1-29F3-46D7-8890-2708E84047A7}" type="parTrans" cxnId="{05EBC40A-242B-46DE-9B44-7BB7D6A00219}">
      <dgm:prSet/>
      <dgm:spPr/>
      <dgm:t>
        <a:bodyPr/>
        <a:lstStyle/>
        <a:p>
          <a:endParaRPr lang="en-US"/>
        </a:p>
      </dgm:t>
    </dgm:pt>
    <dgm:pt modelId="{2557925B-DDAC-4D35-AB53-49E403F88AF8}" type="sibTrans" cxnId="{05EBC40A-242B-46DE-9B44-7BB7D6A00219}">
      <dgm:prSet/>
      <dgm:spPr/>
      <dgm:t>
        <a:bodyPr/>
        <a:lstStyle/>
        <a:p>
          <a:endParaRPr lang="en-US"/>
        </a:p>
      </dgm:t>
    </dgm:pt>
    <dgm:pt modelId="{2AF17882-B2B0-4E10-B3F1-6101104B9376}">
      <dgm:prSet phldrT="[Text]"/>
      <dgm:spPr>
        <a:solidFill>
          <a:schemeClr val="accent1">
            <a:lumMod val="75000"/>
          </a:schemeClr>
        </a:solidFill>
      </dgm:spPr>
      <dgm:t>
        <a:bodyPr/>
        <a:lstStyle/>
        <a:p>
          <a:r>
            <a:rPr lang="en-US" dirty="0"/>
            <a:t>Investment Consultants</a:t>
          </a:r>
        </a:p>
      </dgm:t>
    </dgm:pt>
    <dgm:pt modelId="{220575D5-3FB5-455A-A524-26E1CDF9D4F1}" type="parTrans" cxnId="{612558C3-2E8A-45BF-BAC8-252F93AC2137}">
      <dgm:prSet/>
      <dgm:spPr/>
      <dgm:t>
        <a:bodyPr/>
        <a:lstStyle/>
        <a:p>
          <a:endParaRPr lang="en-US"/>
        </a:p>
      </dgm:t>
    </dgm:pt>
    <dgm:pt modelId="{3A07425D-9C38-4AA7-9616-21322A118685}" type="sibTrans" cxnId="{612558C3-2E8A-45BF-BAC8-252F93AC2137}">
      <dgm:prSet/>
      <dgm:spPr/>
      <dgm:t>
        <a:bodyPr/>
        <a:lstStyle/>
        <a:p>
          <a:endParaRPr lang="en-US"/>
        </a:p>
      </dgm:t>
    </dgm:pt>
    <dgm:pt modelId="{4EDDADE6-CED3-4548-8585-4DA6F1F5D14F}">
      <dgm:prSet/>
      <dgm:spPr/>
      <dgm:t>
        <a:bodyPr/>
        <a:lstStyle/>
        <a:p>
          <a:r>
            <a:rPr lang="en-US" dirty="0"/>
            <a:t>Board Members</a:t>
          </a:r>
        </a:p>
      </dgm:t>
    </dgm:pt>
    <dgm:pt modelId="{4E645F66-5AC8-4808-8B3A-F7707F03F02F}" type="parTrans" cxnId="{E9B9C55E-6889-4F4A-B51B-084C90023B45}">
      <dgm:prSet/>
      <dgm:spPr/>
      <dgm:t>
        <a:bodyPr/>
        <a:lstStyle/>
        <a:p>
          <a:endParaRPr lang="en-US"/>
        </a:p>
      </dgm:t>
    </dgm:pt>
    <dgm:pt modelId="{453067D4-CC7E-4F61-8C1F-D99A48BEEB3E}" type="sibTrans" cxnId="{E9B9C55E-6889-4F4A-B51B-084C90023B45}">
      <dgm:prSet/>
      <dgm:spPr/>
      <dgm:t>
        <a:bodyPr/>
        <a:lstStyle/>
        <a:p>
          <a:endParaRPr lang="en-US"/>
        </a:p>
      </dgm:t>
    </dgm:pt>
    <dgm:pt modelId="{6352EA9E-005D-4C0A-B0DC-AD3E2D790C0E}">
      <dgm:prSet/>
      <dgm:spPr>
        <a:solidFill>
          <a:schemeClr val="accent1">
            <a:lumMod val="50000"/>
          </a:schemeClr>
        </a:solidFill>
      </dgm:spPr>
      <dgm:t>
        <a:bodyPr/>
        <a:lstStyle/>
        <a:p>
          <a:r>
            <a:rPr lang="en-US" dirty="0"/>
            <a:t>Any service provider who has agreed to be a fiduciary by contract</a:t>
          </a:r>
        </a:p>
      </dgm:t>
    </dgm:pt>
    <dgm:pt modelId="{77D680C2-90DB-41E8-8D04-F2668F758760}" type="parTrans" cxnId="{EF5C11B8-05EE-491C-9471-DA7A61F23069}">
      <dgm:prSet/>
      <dgm:spPr/>
      <dgm:t>
        <a:bodyPr/>
        <a:lstStyle/>
        <a:p>
          <a:endParaRPr lang="en-US"/>
        </a:p>
      </dgm:t>
    </dgm:pt>
    <dgm:pt modelId="{3089DCA0-E3CD-4AF8-9FF4-9CD208AB7569}" type="sibTrans" cxnId="{EF5C11B8-05EE-491C-9471-DA7A61F23069}">
      <dgm:prSet/>
      <dgm:spPr/>
      <dgm:t>
        <a:bodyPr/>
        <a:lstStyle/>
        <a:p>
          <a:endParaRPr lang="en-US"/>
        </a:p>
      </dgm:t>
    </dgm:pt>
    <dgm:pt modelId="{1C068F73-D6B7-484B-A921-2ED85C76E280}" type="pres">
      <dgm:prSet presAssocID="{B503CBF1-628F-410E-8FF4-90CE4F18DACA}" presName="Name0" presStyleCnt="0">
        <dgm:presLayoutVars>
          <dgm:chMax val="7"/>
          <dgm:chPref val="7"/>
          <dgm:dir/>
        </dgm:presLayoutVars>
      </dgm:prSet>
      <dgm:spPr/>
    </dgm:pt>
    <dgm:pt modelId="{F44FD71D-1C2C-4275-96C9-B5DB265150AD}" type="pres">
      <dgm:prSet presAssocID="{B503CBF1-628F-410E-8FF4-90CE4F18DACA}" presName="Name1" presStyleCnt="0"/>
      <dgm:spPr/>
    </dgm:pt>
    <dgm:pt modelId="{28658579-4832-48A7-B6A5-AED7D5C1D580}" type="pres">
      <dgm:prSet presAssocID="{B503CBF1-628F-410E-8FF4-90CE4F18DACA}" presName="cycle" presStyleCnt="0"/>
      <dgm:spPr/>
    </dgm:pt>
    <dgm:pt modelId="{17960A24-553E-4C8D-A84F-0B138639DCB0}" type="pres">
      <dgm:prSet presAssocID="{B503CBF1-628F-410E-8FF4-90CE4F18DACA}" presName="srcNode" presStyleLbl="node1" presStyleIdx="0" presStyleCnt="5"/>
      <dgm:spPr/>
    </dgm:pt>
    <dgm:pt modelId="{AF132802-79EC-4318-A24E-FF8800D962EE}" type="pres">
      <dgm:prSet presAssocID="{B503CBF1-628F-410E-8FF4-90CE4F18DACA}" presName="conn" presStyleLbl="parChTrans1D2" presStyleIdx="0" presStyleCnt="1"/>
      <dgm:spPr/>
    </dgm:pt>
    <dgm:pt modelId="{776A941D-516D-4185-B69C-AF4B360F3715}" type="pres">
      <dgm:prSet presAssocID="{B503CBF1-628F-410E-8FF4-90CE4F18DACA}" presName="extraNode" presStyleLbl="node1" presStyleIdx="0" presStyleCnt="5"/>
      <dgm:spPr/>
    </dgm:pt>
    <dgm:pt modelId="{8E06F006-CE10-4470-BF07-DB68D95BC140}" type="pres">
      <dgm:prSet presAssocID="{B503CBF1-628F-410E-8FF4-90CE4F18DACA}" presName="dstNode" presStyleLbl="node1" presStyleIdx="0" presStyleCnt="5"/>
      <dgm:spPr/>
    </dgm:pt>
    <dgm:pt modelId="{01FC96FE-43FC-44BB-AB3C-CFDBD3ADB204}" type="pres">
      <dgm:prSet presAssocID="{4EDDADE6-CED3-4548-8585-4DA6F1F5D14F}" presName="text_1" presStyleLbl="node1" presStyleIdx="0" presStyleCnt="5">
        <dgm:presLayoutVars>
          <dgm:bulletEnabled val="1"/>
        </dgm:presLayoutVars>
      </dgm:prSet>
      <dgm:spPr/>
    </dgm:pt>
    <dgm:pt modelId="{67A91AC7-5937-4888-95E3-C4A33A1743C9}" type="pres">
      <dgm:prSet presAssocID="{4EDDADE6-CED3-4548-8585-4DA6F1F5D14F}" presName="accent_1" presStyleCnt="0"/>
      <dgm:spPr/>
    </dgm:pt>
    <dgm:pt modelId="{DA818E22-93BD-488A-8D6D-C1B3364AB6C9}" type="pres">
      <dgm:prSet presAssocID="{4EDDADE6-CED3-4548-8585-4DA6F1F5D14F}" presName="accentRepeatNode" presStyleLbl="solidFgAcc1" presStyleIdx="0" presStyleCnt="5"/>
      <dgm:spPr/>
    </dgm:pt>
    <dgm:pt modelId="{7B4E7B9E-13CE-460E-9A85-681F0B9832B1}" type="pres">
      <dgm:prSet presAssocID="{0FF0A204-1FB1-411B-94D2-25A99250AF91}" presName="text_2" presStyleLbl="node1" presStyleIdx="1" presStyleCnt="5">
        <dgm:presLayoutVars>
          <dgm:bulletEnabled val="1"/>
        </dgm:presLayoutVars>
      </dgm:prSet>
      <dgm:spPr/>
    </dgm:pt>
    <dgm:pt modelId="{7384943B-5CB7-402F-BC13-DCF2579BB188}" type="pres">
      <dgm:prSet presAssocID="{0FF0A204-1FB1-411B-94D2-25A99250AF91}" presName="accent_2" presStyleCnt="0"/>
      <dgm:spPr/>
    </dgm:pt>
    <dgm:pt modelId="{252659B4-6975-441E-A373-D43B2ADCB9CA}" type="pres">
      <dgm:prSet presAssocID="{0FF0A204-1FB1-411B-94D2-25A99250AF91}" presName="accentRepeatNode" presStyleLbl="solidFgAcc1" presStyleIdx="1" presStyleCnt="5"/>
      <dgm:spPr/>
    </dgm:pt>
    <dgm:pt modelId="{F97339BF-E152-4C76-8933-31281AF56880}" type="pres">
      <dgm:prSet presAssocID="{05FE3061-2728-48C7-A61E-BAB330355928}" presName="text_3" presStyleLbl="node1" presStyleIdx="2" presStyleCnt="5">
        <dgm:presLayoutVars>
          <dgm:bulletEnabled val="1"/>
        </dgm:presLayoutVars>
      </dgm:prSet>
      <dgm:spPr/>
    </dgm:pt>
    <dgm:pt modelId="{E7EEF099-86CD-4C7E-8C29-D76C1B56CEEC}" type="pres">
      <dgm:prSet presAssocID="{05FE3061-2728-48C7-A61E-BAB330355928}" presName="accent_3" presStyleCnt="0"/>
      <dgm:spPr/>
    </dgm:pt>
    <dgm:pt modelId="{4D1C5E93-62F6-470D-91C7-50BFA5156A9D}" type="pres">
      <dgm:prSet presAssocID="{05FE3061-2728-48C7-A61E-BAB330355928}" presName="accentRepeatNode" presStyleLbl="solidFgAcc1" presStyleIdx="2" presStyleCnt="5"/>
      <dgm:spPr/>
    </dgm:pt>
    <dgm:pt modelId="{E916E7C2-61DF-466B-9D22-019C10E49AD1}" type="pres">
      <dgm:prSet presAssocID="{2AF17882-B2B0-4E10-B3F1-6101104B9376}" presName="text_4" presStyleLbl="node1" presStyleIdx="3" presStyleCnt="5">
        <dgm:presLayoutVars>
          <dgm:bulletEnabled val="1"/>
        </dgm:presLayoutVars>
      </dgm:prSet>
      <dgm:spPr/>
    </dgm:pt>
    <dgm:pt modelId="{CDA5CDFB-63D5-4C33-A444-CFC081E5AA08}" type="pres">
      <dgm:prSet presAssocID="{2AF17882-B2B0-4E10-B3F1-6101104B9376}" presName="accent_4" presStyleCnt="0"/>
      <dgm:spPr/>
    </dgm:pt>
    <dgm:pt modelId="{69C21560-F99B-42C0-A1A7-5EFE578DC915}" type="pres">
      <dgm:prSet presAssocID="{2AF17882-B2B0-4E10-B3F1-6101104B9376}" presName="accentRepeatNode" presStyleLbl="solidFgAcc1" presStyleIdx="3" presStyleCnt="5"/>
      <dgm:spPr/>
    </dgm:pt>
    <dgm:pt modelId="{B9395283-66EC-433A-9E36-BF5DF34B6FAD}" type="pres">
      <dgm:prSet presAssocID="{6352EA9E-005D-4C0A-B0DC-AD3E2D790C0E}" presName="text_5" presStyleLbl="node1" presStyleIdx="4" presStyleCnt="5">
        <dgm:presLayoutVars>
          <dgm:bulletEnabled val="1"/>
        </dgm:presLayoutVars>
      </dgm:prSet>
      <dgm:spPr/>
    </dgm:pt>
    <dgm:pt modelId="{DA0A6ABC-A64A-4B15-A5A8-4FD360C45DCA}" type="pres">
      <dgm:prSet presAssocID="{6352EA9E-005D-4C0A-B0DC-AD3E2D790C0E}" presName="accent_5" presStyleCnt="0"/>
      <dgm:spPr/>
    </dgm:pt>
    <dgm:pt modelId="{1E6B85F4-4CBC-4997-AF54-0AC115F6C2CD}" type="pres">
      <dgm:prSet presAssocID="{6352EA9E-005D-4C0A-B0DC-AD3E2D790C0E}" presName="accentRepeatNode" presStyleLbl="solidFgAcc1" presStyleIdx="4" presStyleCnt="5"/>
      <dgm:spPr/>
    </dgm:pt>
  </dgm:ptLst>
  <dgm:cxnLst>
    <dgm:cxn modelId="{1C0F3206-F594-4280-A073-6D7CE6938692}" type="presOf" srcId="{0FF0A204-1FB1-411B-94D2-25A99250AF91}" destId="{7B4E7B9E-13CE-460E-9A85-681F0B9832B1}" srcOrd="0" destOrd="0" presId="urn:microsoft.com/office/officeart/2008/layout/VerticalCurvedList"/>
    <dgm:cxn modelId="{05EBC40A-242B-46DE-9B44-7BB7D6A00219}" srcId="{B503CBF1-628F-410E-8FF4-90CE4F18DACA}" destId="{05FE3061-2728-48C7-A61E-BAB330355928}" srcOrd="2" destOrd="0" parTransId="{6F4182B1-29F3-46D7-8890-2708E84047A7}" sibTransId="{2557925B-DDAC-4D35-AB53-49E403F88AF8}"/>
    <dgm:cxn modelId="{57B9DD24-93C2-430A-AA88-7BE17F7D1754}" type="presOf" srcId="{453067D4-CC7E-4F61-8C1F-D99A48BEEB3E}" destId="{AF132802-79EC-4318-A24E-FF8800D962EE}" srcOrd="0" destOrd="0" presId="urn:microsoft.com/office/officeart/2008/layout/VerticalCurvedList"/>
    <dgm:cxn modelId="{9AAE5A39-F277-472D-B190-E2D899402606}" srcId="{B503CBF1-628F-410E-8FF4-90CE4F18DACA}" destId="{0FF0A204-1FB1-411B-94D2-25A99250AF91}" srcOrd="1" destOrd="0" parTransId="{22F20814-06EB-4A69-A57E-2FCAA245B01A}" sibTransId="{8224870D-F553-4819-B5D3-0BEAEC2D741A}"/>
    <dgm:cxn modelId="{0676AC5B-CBF3-46E9-9179-10A75787A655}" type="presOf" srcId="{6352EA9E-005D-4C0A-B0DC-AD3E2D790C0E}" destId="{B9395283-66EC-433A-9E36-BF5DF34B6FAD}" srcOrd="0" destOrd="0" presId="urn:microsoft.com/office/officeart/2008/layout/VerticalCurvedList"/>
    <dgm:cxn modelId="{E9B9C55E-6889-4F4A-B51B-084C90023B45}" srcId="{B503CBF1-628F-410E-8FF4-90CE4F18DACA}" destId="{4EDDADE6-CED3-4548-8585-4DA6F1F5D14F}" srcOrd="0" destOrd="0" parTransId="{4E645F66-5AC8-4808-8B3A-F7707F03F02F}" sibTransId="{453067D4-CC7E-4F61-8C1F-D99A48BEEB3E}"/>
    <dgm:cxn modelId="{339E4766-9E91-4D99-9847-D39870CF4F8A}" type="presOf" srcId="{2AF17882-B2B0-4E10-B3F1-6101104B9376}" destId="{E916E7C2-61DF-466B-9D22-019C10E49AD1}" srcOrd="0" destOrd="0" presId="urn:microsoft.com/office/officeart/2008/layout/VerticalCurvedList"/>
    <dgm:cxn modelId="{FF886369-4580-4937-85B2-BC58E3C414B4}" type="presOf" srcId="{05FE3061-2728-48C7-A61E-BAB330355928}" destId="{F97339BF-E152-4C76-8933-31281AF56880}" srcOrd="0" destOrd="0" presId="urn:microsoft.com/office/officeart/2008/layout/VerticalCurvedList"/>
    <dgm:cxn modelId="{EF5C11B8-05EE-491C-9471-DA7A61F23069}" srcId="{B503CBF1-628F-410E-8FF4-90CE4F18DACA}" destId="{6352EA9E-005D-4C0A-B0DC-AD3E2D790C0E}" srcOrd="4" destOrd="0" parTransId="{77D680C2-90DB-41E8-8D04-F2668F758760}" sibTransId="{3089DCA0-E3CD-4AF8-9FF4-9CD208AB7569}"/>
    <dgm:cxn modelId="{612558C3-2E8A-45BF-BAC8-252F93AC2137}" srcId="{B503CBF1-628F-410E-8FF4-90CE4F18DACA}" destId="{2AF17882-B2B0-4E10-B3F1-6101104B9376}" srcOrd="3" destOrd="0" parTransId="{220575D5-3FB5-455A-A524-26E1CDF9D4F1}" sibTransId="{3A07425D-9C38-4AA7-9616-21322A118685}"/>
    <dgm:cxn modelId="{75AD3ACE-8824-4176-8378-34B0BDD681AB}" type="presOf" srcId="{4EDDADE6-CED3-4548-8585-4DA6F1F5D14F}" destId="{01FC96FE-43FC-44BB-AB3C-CFDBD3ADB204}" srcOrd="0" destOrd="0" presId="urn:microsoft.com/office/officeart/2008/layout/VerticalCurvedList"/>
    <dgm:cxn modelId="{C3128BD6-3600-44A3-960B-D5CA95B09F05}" type="presOf" srcId="{B503CBF1-628F-410E-8FF4-90CE4F18DACA}" destId="{1C068F73-D6B7-484B-A921-2ED85C76E280}" srcOrd="0" destOrd="0" presId="urn:microsoft.com/office/officeart/2008/layout/VerticalCurvedList"/>
    <dgm:cxn modelId="{4A04FA58-933B-4458-ABD2-4BD1B17F9F4F}" type="presParOf" srcId="{1C068F73-D6B7-484B-A921-2ED85C76E280}" destId="{F44FD71D-1C2C-4275-96C9-B5DB265150AD}" srcOrd="0" destOrd="0" presId="urn:microsoft.com/office/officeart/2008/layout/VerticalCurvedList"/>
    <dgm:cxn modelId="{1FCB6F15-DDF3-485D-B455-9885F7225A51}" type="presParOf" srcId="{F44FD71D-1C2C-4275-96C9-B5DB265150AD}" destId="{28658579-4832-48A7-B6A5-AED7D5C1D580}" srcOrd="0" destOrd="0" presId="urn:microsoft.com/office/officeart/2008/layout/VerticalCurvedList"/>
    <dgm:cxn modelId="{9E814D71-28E0-49F9-B501-2DCA6B478050}" type="presParOf" srcId="{28658579-4832-48A7-B6A5-AED7D5C1D580}" destId="{17960A24-553E-4C8D-A84F-0B138639DCB0}" srcOrd="0" destOrd="0" presId="urn:microsoft.com/office/officeart/2008/layout/VerticalCurvedList"/>
    <dgm:cxn modelId="{26AF6743-3E54-4713-9D1F-58188828CD93}" type="presParOf" srcId="{28658579-4832-48A7-B6A5-AED7D5C1D580}" destId="{AF132802-79EC-4318-A24E-FF8800D962EE}" srcOrd="1" destOrd="0" presId="urn:microsoft.com/office/officeart/2008/layout/VerticalCurvedList"/>
    <dgm:cxn modelId="{9B96AF0E-27C2-45D3-AB11-3CB04E8454CB}" type="presParOf" srcId="{28658579-4832-48A7-B6A5-AED7D5C1D580}" destId="{776A941D-516D-4185-B69C-AF4B360F3715}" srcOrd="2" destOrd="0" presId="urn:microsoft.com/office/officeart/2008/layout/VerticalCurvedList"/>
    <dgm:cxn modelId="{B51BCC26-75AE-448A-93EC-08566112F69A}" type="presParOf" srcId="{28658579-4832-48A7-B6A5-AED7D5C1D580}" destId="{8E06F006-CE10-4470-BF07-DB68D95BC140}" srcOrd="3" destOrd="0" presId="urn:microsoft.com/office/officeart/2008/layout/VerticalCurvedList"/>
    <dgm:cxn modelId="{14237DEA-6281-4454-98B0-624F2CCA56E6}" type="presParOf" srcId="{F44FD71D-1C2C-4275-96C9-B5DB265150AD}" destId="{01FC96FE-43FC-44BB-AB3C-CFDBD3ADB204}" srcOrd="1" destOrd="0" presId="urn:microsoft.com/office/officeart/2008/layout/VerticalCurvedList"/>
    <dgm:cxn modelId="{4E4AA1EA-9760-4494-A797-9E9B39B3BED3}" type="presParOf" srcId="{F44FD71D-1C2C-4275-96C9-B5DB265150AD}" destId="{67A91AC7-5937-4888-95E3-C4A33A1743C9}" srcOrd="2" destOrd="0" presId="urn:microsoft.com/office/officeart/2008/layout/VerticalCurvedList"/>
    <dgm:cxn modelId="{628AD31C-DAAD-432C-9A33-CFA7BE9772F5}" type="presParOf" srcId="{67A91AC7-5937-4888-95E3-C4A33A1743C9}" destId="{DA818E22-93BD-488A-8D6D-C1B3364AB6C9}" srcOrd="0" destOrd="0" presId="urn:microsoft.com/office/officeart/2008/layout/VerticalCurvedList"/>
    <dgm:cxn modelId="{F952AD4E-3D25-4247-BEC5-8A958E38AE75}" type="presParOf" srcId="{F44FD71D-1C2C-4275-96C9-B5DB265150AD}" destId="{7B4E7B9E-13CE-460E-9A85-681F0B9832B1}" srcOrd="3" destOrd="0" presId="urn:microsoft.com/office/officeart/2008/layout/VerticalCurvedList"/>
    <dgm:cxn modelId="{665BD4B8-CD74-4548-B01B-4D1B4493DD57}" type="presParOf" srcId="{F44FD71D-1C2C-4275-96C9-B5DB265150AD}" destId="{7384943B-5CB7-402F-BC13-DCF2579BB188}" srcOrd="4" destOrd="0" presId="urn:microsoft.com/office/officeart/2008/layout/VerticalCurvedList"/>
    <dgm:cxn modelId="{4063F61F-EC75-4E09-ADBE-F65255F6B405}" type="presParOf" srcId="{7384943B-5CB7-402F-BC13-DCF2579BB188}" destId="{252659B4-6975-441E-A373-D43B2ADCB9CA}" srcOrd="0" destOrd="0" presId="urn:microsoft.com/office/officeart/2008/layout/VerticalCurvedList"/>
    <dgm:cxn modelId="{BEF760A9-73B8-486D-92BC-142A2D8606B6}" type="presParOf" srcId="{F44FD71D-1C2C-4275-96C9-B5DB265150AD}" destId="{F97339BF-E152-4C76-8933-31281AF56880}" srcOrd="5" destOrd="0" presId="urn:microsoft.com/office/officeart/2008/layout/VerticalCurvedList"/>
    <dgm:cxn modelId="{40BBC7C0-EA5F-44E5-B1C6-4688AB045A3F}" type="presParOf" srcId="{F44FD71D-1C2C-4275-96C9-B5DB265150AD}" destId="{E7EEF099-86CD-4C7E-8C29-D76C1B56CEEC}" srcOrd="6" destOrd="0" presId="urn:microsoft.com/office/officeart/2008/layout/VerticalCurvedList"/>
    <dgm:cxn modelId="{3E71B274-BA2D-4745-8CAD-3E3DC008293A}" type="presParOf" srcId="{E7EEF099-86CD-4C7E-8C29-D76C1B56CEEC}" destId="{4D1C5E93-62F6-470D-91C7-50BFA5156A9D}" srcOrd="0" destOrd="0" presId="urn:microsoft.com/office/officeart/2008/layout/VerticalCurvedList"/>
    <dgm:cxn modelId="{F75F8464-2AEC-4C2E-AC58-8A19C0E2EABE}" type="presParOf" srcId="{F44FD71D-1C2C-4275-96C9-B5DB265150AD}" destId="{E916E7C2-61DF-466B-9D22-019C10E49AD1}" srcOrd="7" destOrd="0" presId="urn:microsoft.com/office/officeart/2008/layout/VerticalCurvedList"/>
    <dgm:cxn modelId="{54D42068-4715-4DD8-A468-CEF78B146A64}" type="presParOf" srcId="{F44FD71D-1C2C-4275-96C9-B5DB265150AD}" destId="{CDA5CDFB-63D5-4C33-A444-CFC081E5AA08}" srcOrd="8" destOrd="0" presId="urn:microsoft.com/office/officeart/2008/layout/VerticalCurvedList"/>
    <dgm:cxn modelId="{F093C6C8-63B9-4270-AE56-AA4B8ACBE9F5}" type="presParOf" srcId="{CDA5CDFB-63D5-4C33-A444-CFC081E5AA08}" destId="{69C21560-F99B-42C0-A1A7-5EFE578DC915}" srcOrd="0" destOrd="0" presId="urn:microsoft.com/office/officeart/2008/layout/VerticalCurvedList"/>
    <dgm:cxn modelId="{909F5BA1-033E-436D-8237-5293984CF808}" type="presParOf" srcId="{F44FD71D-1C2C-4275-96C9-B5DB265150AD}" destId="{B9395283-66EC-433A-9E36-BF5DF34B6FAD}" srcOrd="9" destOrd="0" presId="urn:microsoft.com/office/officeart/2008/layout/VerticalCurvedList"/>
    <dgm:cxn modelId="{975C7352-9437-4E09-9D4B-AE976E7A24D4}" type="presParOf" srcId="{F44FD71D-1C2C-4275-96C9-B5DB265150AD}" destId="{DA0A6ABC-A64A-4B15-A5A8-4FD360C45DCA}" srcOrd="10" destOrd="0" presId="urn:microsoft.com/office/officeart/2008/layout/VerticalCurvedList"/>
    <dgm:cxn modelId="{30BECEA7-945E-4184-9D5C-A7ED9CB57A1C}" type="presParOf" srcId="{DA0A6ABC-A64A-4B15-A5A8-4FD360C45DCA}" destId="{1E6B85F4-4CBC-4997-AF54-0AC115F6C2C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FAE10C-9BDD-4C87-A014-F4EA76F01829}"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en-US"/>
        </a:p>
      </dgm:t>
    </dgm:pt>
    <dgm:pt modelId="{C8CDA19F-6210-4DBE-9065-9CBCE48C1A8C}">
      <dgm:prSet phldrT="[Text]"/>
      <dgm:spPr>
        <a:solidFill>
          <a:schemeClr val="accent4">
            <a:lumMod val="50000"/>
          </a:schemeClr>
        </a:solidFill>
        <a:scene3d>
          <a:camera prst="orthographicFront">
            <a:rot lat="0" lon="0" rev="0"/>
          </a:camera>
          <a:lightRig rig="threePt" dir="t">
            <a:rot lat="0" lon="0" rev="1200000"/>
          </a:lightRig>
        </a:scene3d>
        <a:sp3d>
          <a:bevelT w="63500" h="25400"/>
          <a:bevelB/>
        </a:sp3d>
      </dgm:spPr>
      <dgm:t>
        <a:bodyPr/>
        <a:lstStyle/>
        <a:p>
          <a:pPr>
            <a:lnSpc>
              <a:spcPct val="100000"/>
            </a:lnSpc>
          </a:pPr>
          <a:r>
            <a:rPr lang="en-US" dirty="0"/>
            <a:t>Core Fiduciary</a:t>
          </a:r>
        </a:p>
        <a:p>
          <a:pPr>
            <a:lnSpc>
              <a:spcPct val="100000"/>
            </a:lnSpc>
          </a:pPr>
          <a:r>
            <a:rPr lang="en-US" dirty="0"/>
            <a:t>Principles</a:t>
          </a:r>
        </a:p>
      </dgm:t>
    </dgm:pt>
    <dgm:pt modelId="{FED4C2BA-DFCF-4EE3-A773-2BDF681A6250}" type="parTrans" cxnId="{916776E3-0918-4D48-A5B2-A1C77FA2CD7D}">
      <dgm:prSet/>
      <dgm:spPr/>
      <dgm:t>
        <a:bodyPr/>
        <a:lstStyle/>
        <a:p>
          <a:endParaRPr lang="en-US"/>
        </a:p>
      </dgm:t>
    </dgm:pt>
    <dgm:pt modelId="{75DBADED-B648-4B93-94CC-3867B21C2378}" type="sibTrans" cxnId="{916776E3-0918-4D48-A5B2-A1C77FA2CD7D}">
      <dgm:prSet/>
      <dgm:spPr/>
      <dgm:t>
        <a:bodyPr/>
        <a:lstStyle/>
        <a:p>
          <a:endParaRPr lang="en-US"/>
        </a:p>
      </dgm:t>
    </dgm:pt>
    <dgm:pt modelId="{C72149F1-B33F-4601-9127-C09FE16822C8}">
      <dgm:prSet phldrT="[Text]" custT="1"/>
      <dgm:spPr>
        <a:solidFill>
          <a:schemeClr val="accent1">
            <a:lumMod val="50000"/>
          </a:schemeClr>
        </a:solidFill>
        <a:scene3d>
          <a:camera prst="orthographicFront">
            <a:rot lat="0" lon="0" rev="0"/>
          </a:camera>
          <a:lightRig rig="threePt" dir="t">
            <a:rot lat="0" lon="0" rev="1200000"/>
          </a:lightRig>
        </a:scene3d>
        <a:sp3d>
          <a:bevelT w="63500" h="25400"/>
          <a:bevelB/>
        </a:sp3d>
      </dgm:spPr>
      <dgm:t>
        <a:bodyPr/>
        <a:lstStyle/>
        <a:p>
          <a:r>
            <a:rPr lang="en-US" sz="1200" b="1" dirty="0"/>
            <a:t>Prudence</a:t>
          </a:r>
        </a:p>
      </dgm:t>
    </dgm:pt>
    <dgm:pt modelId="{05318468-DCBB-475D-AEC8-692EC6717CD8}" type="parTrans" cxnId="{B405B922-E08C-49BC-B8A9-4DF8F13AA439}">
      <dgm:prSet/>
      <dgm:spPr/>
      <dgm:t>
        <a:bodyPr/>
        <a:lstStyle/>
        <a:p>
          <a:endParaRPr lang="en-US"/>
        </a:p>
      </dgm:t>
    </dgm:pt>
    <dgm:pt modelId="{4A498C49-EA6D-4116-AD69-ABE8B2EB0AE3}" type="sibTrans" cxnId="{B405B922-E08C-49BC-B8A9-4DF8F13AA439}">
      <dgm:prSet/>
      <dgm:spPr>
        <a:solidFill>
          <a:schemeClr val="bg1">
            <a:lumMod val="75000"/>
          </a:schemeClr>
        </a:solidFill>
        <a:scene3d>
          <a:camera prst="orthographicFront">
            <a:rot lat="0" lon="0" rev="0"/>
          </a:camera>
          <a:lightRig rig="threePt" dir="t">
            <a:rot lat="0" lon="0" rev="1200000"/>
          </a:lightRig>
        </a:scene3d>
        <a:sp3d>
          <a:bevelT w="63500" h="25400"/>
          <a:bevelB/>
        </a:sp3d>
      </dgm:spPr>
      <dgm:t>
        <a:bodyPr/>
        <a:lstStyle/>
        <a:p>
          <a:endParaRPr lang="en-US"/>
        </a:p>
      </dgm:t>
    </dgm:pt>
    <dgm:pt modelId="{8DEA602A-DF39-4959-8A03-30A9A7752CFE}">
      <dgm:prSet phldrT="[Text]" custT="1"/>
      <dgm:spPr>
        <a:solidFill>
          <a:srgbClr val="00B050"/>
        </a:solidFill>
        <a:scene3d>
          <a:camera prst="orthographicFront">
            <a:rot lat="0" lon="0" rev="0"/>
          </a:camera>
          <a:lightRig rig="threePt" dir="t">
            <a:rot lat="0" lon="0" rev="1200000"/>
          </a:lightRig>
        </a:scene3d>
        <a:sp3d>
          <a:bevelT w="63500" h="25400"/>
          <a:bevelB/>
        </a:sp3d>
      </dgm:spPr>
      <dgm:t>
        <a:bodyPr/>
        <a:lstStyle/>
        <a:p>
          <a:r>
            <a:rPr lang="en-US" sz="1200" b="1" dirty="0"/>
            <a:t>Loyalty</a:t>
          </a:r>
        </a:p>
      </dgm:t>
    </dgm:pt>
    <dgm:pt modelId="{D235EC14-D032-435B-A211-CEB18CE90711}" type="parTrans" cxnId="{FBE854B5-B06C-472F-94FA-72CABCC41027}">
      <dgm:prSet/>
      <dgm:spPr/>
      <dgm:t>
        <a:bodyPr/>
        <a:lstStyle/>
        <a:p>
          <a:endParaRPr lang="en-US"/>
        </a:p>
      </dgm:t>
    </dgm:pt>
    <dgm:pt modelId="{2D2AD118-F84E-494B-BE20-9523B661A60F}" type="sibTrans" cxnId="{FBE854B5-B06C-472F-94FA-72CABCC41027}">
      <dgm:prSet/>
      <dgm:spPr>
        <a:solidFill>
          <a:schemeClr val="bg1">
            <a:lumMod val="85000"/>
          </a:schemeClr>
        </a:solidFill>
        <a:ln>
          <a:solidFill>
            <a:schemeClr val="bg1">
              <a:lumMod val="95000"/>
            </a:schemeClr>
          </a:solidFill>
        </a:ln>
        <a:scene3d>
          <a:camera prst="orthographicFront">
            <a:rot lat="0" lon="0" rev="0"/>
          </a:camera>
          <a:lightRig rig="threePt" dir="t">
            <a:rot lat="0" lon="0" rev="1200000"/>
          </a:lightRig>
        </a:scene3d>
        <a:sp3d>
          <a:bevelT w="63500" h="25400"/>
          <a:bevelB/>
        </a:sp3d>
      </dgm:spPr>
      <dgm:t>
        <a:bodyPr/>
        <a:lstStyle/>
        <a:p>
          <a:endParaRPr lang="en-US"/>
        </a:p>
      </dgm:t>
    </dgm:pt>
    <dgm:pt modelId="{2223497E-801C-454A-AB2E-7AF439DE537C}">
      <dgm:prSet phldrT="[Text]" custT="1"/>
      <dgm:spPr>
        <a:solidFill>
          <a:schemeClr val="accent3">
            <a:lumMod val="75000"/>
          </a:schemeClr>
        </a:solidFill>
        <a:scene3d>
          <a:camera prst="orthographicFront">
            <a:rot lat="0" lon="0" rev="0"/>
          </a:camera>
          <a:lightRig rig="threePt" dir="t">
            <a:rot lat="0" lon="0" rev="1200000"/>
          </a:lightRig>
        </a:scene3d>
        <a:sp3d>
          <a:bevelT w="63500" h="25400"/>
          <a:bevelB/>
        </a:sp3d>
      </dgm:spPr>
      <dgm:t>
        <a:bodyPr/>
        <a:lstStyle/>
        <a:p>
          <a:r>
            <a:rPr lang="en-US" sz="1100" b="1" dirty="0"/>
            <a:t>Cost Managment</a:t>
          </a:r>
        </a:p>
      </dgm:t>
    </dgm:pt>
    <dgm:pt modelId="{91F05A13-52D2-484E-BA9C-FF5ABE02BBFA}" type="parTrans" cxnId="{0BBA79EC-7ED9-46CA-B558-7BF9F7422C66}">
      <dgm:prSet/>
      <dgm:spPr/>
      <dgm:t>
        <a:bodyPr/>
        <a:lstStyle/>
        <a:p>
          <a:endParaRPr lang="en-US"/>
        </a:p>
      </dgm:t>
    </dgm:pt>
    <dgm:pt modelId="{F1CBB223-AE88-4286-BFBD-1B2A9273086B}" type="sibTrans" cxnId="{0BBA79EC-7ED9-46CA-B558-7BF9F7422C66}">
      <dgm:prSet/>
      <dgm:spPr>
        <a:solidFill>
          <a:schemeClr val="bg1">
            <a:lumMod val="85000"/>
          </a:schemeClr>
        </a:solidFill>
        <a:scene3d>
          <a:camera prst="orthographicFront">
            <a:rot lat="0" lon="0" rev="0"/>
          </a:camera>
          <a:lightRig rig="threePt" dir="t">
            <a:rot lat="0" lon="0" rev="1200000"/>
          </a:lightRig>
        </a:scene3d>
        <a:sp3d>
          <a:bevelT w="63500" h="25400"/>
          <a:bevelB/>
        </a:sp3d>
      </dgm:spPr>
      <dgm:t>
        <a:bodyPr/>
        <a:lstStyle/>
        <a:p>
          <a:endParaRPr lang="en-US"/>
        </a:p>
      </dgm:t>
    </dgm:pt>
    <dgm:pt modelId="{C4F9CBC8-D1F0-4235-A89C-0772377168C5}">
      <dgm:prSet phldrT="[Text]" custT="1"/>
      <dgm:spPr>
        <a:solidFill>
          <a:schemeClr val="bg1">
            <a:lumMod val="65000"/>
          </a:schemeClr>
        </a:solidFill>
        <a:scene3d>
          <a:camera prst="orthographicFront">
            <a:rot lat="0" lon="0" rev="0"/>
          </a:camera>
          <a:lightRig rig="threePt" dir="t">
            <a:rot lat="0" lon="0" rev="1200000"/>
          </a:lightRig>
        </a:scene3d>
        <a:sp3d>
          <a:bevelT w="63500" h="25400"/>
          <a:bevelB/>
        </a:sp3d>
      </dgm:spPr>
      <dgm:t>
        <a:bodyPr/>
        <a:lstStyle/>
        <a:p>
          <a:endParaRPr lang="en-US" sz="1100" b="1" dirty="0"/>
        </a:p>
      </dgm:t>
    </dgm:pt>
    <dgm:pt modelId="{B6FE5848-CE08-444B-87EA-98B730F9551E}" type="parTrans" cxnId="{3F535AB6-9DE8-462D-81D8-1AB1121FA4F1}">
      <dgm:prSet/>
      <dgm:spPr/>
      <dgm:t>
        <a:bodyPr/>
        <a:lstStyle/>
        <a:p>
          <a:endParaRPr lang="en-US"/>
        </a:p>
      </dgm:t>
    </dgm:pt>
    <dgm:pt modelId="{C1974B80-F55A-47C0-979C-6A2147CAC89A}" type="sibTrans" cxnId="{3F535AB6-9DE8-462D-81D8-1AB1121FA4F1}">
      <dgm:prSet/>
      <dgm:spPr>
        <a:solidFill>
          <a:schemeClr val="bg1">
            <a:lumMod val="75000"/>
          </a:schemeClr>
        </a:solidFill>
        <a:scene3d>
          <a:camera prst="orthographicFront">
            <a:rot lat="0" lon="0" rev="0"/>
          </a:camera>
          <a:lightRig rig="threePt" dir="t">
            <a:rot lat="0" lon="0" rev="1200000"/>
          </a:lightRig>
        </a:scene3d>
        <a:sp3d>
          <a:bevelT w="63500" h="25400"/>
          <a:bevelB/>
        </a:sp3d>
      </dgm:spPr>
      <dgm:t>
        <a:bodyPr/>
        <a:lstStyle/>
        <a:p>
          <a:endParaRPr lang="en-US"/>
        </a:p>
      </dgm:t>
    </dgm:pt>
    <dgm:pt modelId="{3D3B02D6-C273-4AFC-9303-4466329162B2}">
      <dgm:prSet custT="1"/>
      <dgm:spPr>
        <a:solidFill>
          <a:schemeClr val="accent6">
            <a:lumMod val="50000"/>
          </a:schemeClr>
        </a:solidFill>
        <a:scene3d>
          <a:camera prst="orthographicFront">
            <a:rot lat="0" lon="0" rev="0"/>
          </a:camera>
          <a:lightRig rig="threePt" dir="t">
            <a:rot lat="0" lon="0" rev="1200000"/>
          </a:lightRig>
        </a:scene3d>
        <a:sp3d>
          <a:bevelT w="63500" h="25400"/>
          <a:bevelB/>
        </a:sp3d>
      </dgm:spPr>
      <dgm:t>
        <a:bodyPr/>
        <a:lstStyle/>
        <a:p>
          <a:r>
            <a:rPr lang="en-US" sz="900" b="1" dirty="0"/>
            <a:t>Transparency and Accountability</a:t>
          </a:r>
        </a:p>
      </dgm:t>
    </dgm:pt>
    <dgm:pt modelId="{B59C8E7B-7C65-4208-8F79-A6AD69C72562}" type="parTrans" cxnId="{344F8811-D1D5-49B8-84D8-0302644C776A}">
      <dgm:prSet/>
      <dgm:spPr/>
      <dgm:t>
        <a:bodyPr/>
        <a:lstStyle/>
        <a:p>
          <a:endParaRPr lang="en-US"/>
        </a:p>
      </dgm:t>
    </dgm:pt>
    <dgm:pt modelId="{DB4E79CC-3361-4BE3-A9C8-B35616BA11E4}" type="sibTrans" cxnId="{344F8811-D1D5-49B8-84D8-0302644C776A}">
      <dgm:prSet/>
      <dgm:spPr>
        <a:solidFill>
          <a:schemeClr val="bg1">
            <a:lumMod val="85000"/>
          </a:schemeClr>
        </a:solidFill>
        <a:scene3d>
          <a:camera prst="orthographicFront">
            <a:rot lat="0" lon="0" rev="0"/>
          </a:camera>
          <a:lightRig rig="threePt" dir="t">
            <a:rot lat="0" lon="0" rev="1200000"/>
          </a:lightRig>
        </a:scene3d>
        <a:sp3d>
          <a:bevelT w="63500" h="25400"/>
          <a:bevelB/>
        </a:sp3d>
      </dgm:spPr>
      <dgm:t>
        <a:bodyPr/>
        <a:lstStyle/>
        <a:p>
          <a:endParaRPr lang="en-US"/>
        </a:p>
      </dgm:t>
    </dgm:pt>
    <dgm:pt modelId="{79370281-D38B-40FE-97B1-7AC09210168A}">
      <dgm:prSet custT="1"/>
      <dgm:spPr>
        <a:solidFill>
          <a:schemeClr val="bg1">
            <a:lumMod val="65000"/>
          </a:schemeClr>
        </a:solidFill>
        <a:scene3d>
          <a:camera prst="orthographicFront">
            <a:rot lat="0" lon="0" rev="0"/>
          </a:camera>
          <a:lightRig rig="threePt" dir="t">
            <a:rot lat="0" lon="0" rev="1200000"/>
          </a:lightRig>
        </a:scene3d>
        <a:sp3d>
          <a:bevelT w="63500" h="25400"/>
          <a:bevelB/>
        </a:sp3d>
      </dgm:spPr>
      <dgm:t>
        <a:bodyPr/>
        <a:lstStyle/>
        <a:p>
          <a:r>
            <a:rPr lang="en-US" sz="1100" b="1" dirty="0"/>
            <a:t>Compliance with laws (and plan documents)</a:t>
          </a:r>
        </a:p>
      </dgm:t>
    </dgm:pt>
    <dgm:pt modelId="{820A70B3-CF48-45CC-AEE2-208B961D007D}" type="parTrans" cxnId="{E5BCFAB6-B441-47BA-9193-7B1D7D5BEB15}">
      <dgm:prSet/>
      <dgm:spPr/>
      <dgm:t>
        <a:bodyPr/>
        <a:lstStyle/>
        <a:p>
          <a:endParaRPr lang="en-US"/>
        </a:p>
      </dgm:t>
    </dgm:pt>
    <dgm:pt modelId="{EEB92D11-8029-4F23-A6CF-49E3A4061EBD}" type="sibTrans" cxnId="{E5BCFAB6-B441-47BA-9193-7B1D7D5BEB15}">
      <dgm:prSet/>
      <dgm:spPr>
        <a:solidFill>
          <a:schemeClr val="bg1">
            <a:lumMod val="75000"/>
          </a:schemeClr>
        </a:solidFill>
        <a:scene3d>
          <a:camera prst="orthographicFront">
            <a:rot lat="0" lon="0" rev="0"/>
          </a:camera>
          <a:lightRig rig="threePt" dir="t">
            <a:rot lat="0" lon="0" rev="1200000"/>
          </a:lightRig>
        </a:scene3d>
        <a:sp3d>
          <a:bevelT w="63500" h="25400"/>
          <a:bevelB/>
        </a:sp3d>
      </dgm:spPr>
      <dgm:t>
        <a:bodyPr/>
        <a:lstStyle/>
        <a:p>
          <a:endParaRPr lang="en-US"/>
        </a:p>
      </dgm:t>
    </dgm:pt>
    <dgm:pt modelId="{DB2D1510-439E-4E2B-9BF5-816E90918D03}">
      <dgm:prSet custT="1"/>
      <dgm:spPr>
        <a:solidFill>
          <a:schemeClr val="bg1">
            <a:lumMod val="65000"/>
          </a:schemeClr>
        </a:solidFill>
        <a:ln>
          <a:solidFill>
            <a:schemeClr val="bg1">
              <a:lumMod val="65000"/>
            </a:schemeClr>
          </a:solidFill>
        </a:ln>
        <a:scene3d>
          <a:camera prst="orthographicFront"/>
          <a:lightRig rig="threePt" dir="t"/>
        </a:scene3d>
        <a:sp3d>
          <a:bevelT/>
          <a:bevelB/>
        </a:sp3d>
      </dgm:spPr>
      <dgm:t>
        <a:bodyPr/>
        <a:lstStyle/>
        <a:p>
          <a:r>
            <a:rPr lang="en-US" sz="1200" b="1" dirty="0"/>
            <a:t>Co-Fiduciary Duties</a:t>
          </a:r>
        </a:p>
      </dgm:t>
    </dgm:pt>
    <dgm:pt modelId="{6D67DD8D-FEBD-4C1B-95E0-0D77F60BF089}" type="parTrans" cxnId="{D95A35CA-EB15-42CD-814D-DB9CE1EBE7E3}">
      <dgm:prSet/>
      <dgm:spPr/>
      <dgm:t>
        <a:bodyPr/>
        <a:lstStyle/>
        <a:p>
          <a:endParaRPr lang="en-US"/>
        </a:p>
      </dgm:t>
    </dgm:pt>
    <dgm:pt modelId="{B999A1EE-35A1-4DCE-90AF-2883F0A8E4C4}" type="sibTrans" cxnId="{D95A35CA-EB15-42CD-814D-DB9CE1EBE7E3}">
      <dgm:prSet>
        <dgm:style>
          <a:lnRef idx="1">
            <a:schemeClr val="accent4"/>
          </a:lnRef>
          <a:fillRef idx="2">
            <a:schemeClr val="accent4"/>
          </a:fillRef>
          <a:effectRef idx="1">
            <a:schemeClr val="accent4"/>
          </a:effectRef>
          <a:fontRef idx="minor">
            <a:schemeClr val="dk1"/>
          </a:fontRef>
        </dgm:style>
      </dgm:prSet>
      <dgm:spPr>
        <a:solidFill>
          <a:schemeClr val="bg1">
            <a:lumMod val="85000"/>
          </a:schemeClr>
        </a:solidFill>
        <a:ln>
          <a:solidFill>
            <a:schemeClr val="bg1">
              <a:lumMod val="75000"/>
            </a:schemeClr>
          </a:solidFill>
        </a:ln>
        <a:scene3d>
          <a:camera prst="orthographicFront"/>
          <a:lightRig rig="threePt" dir="t"/>
        </a:scene3d>
        <a:sp3d>
          <a:bevelT/>
          <a:bevelB/>
        </a:sp3d>
      </dgm:spPr>
      <dgm:t>
        <a:bodyPr/>
        <a:lstStyle/>
        <a:p>
          <a:endParaRPr lang="en-US"/>
        </a:p>
      </dgm:t>
    </dgm:pt>
    <dgm:pt modelId="{A5B066DF-A7EB-44B3-910C-A7E7435F13AE}" type="pres">
      <dgm:prSet presAssocID="{D5FAE10C-9BDD-4C87-A014-F4EA76F01829}" presName="Name0" presStyleCnt="0">
        <dgm:presLayoutVars>
          <dgm:chMax val="1"/>
          <dgm:dir/>
          <dgm:animLvl val="ctr"/>
          <dgm:resizeHandles val="exact"/>
        </dgm:presLayoutVars>
      </dgm:prSet>
      <dgm:spPr/>
    </dgm:pt>
    <dgm:pt modelId="{E0D3DAD5-1716-499D-8A09-72EBF7901727}" type="pres">
      <dgm:prSet presAssocID="{C8CDA19F-6210-4DBE-9065-9CBCE48C1A8C}" presName="centerShape" presStyleLbl="node0" presStyleIdx="0" presStyleCnt="1" custScaleX="116020" custScaleY="116202" custLinFactNeighborX="951" custLinFactNeighborY="2273"/>
      <dgm:spPr/>
    </dgm:pt>
    <dgm:pt modelId="{B27C7ED6-59B1-481D-BEFD-DA7329F88D09}" type="pres">
      <dgm:prSet presAssocID="{C72149F1-B33F-4601-9127-C09FE16822C8}" presName="node" presStyleLbl="node1" presStyleIdx="0" presStyleCnt="7">
        <dgm:presLayoutVars>
          <dgm:bulletEnabled val="1"/>
        </dgm:presLayoutVars>
      </dgm:prSet>
      <dgm:spPr/>
    </dgm:pt>
    <dgm:pt modelId="{1811BDDC-6FDF-4B65-9780-16DED75DCA14}" type="pres">
      <dgm:prSet presAssocID="{C72149F1-B33F-4601-9127-C09FE16822C8}" presName="dummy" presStyleCnt="0"/>
      <dgm:spPr>
        <a:scene3d>
          <a:camera prst="orthographicFront"/>
          <a:lightRig rig="threePt" dir="t"/>
        </a:scene3d>
        <a:sp3d>
          <a:bevelT/>
          <a:bevelB/>
        </a:sp3d>
      </dgm:spPr>
    </dgm:pt>
    <dgm:pt modelId="{FCFE4E77-B5EB-4AF8-8D43-626B3B51F12F}" type="pres">
      <dgm:prSet presAssocID="{4A498C49-EA6D-4116-AD69-ABE8B2EB0AE3}" presName="sibTrans" presStyleLbl="sibTrans2D1" presStyleIdx="0" presStyleCnt="7" custLinFactNeighborX="255"/>
      <dgm:spPr/>
    </dgm:pt>
    <dgm:pt modelId="{90DCCD1B-71FE-4515-84D5-C084747818BE}" type="pres">
      <dgm:prSet presAssocID="{8DEA602A-DF39-4959-8A03-30A9A7752CFE}" presName="node" presStyleLbl="node1" presStyleIdx="1" presStyleCnt="7">
        <dgm:presLayoutVars>
          <dgm:bulletEnabled val="1"/>
        </dgm:presLayoutVars>
      </dgm:prSet>
      <dgm:spPr/>
    </dgm:pt>
    <dgm:pt modelId="{A8BE2A27-B6EA-4878-A2D1-487E6630C54D}" type="pres">
      <dgm:prSet presAssocID="{8DEA602A-DF39-4959-8A03-30A9A7752CFE}" presName="dummy" presStyleCnt="0"/>
      <dgm:spPr>
        <a:scene3d>
          <a:camera prst="orthographicFront"/>
          <a:lightRig rig="threePt" dir="t"/>
        </a:scene3d>
        <a:sp3d>
          <a:bevelT/>
          <a:bevelB/>
        </a:sp3d>
      </dgm:spPr>
    </dgm:pt>
    <dgm:pt modelId="{081D9137-9A3F-48A4-AD4F-420425060533}" type="pres">
      <dgm:prSet presAssocID="{2D2AD118-F84E-494B-BE20-9523B661A60F}" presName="sibTrans" presStyleLbl="sibTrans2D1" presStyleIdx="1" presStyleCnt="7"/>
      <dgm:spPr/>
    </dgm:pt>
    <dgm:pt modelId="{BF4A70CA-0EF2-4219-955A-2659B20740E6}" type="pres">
      <dgm:prSet presAssocID="{3D3B02D6-C273-4AFC-9303-4466329162B2}" presName="node" presStyleLbl="node1" presStyleIdx="2" presStyleCnt="7">
        <dgm:presLayoutVars>
          <dgm:bulletEnabled val="1"/>
        </dgm:presLayoutVars>
      </dgm:prSet>
      <dgm:spPr/>
    </dgm:pt>
    <dgm:pt modelId="{D138B4A8-F299-4098-BBEC-AAE3165FEB66}" type="pres">
      <dgm:prSet presAssocID="{3D3B02D6-C273-4AFC-9303-4466329162B2}" presName="dummy" presStyleCnt="0"/>
      <dgm:spPr>
        <a:scene3d>
          <a:camera prst="orthographicFront"/>
          <a:lightRig rig="threePt" dir="t"/>
        </a:scene3d>
        <a:sp3d>
          <a:bevelT/>
          <a:bevelB/>
        </a:sp3d>
      </dgm:spPr>
    </dgm:pt>
    <dgm:pt modelId="{919E4DE7-3022-4018-B571-8EE3A3967CAF}" type="pres">
      <dgm:prSet presAssocID="{DB4E79CC-3361-4BE3-A9C8-B35616BA11E4}" presName="sibTrans" presStyleLbl="sibTrans2D1" presStyleIdx="2" presStyleCnt="7"/>
      <dgm:spPr/>
    </dgm:pt>
    <dgm:pt modelId="{AC85AF0C-D0D3-45B1-BBF0-51BC9DCC4F7B}" type="pres">
      <dgm:prSet presAssocID="{79370281-D38B-40FE-97B1-7AC09210168A}" presName="node" presStyleLbl="node1" presStyleIdx="3" presStyleCnt="7">
        <dgm:presLayoutVars>
          <dgm:bulletEnabled val="1"/>
        </dgm:presLayoutVars>
      </dgm:prSet>
      <dgm:spPr/>
    </dgm:pt>
    <dgm:pt modelId="{DCEA29EE-9779-431B-B23D-33077098DAD1}" type="pres">
      <dgm:prSet presAssocID="{79370281-D38B-40FE-97B1-7AC09210168A}" presName="dummy" presStyleCnt="0"/>
      <dgm:spPr>
        <a:scene3d>
          <a:camera prst="orthographicFront"/>
          <a:lightRig rig="threePt" dir="t"/>
        </a:scene3d>
        <a:sp3d>
          <a:bevelT/>
          <a:bevelB/>
        </a:sp3d>
      </dgm:spPr>
    </dgm:pt>
    <dgm:pt modelId="{90425A2F-6784-4D1F-B1C3-521B795B229F}" type="pres">
      <dgm:prSet presAssocID="{EEB92D11-8029-4F23-A6CF-49E3A4061EBD}" presName="sibTrans" presStyleLbl="sibTrans2D1" presStyleIdx="3" presStyleCnt="7" custLinFactNeighborX="255"/>
      <dgm:spPr/>
    </dgm:pt>
    <dgm:pt modelId="{0CA48715-5F1F-49B6-BAE0-A7565FAFEC07}" type="pres">
      <dgm:prSet presAssocID="{DB2D1510-439E-4E2B-9BF5-816E90918D03}" presName="node" presStyleLbl="node1" presStyleIdx="4" presStyleCnt="7">
        <dgm:presLayoutVars>
          <dgm:bulletEnabled val="1"/>
        </dgm:presLayoutVars>
      </dgm:prSet>
      <dgm:spPr/>
    </dgm:pt>
    <dgm:pt modelId="{4D209635-79BE-44C2-AAEB-0D13A7C0D519}" type="pres">
      <dgm:prSet presAssocID="{DB2D1510-439E-4E2B-9BF5-816E90918D03}" presName="dummy" presStyleCnt="0"/>
      <dgm:spPr/>
    </dgm:pt>
    <dgm:pt modelId="{8167D70C-21F4-46B0-9667-2FB4392E5611}" type="pres">
      <dgm:prSet presAssocID="{B999A1EE-35A1-4DCE-90AF-2883F0A8E4C4}" presName="sibTrans" presStyleLbl="sibTrans2D1" presStyleIdx="4" presStyleCnt="7"/>
      <dgm:spPr/>
    </dgm:pt>
    <dgm:pt modelId="{E9A85137-A2C0-4C5E-B702-363D74244128}" type="pres">
      <dgm:prSet presAssocID="{2223497E-801C-454A-AB2E-7AF439DE537C}" presName="node" presStyleLbl="node1" presStyleIdx="5" presStyleCnt="7">
        <dgm:presLayoutVars>
          <dgm:bulletEnabled val="1"/>
        </dgm:presLayoutVars>
      </dgm:prSet>
      <dgm:spPr/>
    </dgm:pt>
    <dgm:pt modelId="{52EA1947-5445-45DD-9EBB-0C9F64083548}" type="pres">
      <dgm:prSet presAssocID="{2223497E-801C-454A-AB2E-7AF439DE537C}" presName="dummy" presStyleCnt="0"/>
      <dgm:spPr>
        <a:scene3d>
          <a:camera prst="orthographicFront"/>
          <a:lightRig rig="threePt" dir="t"/>
        </a:scene3d>
        <a:sp3d>
          <a:bevelT/>
          <a:bevelB/>
        </a:sp3d>
      </dgm:spPr>
    </dgm:pt>
    <dgm:pt modelId="{B61FDF40-3E7F-47C9-AE4B-E7DF57BE795E}" type="pres">
      <dgm:prSet presAssocID="{F1CBB223-AE88-4286-BFBD-1B2A9273086B}" presName="sibTrans" presStyleLbl="sibTrans2D1" presStyleIdx="5" presStyleCnt="7"/>
      <dgm:spPr/>
    </dgm:pt>
    <dgm:pt modelId="{6238F9D7-DE7B-4030-8591-614A0B307636}" type="pres">
      <dgm:prSet presAssocID="{C4F9CBC8-D1F0-4235-A89C-0772377168C5}" presName="node" presStyleLbl="node1" presStyleIdx="6" presStyleCnt="7">
        <dgm:presLayoutVars>
          <dgm:bulletEnabled val="1"/>
        </dgm:presLayoutVars>
      </dgm:prSet>
      <dgm:spPr/>
    </dgm:pt>
    <dgm:pt modelId="{BE4FA6CC-024D-4C9D-AC35-70809CFBEFA5}" type="pres">
      <dgm:prSet presAssocID="{C4F9CBC8-D1F0-4235-A89C-0772377168C5}" presName="dummy" presStyleCnt="0"/>
      <dgm:spPr>
        <a:scene3d>
          <a:camera prst="orthographicFront"/>
          <a:lightRig rig="threePt" dir="t"/>
        </a:scene3d>
        <a:sp3d>
          <a:bevelT/>
          <a:bevelB/>
        </a:sp3d>
      </dgm:spPr>
    </dgm:pt>
    <dgm:pt modelId="{B0708BCF-B5B2-4D14-ACFC-49E1028DC1FD}" type="pres">
      <dgm:prSet presAssocID="{C1974B80-F55A-47C0-979C-6A2147CAC89A}" presName="sibTrans" presStyleLbl="sibTrans2D1" presStyleIdx="6" presStyleCnt="7"/>
      <dgm:spPr/>
    </dgm:pt>
  </dgm:ptLst>
  <dgm:cxnLst>
    <dgm:cxn modelId="{344F8811-D1D5-49B8-84D8-0302644C776A}" srcId="{C8CDA19F-6210-4DBE-9065-9CBCE48C1A8C}" destId="{3D3B02D6-C273-4AFC-9303-4466329162B2}" srcOrd="2" destOrd="0" parTransId="{B59C8E7B-7C65-4208-8F79-A6AD69C72562}" sibTransId="{DB4E79CC-3361-4BE3-A9C8-B35616BA11E4}"/>
    <dgm:cxn modelId="{B405B922-E08C-49BC-B8A9-4DF8F13AA439}" srcId="{C8CDA19F-6210-4DBE-9065-9CBCE48C1A8C}" destId="{C72149F1-B33F-4601-9127-C09FE16822C8}" srcOrd="0" destOrd="0" parTransId="{05318468-DCBB-475D-AEC8-692EC6717CD8}" sibTransId="{4A498C49-EA6D-4116-AD69-ABE8B2EB0AE3}"/>
    <dgm:cxn modelId="{8CAB6A27-E242-424F-AA36-2F8FBC21704D}" type="presOf" srcId="{2D2AD118-F84E-494B-BE20-9523B661A60F}" destId="{081D9137-9A3F-48A4-AD4F-420425060533}" srcOrd="0" destOrd="0" presId="urn:microsoft.com/office/officeart/2005/8/layout/radial6"/>
    <dgm:cxn modelId="{4AB8213D-250E-4CE7-94A8-081A29A6F2FD}" type="presOf" srcId="{F1CBB223-AE88-4286-BFBD-1B2A9273086B}" destId="{B61FDF40-3E7F-47C9-AE4B-E7DF57BE795E}" srcOrd="0" destOrd="0" presId="urn:microsoft.com/office/officeart/2005/8/layout/radial6"/>
    <dgm:cxn modelId="{C5861862-982B-456B-910E-86B39BCF017E}" type="presOf" srcId="{DB4E79CC-3361-4BE3-A9C8-B35616BA11E4}" destId="{919E4DE7-3022-4018-B571-8EE3A3967CAF}" srcOrd="0" destOrd="0" presId="urn:microsoft.com/office/officeart/2005/8/layout/radial6"/>
    <dgm:cxn modelId="{1B483065-F75D-4A74-804A-B38380E626AA}" type="presOf" srcId="{8DEA602A-DF39-4959-8A03-30A9A7752CFE}" destId="{90DCCD1B-71FE-4515-84D5-C084747818BE}" srcOrd="0" destOrd="0" presId="urn:microsoft.com/office/officeart/2005/8/layout/radial6"/>
    <dgm:cxn modelId="{B5EB8E47-812F-4722-BEF4-D2D5883B8F8E}" type="presOf" srcId="{C72149F1-B33F-4601-9127-C09FE16822C8}" destId="{B27C7ED6-59B1-481D-BEFD-DA7329F88D09}" srcOrd="0" destOrd="0" presId="urn:microsoft.com/office/officeart/2005/8/layout/radial6"/>
    <dgm:cxn modelId="{E1BAF769-EB40-43F0-9F7D-7A5FACB036A4}" type="presOf" srcId="{EEB92D11-8029-4F23-A6CF-49E3A4061EBD}" destId="{90425A2F-6784-4D1F-B1C3-521B795B229F}" srcOrd="0" destOrd="0" presId="urn:microsoft.com/office/officeart/2005/8/layout/radial6"/>
    <dgm:cxn modelId="{B3FFAC6D-5525-49A9-AA39-C2B6F9EC255F}" type="presOf" srcId="{D5FAE10C-9BDD-4C87-A014-F4EA76F01829}" destId="{A5B066DF-A7EB-44B3-910C-A7E7435F13AE}" srcOrd="0" destOrd="0" presId="urn:microsoft.com/office/officeart/2005/8/layout/radial6"/>
    <dgm:cxn modelId="{7F6AD255-31DE-4D2A-9075-EC0F1B934B97}" type="presOf" srcId="{C8CDA19F-6210-4DBE-9065-9CBCE48C1A8C}" destId="{E0D3DAD5-1716-499D-8A09-72EBF7901727}" srcOrd="0" destOrd="0" presId="urn:microsoft.com/office/officeart/2005/8/layout/radial6"/>
    <dgm:cxn modelId="{25F0EA8B-4D77-405C-9E86-E1EBB85F4A6E}" type="presOf" srcId="{4A498C49-EA6D-4116-AD69-ABE8B2EB0AE3}" destId="{FCFE4E77-B5EB-4AF8-8D43-626B3B51F12F}" srcOrd="0" destOrd="0" presId="urn:microsoft.com/office/officeart/2005/8/layout/radial6"/>
    <dgm:cxn modelId="{22134C8F-1CFD-4506-82C9-57A85ADA2077}" type="presOf" srcId="{B999A1EE-35A1-4DCE-90AF-2883F0A8E4C4}" destId="{8167D70C-21F4-46B0-9667-2FB4392E5611}" srcOrd="0" destOrd="0" presId="urn:microsoft.com/office/officeart/2005/8/layout/radial6"/>
    <dgm:cxn modelId="{161A6B95-518D-46DF-8E85-263461310D54}" type="presOf" srcId="{DB2D1510-439E-4E2B-9BF5-816E90918D03}" destId="{0CA48715-5F1F-49B6-BAE0-A7565FAFEC07}" srcOrd="0" destOrd="0" presId="urn:microsoft.com/office/officeart/2005/8/layout/radial6"/>
    <dgm:cxn modelId="{FBE854B5-B06C-472F-94FA-72CABCC41027}" srcId="{C8CDA19F-6210-4DBE-9065-9CBCE48C1A8C}" destId="{8DEA602A-DF39-4959-8A03-30A9A7752CFE}" srcOrd="1" destOrd="0" parTransId="{D235EC14-D032-435B-A211-CEB18CE90711}" sibTransId="{2D2AD118-F84E-494B-BE20-9523B661A60F}"/>
    <dgm:cxn modelId="{3F535AB6-9DE8-462D-81D8-1AB1121FA4F1}" srcId="{C8CDA19F-6210-4DBE-9065-9CBCE48C1A8C}" destId="{C4F9CBC8-D1F0-4235-A89C-0772377168C5}" srcOrd="6" destOrd="0" parTransId="{B6FE5848-CE08-444B-87EA-98B730F9551E}" sibTransId="{C1974B80-F55A-47C0-979C-6A2147CAC89A}"/>
    <dgm:cxn modelId="{E5BCFAB6-B441-47BA-9193-7B1D7D5BEB15}" srcId="{C8CDA19F-6210-4DBE-9065-9CBCE48C1A8C}" destId="{79370281-D38B-40FE-97B1-7AC09210168A}" srcOrd="3" destOrd="0" parTransId="{820A70B3-CF48-45CC-AEE2-208B961D007D}" sibTransId="{EEB92D11-8029-4F23-A6CF-49E3A4061EBD}"/>
    <dgm:cxn modelId="{645995C2-DD4B-4564-825A-D3F4920B834E}" type="presOf" srcId="{C1974B80-F55A-47C0-979C-6A2147CAC89A}" destId="{B0708BCF-B5B2-4D14-ACFC-49E1028DC1FD}" srcOrd="0" destOrd="0" presId="urn:microsoft.com/office/officeart/2005/8/layout/radial6"/>
    <dgm:cxn modelId="{D95A35CA-EB15-42CD-814D-DB9CE1EBE7E3}" srcId="{C8CDA19F-6210-4DBE-9065-9CBCE48C1A8C}" destId="{DB2D1510-439E-4E2B-9BF5-816E90918D03}" srcOrd="4" destOrd="0" parTransId="{6D67DD8D-FEBD-4C1B-95E0-0D77F60BF089}" sibTransId="{B999A1EE-35A1-4DCE-90AF-2883F0A8E4C4}"/>
    <dgm:cxn modelId="{244CF6D0-A8CE-4466-AC9A-BED55834D9FF}" type="presOf" srcId="{79370281-D38B-40FE-97B1-7AC09210168A}" destId="{AC85AF0C-D0D3-45B1-BBF0-51BC9DCC4F7B}" srcOrd="0" destOrd="0" presId="urn:microsoft.com/office/officeart/2005/8/layout/radial6"/>
    <dgm:cxn modelId="{C00AFBDA-2207-4289-8C7F-59870693BBAB}" type="presOf" srcId="{2223497E-801C-454A-AB2E-7AF439DE537C}" destId="{E9A85137-A2C0-4C5E-B702-363D74244128}" srcOrd="0" destOrd="0" presId="urn:microsoft.com/office/officeart/2005/8/layout/radial6"/>
    <dgm:cxn modelId="{916776E3-0918-4D48-A5B2-A1C77FA2CD7D}" srcId="{D5FAE10C-9BDD-4C87-A014-F4EA76F01829}" destId="{C8CDA19F-6210-4DBE-9065-9CBCE48C1A8C}" srcOrd="0" destOrd="0" parTransId="{FED4C2BA-DFCF-4EE3-A773-2BDF681A6250}" sibTransId="{75DBADED-B648-4B93-94CC-3867B21C2378}"/>
    <dgm:cxn modelId="{032E8DE5-A1B7-4067-BBA9-78D86D99E1BD}" type="presOf" srcId="{3D3B02D6-C273-4AFC-9303-4466329162B2}" destId="{BF4A70CA-0EF2-4219-955A-2659B20740E6}" srcOrd="0" destOrd="0" presId="urn:microsoft.com/office/officeart/2005/8/layout/radial6"/>
    <dgm:cxn modelId="{0BBA79EC-7ED9-46CA-B558-7BF9F7422C66}" srcId="{C8CDA19F-6210-4DBE-9065-9CBCE48C1A8C}" destId="{2223497E-801C-454A-AB2E-7AF439DE537C}" srcOrd="5" destOrd="0" parTransId="{91F05A13-52D2-484E-BA9C-FF5ABE02BBFA}" sibTransId="{F1CBB223-AE88-4286-BFBD-1B2A9273086B}"/>
    <dgm:cxn modelId="{E9E728EF-97F0-4820-9268-D39190814C5F}" type="presOf" srcId="{C4F9CBC8-D1F0-4235-A89C-0772377168C5}" destId="{6238F9D7-DE7B-4030-8591-614A0B307636}" srcOrd="0" destOrd="0" presId="urn:microsoft.com/office/officeart/2005/8/layout/radial6"/>
    <dgm:cxn modelId="{81E1CA10-4A1C-4E34-8094-53854A418231}" type="presParOf" srcId="{A5B066DF-A7EB-44B3-910C-A7E7435F13AE}" destId="{E0D3DAD5-1716-499D-8A09-72EBF7901727}" srcOrd="0" destOrd="0" presId="urn:microsoft.com/office/officeart/2005/8/layout/radial6"/>
    <dgm:cxn modelId="{AA134A51-77AC-4266-B4DE-A1DC8D10D398}" type="presParOf" srcId="{A5B066DF-A7EB-44B3-910C-A7E7435F13AE}" destId="{B27C7ED6-59B1-481D-BEFD-DA7329F88D09}" srcOrd="1" destOrd="0" presId="urn:microsoft.com/office/officeart/2005/8/layout/radial6"/>
    <dgm:cxn modelId="{5A0E0EB2-E44F-44F1-B728-0BA7A5B943AD}" type="presParOf" srcId="{A5B066DF-A7EB-44B3-910C-A7E7435F13AE}" destId="{1811BDDC-6FDF-4B65-9780-16DED75DCA14}" srcOrd="2" destOrd="0" presId="urn:microsoft.com/office/officeart/2005/8/layout/radial6"/>
    <dgm:cxn modelId="{87B1CFAF-DF13-4B89-B4DD-12BCEAE8E377}" type="presParOf" srcId="{A5B066DF-A7EB-44B3-910C-A7E7435F13AE}" destId="{FCFE4E77-B5EB-4AF8-8D43-626B3B51F12F}" srcOrd="3" destOrd="0" presId="urn:microsoft.com/office/officeart/2005/8/layout/radial6"/>
    <dgm:cxn modelId="{3941DBBE-3FC7-49E3-99C4-6969E16918A7}" type="presParOf" srcId="{A5B066DF-A7EB-44B3-910C-A7E7435F13AE}" destId="{90DCCD1B-71FE-4515-84D5-C084747818BE}" srcOrd="4" destOrd="0" presId="urn:microsoft.com/office/officeart/2005/8/layout/radial6"/>
    <dgm:cxn modelId="{DBDBAED4-65F5-47A9-A8A9-D0654D67F6EE}" type="presParOf" srcId="{A5B066DF-A7EB-44B3-910C-A7E7435F13AE}" destId="{A8BE2A27-B6EA-4878-A2D1-487E6630C54D}" srcOrd="5" destOrd="0" presId="urn:microsoft.com/office/officeart/2005/8/layout/radial6"/>
    <dgm:cxn modelId="{421D1A97-030D-4341-8209-E2A880022989}" type="presParOf" srcId="{A5B066DF-A7EB-44B3-910C-A7E7435F13AE}" destId="{081D9137-9A3F-48A4-AD4F-420425060533}" srcOrd="6" destOrd="0" presId="urn:microsoft.com/office/officeart/2005/8/layout/radial6"/>
    <dgm:cxn modelId="{7FDE828F-7738-44F7-93F0-1E88177D9A8F}" type="presParOf" srcId="{A5B066DF-A7EB-44B3-910C-A7E7435F13AE}" destId="{BF4A70CA-0EF2-4219-955A-2659B20740E6}" srcOrd="7" destOrd="0" presId="urn:microsoft.com/office/officeart/2005/8/layout/radial6"/>
    <dgm:cxn modelId="{E45A0B57-73DE-4DBC-A559-0A9F25BCA3AF}" type="presParOf" srcId="{A5B066DF-A7EB-44B3-910C-A7E7435F13AE}" destId="{D138B4A8-F299-4098-BBEC-AAE3165FEB66}" srcOrd="8" destOrd="0" presId="urn:microsoft.com/office/officeart/2005/8/layout/radial6"/>
    <dgm:cxn modelId="{8E93802C-29B4-4955-AA58-040764144558}" type="presParOf" srcId="{A5B066DF-A7EB-44B3-910C-A7E7435F13AE}" destId="{919E4DE7-3022-4018-B571-8EE3A3967CAF}" srcOrd="9" destOrd="0" presId="urn:microsoft.com/office/officeart/2005/8/layout/radial6"/>
    <dgm:cxn modelId="{D8375BE0-4578-452C-B198-1459A8CA8290}" type="presParOf" srcId="{A5B066DF-A7EB-44B3-910C-A7E7435F13AE}" destId="{AC85AF0C-D0D3-45B1-BBF0-51BC9DCC4F7B}" srcOrd="10" destOrd="0" presId="urn:microsoft.com/office/officeart/2005/8/layout/radial6"/>
    <dgm:cxn modelId="{2A3C4B3D-A53C-43BE-B944-5020B3785885}" type="presParOf" srcId="{A5B066DF-A7EB-44B3-910C-A7E7435F13AE}" destId="{DCEA29EE-9779-431B-B23D-33077098DAD1}" srcOrd="11" destOrd="0" presId="urn:microsoft.com/office/officeart/2005/8/layout/radial6"/>
    <dgm:cxn modelId="{D7A4F1E4-2325-48BF-8D60-B1C716EB91E4}" type="presParOf" srcId="{A5B066DF-A7EB-44B3-910C-A7E7435F13AE}" destId="{90425A2F-6784-4D1F-B1C3-521B795B229F}" srcOrd="12" destOrd="0" presId="urn:microsoft.com/office/officeart/2005/8/layout/radial6"/>
    <dgm:cxn modelId="{AA8E5E1B-069B-4BC4-81A8-59A80CEFF5F8}" type="presParOf" srcId="{A5B066DF-A7EB-44B3-910C-A7E7435F13AE}" destId="{0CA48715-5F1F-49B6-BAE0-A7565FAFEC07}" srcOrd="13" destOrd="0" presId="urn:microsoft.com/office/officeart/2005/8/layout/radial6"/>
    <dgm:cxn modelId="{7277DC0D-8639-4D90-919F-0C3C9F779313}" type="presParOf" srcId="{A5B066DF-A7EB-44B3-910C-A7E7435F13AE}" destId="{4D209635-79BE-44C2-AAEB-0D13A7C0D519}" srcOrd="14" destOrd="0" presId="urn:microsoft.com/office/officeart/2005/8/layout/radial6"/>
    <dgm:cxn modelId="{31E39434-4EC8-4F78-B00B-CF3729FE6EC9}" type="presParOf" srcId="{A5B066DF-A7EB-44B3-910C-A7E7435F13AE}" destId="{8167D70C-21F4-46B0-9667-2FB4392E5611}" srcOrd="15" destOrd="0" presId="urn:microsoft.com/office/officeart/2005/8/layout/radial6"/>
    <dgm:cxn modelId="{68F17BDD-2D47-4AC6-A9E0-EDF090499DA6}" type="presParOf" srcId="{A5B066DF-A7EB-44B3-910C-A7E7435F13AE}" destId="{E9A85137-A2C0-4C5E-B702-363D74244128}" srcOrd="16" destOrd="0" presId="urn:microsoft.com/office/officeart/2005/8/layout/radial6"/>
    <dgm:cxn modelId="{8DAFFDD8-98AA-446B-B2AF-06179A297901}" type="presParOf" srcId="{A5B066DF-A7EB-44B3-910C-A7E7435F13AE}" destId="{52EA1947-5445-45DD-9EBB-0C9F64083548}" srcOrd="17" destOrd="0" presId="urn:microsoft.com/office/officeart/2005/8/layout/radial6"/>
    <dgm:cxn modelId="{0785268E-75AA-4198-A77A-C517A253356B}" type="presParOf" srcId="{A5B066DF-A7EB-44B3-910C-A7E7435F13AE}" destId="{B61FDF40-3E7F-47C9-AE4B-E7DF57BE795E}" srcOrd="18" destOrd="0" presId="urn:microsoft.com/office/officeart/2005/8/layout/radial6"/>
    <dgm:cxn modelId="{97A0B3A6-72A1-4B18-88DB-67CE4594DE4C}" type="presParOf" srcId="{A5B066DF-A7EB-44B3-910C-A7E7435F13AE}" destId="{6238F9D7-DE7B-4030-8591-614A0B307636}" srcOrd="19" destOrd="0" presId="urn:microsoft.com/office/officeart/2005/8/layout/radial6"/>
    <dgm:cxn modelId="{4D8540D7-1288-49E3-8056-8A72A19273B5}" type="presParOf" srcId="{A5B066DF-A7EB-44B3-910C-A7E7435F13AE}" destId="{BE4FA6CC-024D-4C9D-AC35-70809CFBEFA5}" srcOrd="20" destOrd="0" presId="urn:microsoft.com/office/officeart/2005/8/layout/radial6"/>
    <dgm:cxn modelId="{6FDB4E3E-BE94-4C13-8FEC-740C656D8322}" type="presParOf" srcId="{A5B066DF-A7EB-44B3-910C-A7E7435F13AE}" destId="{B0708BCF-B5B2-4D14-ACFC-49E1028DC1FD}"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62BEDC-84E5-4A83-A5A0-2B30D74886B1}" type="doc">
      <dgm:prSet loTypeId="urn:microsoft.com/office/officeart/2005/8/layout/equation1" loCatId="relationship" qsTypeId="urn:microsoft.com/office/officeart/2005/8/quickstyle/3d1" qsCatId="3D" csTypeId="urn:microsoft.com/office/officeart/2005/8/colors/accent1_2" csCatId="accent1" phldr="1"/>
      <dgm:spPr/>
    </dgm:pt>
    <dgm:pt modelId="{CC2E4AD8-C09A-4517-A044-AB6153325395}">
      <dgm:prSet phldrT="[Text]" custT="1"/>
      <dgm:spPr>
        <a:solidFill>
          <a:srgbClr val="00B050"/>
        </a:solidFill>
      </dgm:spPr>
      <dgm:t>
        <a:bodyPr/>
        <a:lstStyle/>
        <a:p>
          <a:r>
            <a:rPr lang="en-US" sz="1600" b="1" dirty="0"/>
            <a:t>Duty of Loyalty</a:t>
          </a:r>
        </a:p>
      </dgm:t>
    </dgm:pt>
    <dgm:pt modelId="{D8B4DE9C-BEE4-49F5-8228-D6BB142E3043}" type="parTrans" cxnId="{A8967AEB-4410-4C5B-BA5E-454F7102D782}">
      <dgm:prSet/>
      <dgm:spPr/>
      <dgm:t>
        <a:bodyPr/>
        <a:lstStyle/>
        <a:p>
          <a:endParaRPr lang="en-US"/>
        </a:p>
      </dgm:t>
    </dgm:pt>
    <dgm:pt modelId="{E0BA2E10-009C-45C1-99F6-53B674C143A4}" type="sibTrans" cxnId="{A8967AEB-4410-4C5B-BA5E-454F7102D782}">
      <dgm:prSet/>
      <dgm:spPr/>
      <dgm:t>
        <a:bodyPr/>
        <a:lstStyle/>
        <a:p>
          <a:endParaRPr lang="en-US"/>
        </a:p>
      </dgm:t>
    </dgm:pt>
    <dgm:pt modelId="{05456AEE-CB82-4786-8619-EEFEDD4021FE}">
      <dgm:prSet phldrT="[Text]" custT="1"/>
      <dgm:spPr>
        <a:solidFill>
          <a:schemeClr val="accent6">
            <a:lumMod val="50000"/>
          </a:schemeClr>
        </a:solidFill>
      </dgm:spPr>
      <dgm:t>
        <a:bodyPr/>
        <a:lstStyle/>
        <a:p>
          <a:r>
            <a:rPr lang="en-US" sz="1400" b="1" dirty="0"/>
            <a:t>Duty of Impartiality</a:t>
          </a:r>
        </a:p>
      </dgm:t>
    </dgm:pt>
    <dgm:pt modelId="{CE63ACE3-B15D-4830-9821-A06E145B76BA}" type="parTrans" cxnId="{50AC61E0-9870-4BDB-A26A-E260C823A657}">
      <dgm:prSet/>
      <dgm:spPr/>
      <dgm:t>
        <a:bodyPr/>
        <a:lstStyle/>
        <a:p>
          <a:endParaRPr lang="en-US"/>
        </a:p>
      </dgm:t>
    </dgm:pt>
    <dgm:pt modelId="{8E9C0BCD-F201-4646-8F18-0CD7CA5FBF98}" type="sibTrans" cxnId="{50AC61E0-9870-4BDB-A26A-E260C823A657}">
      <dgm:prSet/>
      <dgm:spPr/>
      <dgm:t>
        <a:bodyPr/>
        <a:lstStyle/>
        <a:p>
          <a:endParaRPr lang="en-US"/>
        </a:p>
      </dgm:t>
    </dgm:pt>
    <dgm:pt modelId="{7B47AE11-709B-48CE-8102-521215458BD1}">
      <dgm:prSet phldrT="[Text]" custT="1"/>
      <dgm:spPr>
        <a:solidFill>
          <a:schemeClr val="accent1">
            <a:lumMod val="50000"/>
          </a:schemeClr>
        </a:solidFill>
      </dgm:spPr>
      <dgm:t>
        <a:bodyPr/>
        <a:lstStyle/>
        <a:p>
          <a:r>
            <a:rPr lang="en-US" sz="2400" b="1" dirty="0"/>
            <a:t>It’s all about the </a:t>
          </a:r>
          <a:r>
            <a:rPr lang="en-US" sz="2400" b="1" i="1" u="sng" dirty="0"/>
            <a:t>beneficiaries</a:t>
          </a:r>
          <a:endParaRPr lang="en-US" sz="2400" b="1" dirty="0"/>
        </a:p>
      </dgm:t>
    </dgm:pt>
    <dgm:pt modelId="{8F1C2E19-F415-455B-83E1-B974FA00258D}" type="parTrans" cxnId="{F6A69B6E-0002-4275-8FC0-DB878A971003}">
      <dgm:prSet/>
      <dgm:spPr/>
      <dgm:t>
        <a:bodyPr/>
        <a:lstStyle/>
        <a:p>
          <a:endParaRPr lang="en-US"/>
        </a:p>
      </dgm:t>
    </dgm:pt>
    <dgm:pt modelId="{430A3CC5-FF85-483C-BED8-CC1DA0DB2612}" type="sibTrans" cxnId="{F6A69B6E-0002-4275-8FC0-DB878A971003}">
      <dgm:prSet/>
      <dgm:spPr/>
      <dgm:t>
        <a:bodyPr/>
        <a:lstStyle/>
        <a:p>
          <a:endParaRPr lang="en-US"/>
        </a:p>
      </dgm:t>
    </dgm:pt>
    <dgm:pt modelId="{9486D2BE-8D8D-4AAA-85F0-C0AA800B7450}" type="pres">
      <dgm:prSet presAssocID="{8F62BEDC-84E5-4A83-A5A0-2B30D74886B1}" presName="linearFlow" presStyleCnt="0">
        <dgm:presLayoutVars>
          <dgm:dir/>
          <dgm:resizeHandles val="exact"/>
        </dgm:presLayoutVars>
      </dgm:prSet>
      <dgm:spPr/>
    </dgm:pt>
    <dgm:pt modelId="{2313E25C-FA63-419E-8584-691AD7F0ED50}" type="pres">
      <dgm:prSet presAssocID="{CC2E4AD8-C09A-4517-A044-AB6153325395}" presName="node" presStyleLbl="node1" presStyleIdx="0" presStyleCnt="3">
        <dgm:presLayoutVars>
          <dgm:bulletEnabled val="1"/>
        </dgm:presLayoutVars>
      </dgm:prSet>
      <dgm:spPr/>
    </dgm:pt>
    <dgm:pt modelId="{6A77AB94-1B03-4517-8FD9-BE758F9DB14C}" type="pres">
      <dgm:prSet presAssocID="{E0BA2E10-009C-45C1-99F6-53B674C143A4}" presName="spacerL" presStyleCnt="0"/>
      <dgm:spPr/>
    </dgm:pt>
    <dgm:pt modelId="{5D22E500-32AF-4E93-9C22-F64BA76BDF8A}" type="pres">
      <dgm:prSet presAssocID="{E0BA2E10-009C-45C1-99F6-53B674C143A4}" presName="sibTrans" presStyleLbl="sibTrans2D1" presStyleIdx="0" presStyleCnt="2"/>
      <dgm:spPr/>
    </dgm:pt>
    <dgm:pt modelId="{B57700D0-F6AB-464C-B299-66FB62AB5250}" type="pres">
      <dgm:prSet presAssocID="{E0BA2E10-009C-45C1-99F6-53B674C143A4}" presName="spacerR" presStyleCnt="0"/>
      <dgm:spPr/>
    </dgm:pt>
    <dgm:pt modelId="{0E56AB99-3138-4F98-9345-0CDAFF8F3BC3}" type="pres">
      <dgm:prSet presAssocID="{05456AEE-CB82-4786-8619-EEFEDD4021FE}" presName="node" presStyleLbl="node1" presStyleIdx="1" presStyleCnt="3">
        <dgm:presLayoutVars>
          <dgm:bulletEnabled val="1"/>
        </dgm:presLayoutVars>
      </dgm:prSet>
      <dgm:spPr/>
    </dgm:pt>
    <dgm:pt modelId="{0E11C9EB-D0D6-4A39-A97C-C8C226654F98}" type="pres">
      <dgm:prSet presAssocID="{8E9C0BCD-F201-4646-8F18-0CD7CA5FBF98}" presName="spacerL" presStyleCnt="0"/>
      <dgm:spPr/>
    </dgm:pt>
    <dgm:pt modelId="{584798B4-D328-4E69-8562-319F70EEE36B}" type="pres">
      <dgm:prSet presAssocID="{8E9C0BCD-F201-4646-8F18-0CD7CA5FBF98}" presName="sibTrans" presStyleLbl="sibTrans2D1" presStyleIdx="1" presStyleCnt="2"/>
      <dgm:spPr/>
    </dgm:pt>
    <dgm:pt modelId="{50C9E80A-A998-4D6F-B47C-A48BA50B4499}" type="pres">
      <dgm:prSet presAssocID="{8E9C0BCD-F201-4646-8F18-0CD7CA5FBF98}" presName="spacerR" presStyleCnt="0"/>
      <dgm:spPr/>
    </dgm:pt>
    <dgm:pt modelId="{AC3EBBD2-6970-4793-94DF-06E35E86998D}" type="pres">
      <dgm:prSet presAssocID="{7B47AE11-709B-48CE-8102-521215458BD1}" presName="node" presStyleLbl="node1" presStyleIdx="2" presStyleCnt="3" custScaleX="197955" custScaleY="195719">
        <dgm:presLayoutVars>
          <dgm:bulletEnabled val="1"/>
        </dgm:presLayoutVars>
      </dgm:prSet>
      <dgm:spPr/>
    </dgm:pt>
  </dgm:ptLst>
  <dgm:cxnLst>
    <dgm:cxn modelId="{93A5641B-DF63-4750-B151-FDE6A0A9C251}" type="presOf" srcId="{7B47AE11-709B-48CE-8102-521215458BD1}" destId="{AC3EBBD2-6970-4793-94DF-06E35E86998D}" srcOrd="0" destOrd="0" presId="urn:microsoft.com/office/officeart/2005/8/layout/equation1"/>
    <dgm:cxn modelId="{8612ED2F-A3C4-422F-8905-85200BAD518D}" type="presOf" srcId="{05456AEE-CB82-4786-8619-EEFEDD4021FE}" destId="{0E56AB99-3138-4F98-9345-0CDAFF8F3BC3}" srcOrd="0" destOrd="0" presId="urn:microsoft.com/office/officeart/2005/8/layout/equation1"/>
    <dgm:cxn modelId="{40BAEC40-84CD-4DCA-AAF4-9C9CEC4CC7CC}" type="presOf" srcId="{8F62BEDC-84E5-4A83-A5A0-2B30D74886B1}" destId="{9486D2BE-8D8D-4AAA-85F0-C0AA800B7450}" srcOrd="0" destOrd="0" presId="urn:microsoft.com/office/officeart/2005/8/layout/equation1"/>
    <dgm:cxn modelId="{F6A69B6E-0002-4275-8FC0-DB878A971003}" srcId="{8F62BEDC-84E5-4A83-A5A0-2B30D74886B1}" destId="{7B47AE11-709B-48CE-8102-521215458BD1}" srcOrd="2" destOrd="0" parTransId="{8F1C2E19-F415-455B-83E1-B974FA00258D}" sibTransId="{430A3CC5-FF85-483C-BED8-CC1DA0DB2612}"/>
    <dgm:cxn modelId="{D8B8B37F-B2D3-4D50-B92F-5C5BD2E89D91}" type="presOf" srcId="{CC2E4AD8-C09A-4517-A044-AB6153325395}" destId="{2313E25C-FA63-419E-8584-691AD7F0ED50}" srcOrd="0" destOrd="0" presId="urn:microsoft.com/office/officeart/2005/8/layout/equation1"/>
    <dgm:cxn modelId="{603358BC-ED63-4569-A40F-13909B13BDEF}" type="presOf" srcId="{E0BA2E10-009C-45C1-99F6-53B674C143A4}" destId="{5D22E500-32AF-4E93-9C22-F64BA76BDF8A}" srcOrd="0" destOrd="0" presId="urn:microsoft.com/office/officeart/2005/8/layout/equation1"/>
    <dgm:cxn modelId="{50AC61E0-9870-4BDB-A26A-E260C823A657}" srcId="{8F62BEDC-84E5-4A83-A5A0-2B30D74886B1}" destId="{05456AEE-CB82-4786-8619-EEFEDD4021FE}" srcOrd="1" destOrd="0" parTransId="{CE63ACE3-B15D-4830-9821-A06E145B76BA}" sibTransId="{8E9C0BCD-F201-4646-8F18-0CD7CA5FBF98}"/>
    <dgm:cxn modelId="{98D409E3-9838-4B0A-9A66-44B465A325B0}" type="presOf" srcId="{8E9C0BCD-F201-4646-8F18-0CD7CA5FBF98}" destId="{584798B4-D328-4E69-8562-319F70EEE36B}" srcOrd="0" destOrd="0" presId="urn:microsoft.com/office/officeart/2005/8/layout/equation1"/>
    <dgm:cxn modelId="{A8967AEB-4410-4C5B-BA5E-454F7102D782}" srcId="{8F62BEDC-84E5-4A83-A5A0-2B30D74886B1}" destId="{CC2E4AD8-C09A-4517-A044-AB6153325395}" srcOrd="0" destOrd="0" parTransId="{D8B4DE9C-BEE4-49F5-8228-D6BB142E3043}" sibTransId="{E0BA2E10-009C-45C1-99F6-53B674C143A4}"/>
    <dgm:cxn modelId="{E45D653A-7A68-41D5-9109-A8A4DB32948C}" type="presParOf" srcId="{9486D2BE-8D8D-4AAA-85F0-C0AA800B7450}" destId="{2313E25C-FA63-419E-8584-691AD7F0ED50}" srcOrd="0" destOrd="0" presId="urn:microsoft.com/office/officeart/2005/8/layout/equation1"/>
    <dgm:cxn modelId="{0E78AFEB-601E-4DB8-A11D-ABFDCB380A39}" type="presParOf" srcId="{9486D2BE-8D8D-4AAA-85F0-C0AA800B7450}" destId="{6A77AB94-1B03-4517-8FD9-BE758F9DB14C}" srcOrd="1" destOrd="0" presId="urn:microsoft.com/office/officeart/2005/8/layout/equation1"/>
    <dgm:cxn modelId="{58FBC341-EA54-4BA7-85E1-01FD4EE550DC}" type="presParOf" srcId="{9486D2BE-8D8D-4AAA-85F0-C0AA800B7450}" destId="{5D22E500-32AF-4E93-9C22-F64BA76BDF8A}" srcOrd="2" destOrd="0" presId="urn:microsoft.com/office/officeart/2005/8/layout/equation1"/>
    <dgm:cxn modelId="{A78A3BF9-A76A-404E-BAC8-0782298311B5}" type="presParOf" srcId="{9486D2BE-8D8D-4AAA-85F0-C0AA800B7450}" destId="{B57700D0-F6AB-464C-B299-66FB62AB5250}" srcOrd="3" destOrd="0" presId="urn:microsoft.com/office/officeart/2005/8/layout/equation1"/>
    <dgm:cxn modelId="{AFF826BE-AB66-4B0D-9771-D0FB3B9DB156}" type="presParOf" srcId="{9486D2BE-8D8D-4AAA-85F0-C0AA800B7450}" destId="{0E56AB99-3138-4F98-9345-0CDAFF8F3BC3}" srcOrd="4" destOrd="0" presId="urn:microsoft.com/office/officeart/2005/8/layout/equation1"/>
    <dgm:cxn modelId="{5E647399-D2E6-4E4D-A560-71B7D1196E17}" type="presParOf" srcId="{9486D2BE-8D8D-4AAA-85F0-C0AA800B7450}" destId="{0E11C9EB-D0D6-4A39-A97C-C8C226654F98}" srcOrd="5" destOrd="0" presId="urn:microsoft.com/office/officeart/2005/8/layout/equation1"/>
    <dgm:cxn modelId="{455F5A63-EC0D-4891-930B-51935DD2DBE0}" type="presParOf" srcId="{9486D2BE-8D8D-4AAA-85F0-C0AA800B7450}" destId="{584798B4-D328-4E69-8562-319F70EEE36B}" srcOrd="6" destOrd="0" presId="urn:microsoft.com/office/officeart/2005/8/layout/equation1"/>
    <dgm:cxn modelId="{DB6A79F0-5F52-4CBE-B9BF-6322562CEE3F}" type="presParOf" srcId="{9486D2BE-8D8D-4AAA-85F0-C0AA800B7450}" destId="{50C9E80A-A998-4D6F-B47C-A48BA50B4499}" srcOrd="7" destOrd="0" presId="urn:microsoft.com/office/officeart/2005/8/layout/equation1"/>
    <dgm:cxn modelId="{22A0203E-03F2-4596-ABE3-71A5EB37A553}" type="presParOf" srcId="{9486D2BE-8D8D-4AAA-85F0-C0AA800B7450}" destId="{AC3EBBD2-6970-4793-94DF-06E35E86998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7B595F-9985-4FE6-9C24-AC348ECD03E4}" type="doc">
      <dgm:prSet loTypeId="urn:microsoft.com/office/officeart/2005/8/layout/pyramid3" loCatId="pyramid" qsTypeId="urn:microsoft.com/office/officeart/2005/8/quickstyle/simple1" qsCatId="simple" csTypeId="urn:microsoft.com/office/officeart/2005/8/colors/accent1_2" csCatId="accent1" phldr="1"/>
      <dgm:spPr/>
    </dgm:pt>
    <dgm:pt modelId="{3CE85903-254A-40B9-B3AF-47DA1908638F}">
      <dgm:prSet phldrT="[Text]" custT="1"/>
      <dgm:spPr>
        <a:solidFill>
          <a:schemeClr val="accent1">
            <a:lumMod val="50000"/>
          </a:schemeClr>
        </a:solidFill>
      </dgm:spPr>
      <dgm:t>
        <a:bodyPr/>
        <a:lstStyle/>
        <a:p>
          <a:r>
            <a:rPr lang="en-US" sz="1200" b="1" dirty="0">
              <a:solidFill>
                <a:schemeClr val="bg1"/>
              </a:solidFill>
            </a:rPr>
            <a:t>Beneficiaries</a:t>
          </a:r>
        </a:p>
      </dgm:t>
    </dgm:pt>
    <dgm:pt modelId="{4656806A-F963-487F-862B-AE54B154D023}" type="parTrans" cxnId="{5C3B21DD-6254-4C72-88CB-93D3B2D399C1}">
      <dgm:prSet/>
      <dgm:spPr/>
      <dgm:t>
        <a:bodyPr/>
        <a:lstStyle/>
        <a:p>
          <a:endParaRPr lang="en-US"/>
        </a:p>
      </dgm:t>
    </dgm:pt>
    <dgm:pt modelId="{CAE676B7-F133-4684-B75E-16B88BD9D146}" type="sibTrans" cxnId="{5C3B21DD-6254-4C72-88CB-93D3B2D399C1}">
      <dgm:prSet/>
      <dgm:spPr/>
      <dgm:t>
        <a:bodyPr/>
        <a:lstStyle/>
        <a:p>
          <a:endParaRPr lang="en-US"/>
        </a:p>
      </dgm:t>
    </dgm:pt>
    <dgm:pt modelId="{0FD9E22D-238E-4C8B-868E-77759BAF2C41}">
      <dgm:prSet phldrT="[Text]"/>
      <dgm:spPr>
        <a:solidFill>
          <a:schemeClr val="accent1">
            <a:lumMod val="75000"/>
          </a:schemeClr>
        </a:solidFill>
      </dgm:spPr>
      <dgm:t>
        <a:bodyPr/>
        <a:lstStyle/>
        <a:p>
          <a:r>
            <a:rPr lang="en-US" b="1" dirty="0">
              <a:solidFill>
                <a:schemeClr val="bg1"/>
              </a:solidFill>
            </a:rPr>
            <a:t>The State/Employers</a:t>
          </a:r>
        </a:p>
      </dgm:t>
    </dgm:pt>
    <dgm:pt modelId="{FF8EB7D3-B091-4B53-8F70-47AB77E2340F}" type="parTrans" cxnId="{9C269CA4-3FAC-4051-BBEA-D88B0B08F0D2}">
      <dgm:prSet/>
      <dgm:spPr/>
      <dgm:t>
        <a:bodyPr/>
        <a:lstStyle/>
        <a:p>
          <a:endParaRPr lang="en-US"/>
        </a:p>
      </dgm:t>
    </dgm:pt>
    <dgm:pt modelId="{89CC031C-8E43-4B54-ACBE-D329971E62E1}" type="sibTrans" cxnId="{9C269CA4-3FAC-4051-BBEA-D88B0B08F0D2}">
      <dgm:prSet/>
      <dgm:spPr/>
      <dgm:t>
        <a:bodyPr/>
        <a:lstStyle/>
        <a:p>
          <a:endParaRPr lang="en-US"/>
        </a:p>
      </dgm:t>
    </dgm:pt>
    <dgm:pt modelId="{CC3EBE75-6597-47BB-B6E2-5CE2D0DB4451}">
      <dgm:prSet phldrT="[Text]"/>
      <dgm:spPr>
        <a:solidFill>
          <a:srgbClr val="92D050"/>
        </a:solidFill>
      </dgm:spPr>
      <dgm:t>
        <a:bodyPr/>
        <a:lstStyle/>
        <a:p>
          <a:r>
            <a:rPr lang="en-US" b="1" dirty="0">
              <a:solidFill>
                <a:schemeClr val="accent4">
                  <a:lumMod val="50000"/>
                </a:schemeClr>
              </a:solidFill>
            </a:rPr>
            <a:t>Other Stakeholders</a:t>
          </a:r>
        </a:p>
      </dgm:t>
    </dgm:pt>
    <dgm:pt modelId="{7587730D-E1A6-4F05-B04D-9CBF35AE1E71}" type="parTrans" cxnId="{D1CE78E6-174F-4B86-9E20-89BFF38CDE8A}">
      <dgm:prSet/>
      <dgm:spPr/>
      <dgm:t>
        <a:bodyPr/>
        <a:lstStyle/>
        <a:p>
          <a:endParaRPr lang="en-US"/>
        </a:p>
      </dgm:t>
    </dgm:pt>
    <dgm:pt modelId="{4DC13D5D-4EDA-4A2B-A075-4DF28B40E75F}" type="sibTrans" cxnId="{D1CE78E6-174F-4B86-9E20-89BFF38CDE8A}">
      <dgm:prSet/>
      <dgm:spPr/>
      <dgm:t>
        <a:bodyPr/>
        <a:lstStyle/>
        <a:p>
          <a:endParaRPr lang="en-US"/>
        </a:p>
      </dgm:t>
    </dgm:pt>
    <dgm:pt modelId="{DB2E260B-F0A6-4447-A020-3E02EC1EBD6E}" type="pres">
      <dgm:prSet presAssocID="{637B595F-9985-4FE6-9C24-AC348ECD03E4}" presName="Name0" presStyleCnt="0">
        <dgm:presLayoutVars>
          <dgm:dir/>
          <dgm:animLvl val="lvl"/>
          <dgm:resizeHandles val="exact"/>
        </dgm:presLayoutVars>
      </dgm:prSet>
      <dgm:spPr/>
    </dgm:pt>
    <dgm:pt modelId="{D692D5C3-462C-4226-BBEE-CBCF42C1DC55}" type="pres">
      <dgm:prSet presAssocID="{3CE85903-254A-40B9-B3AF-47DA1908638F}" presName="Name8" presStyleCnt="0"/>
      <dgm:spPr/>
    </dgm:pt>
    <dgm:pt modelId="{CA7648E1-A7EE-45ED-9E2D-DA171639D927}" type="pres">
      <dgm:prSet presAssocID="{3CE85903-254A-40B9-B3AF-47DA1908638F}" presName="level" presStyleLbl="node1" presStyleIdx="0" presStyleCnt="3">
        <dgm:presLayoutVars>
          <dgm:chMax val="1"/>
          <dgm:bulletEnabled val="1"/>
        </dgm:presLayoutVars>
      </dgm:prSet>
      <dgm:spPr/>
    </dgm:pt>
    <dgm:pt modelId="{53F81E2E-A782-4008-8B50-8C87CD12D002}" type="pres">
      <dgm:prSet presAssocID="{3CE85903-254A-40B9-B3AF-47DA1908638F}" presName="levelTx" presStyleLbl="revTx" presStyleIdx="0" presStyleCnt="0">
        <dgm:presLayoutVars>
          <dgm:chMax val="1"/>
          <dgm:bulletEnabled val="1"/>
        </dgm:presLayoutVars>
      </dgm:prSet>
      <dgm:spPr/>
    </dgm:pt>
    <dgm:pt modelId="{9725EA05-577C-4BF9-91C4-C8E2CC327A26}" type="pres">
      <dgm:prSet presAssocID="{0FD9E22D-238E-4C8B-868E-77759BAF2C41}" presName="Name8" presStyleCnt="0"/>
      <dgm:spPr/>
    </dgm:pt>
    <dgm:pt modelId="{FF5111E1-BBCB-4914-82D0-E505C245D0A7}" type="pres">
      <dgm:prSet presAssocID="{0FD9E22D-238E-4C8B-868E-77759BAF2C41}" presName="level" presStyleLbl="node1" presStyleIdx="1" presStyleCnt="3" custLinFactNeighborX="114" custLinFactNeighborY="-329">
        <dgm:presLayoutVars>
          <dgm:chMax val="1"/>
          <dgm:bulletEnabled val="1"/>
        </dgm:presLayoutVars>
      </dgm:prSet>
      <dgm:spPr/>
    </dgm:pt>
    <dgm:pt modelId="{84D032CC-F42F-402B-92F1-A27623211C3F}" type="pres">
      <dgm:prSet presAssocID="{0FD9E22D-238E-4C8B-868E-77759BAF2C41}" presName="levelTx" presStyleLbl="revTx" presStyleIdx="0" presStyleCnt="0">
        <dgm:presLayoutVars>
          <dgm:chMax val="1"/>
          <dgm:bulletEnabled val="1"/>
        </dgm:presLayoutVars>
      </dgm:prSet>
      <dgm:spPr/>
    </dgm:pt>
    <dgm:pt modelId="{EACD713E-049B-40F9-8739-A002853B253B}" type="pres">
      <dgm:prSet presAssocID="{CC3EBE75-6597-47BB-B6E2-5CE2D0DB4451}" presName="Name8" presStyleCnt="0"/>
      <dgm:spPr/>
    </dgm:pt>
    <dgm:pt modelId="{62084AC6-C56F-420D-9D11-726FDDCA1D23}" type="pres">
      <dgm:prSet presAssocID="{CC3EBE75-6597-47BB-B6E2-5CE2D0DB4451}" presName="level" presStyleLbl="node1" presStyleIdx="2" presStyleCnt="3">
        <dgm:presLayoutVars>
          <dgm:chMax val="1"/>
          <dgm:bulletEnabled val="1"/>
        </dgm:presLayoutVars>
      </dgm:prSet>
      <dgm:spPr/>
    </dgm:pt>
    <dgm:pt modelId="{6011F05D-FC53-4F5C-80CA-EBF108E0E76D}" type="pres">
      <dgm:prSet presAssocID="{CC3EBE75-6597-47BB-B6E2-5CE2D0DB4451}" presName="levelTx" presStyleLbl="revTx" presStyleIdx="0" presStyleCnt="0">
        <dgm:presLayoutVars>
          <dgm:chMax val="1"/>
          <dgm:bulletEnabled val="1"/>
        </dgm:presLayoutVars>
      </dgm:prSet>
      <dgm:spPr/>
    </dgm:pt>
  </dgm:ptLst>
  <dgm:cxnLst>
    <dgm:cxn modelId="{0F814902-7679-46B3-8194-E9D78B69B475}" type="presOf" srcId="{3CE85903-254A-40B9-B3AF-47DA1908638F}" destId="{53F81E2E-A782-4008-8B50-8C87CD12D002}" srcOrd="1" destOrd="0" presId="urn:microsoft.com/office/officeart/2005/8/layout/pyramid3"/>
    <dgm:cxn modelId="{C336A008-02C3-4173-B59A-0BF573194A77}" type="presOf" srcId="{CC3EBE75-6597-47BB-B6E2-5CE2D0DB4451}" destId="{62084AC6-C56F-420D-9D11-726FDDCA1D23}" srcOrd="0" destOrd="0" presId="urn:microsoft.com/office/officeart/2005/8/layout/pyramid3"/>
    <dgm:cxn modelId="{4FFA1A27-73C3-4C80-8231-206CB905499F}" type="presOf" srcId="{3CE85903-254A-40B9-B3AF-47DA1908638F}" destId="{CA7648E1-A7EE-45ED-9E2D-DA171639D927}" srcOrd="0" destOrd="0" presId="urn:microsoft.com/office/officeart/2005/8/layout/pyramid3"/>
    <dgm:cxn modelId="{5F770E5D-095C-41D0-BA3A-ABBC8B7AA7B3}" type="presOf" srcId="{CC3EBE75-6597-47BB-B6E2-5CE2D0DB4451}" destId="{6011F05D-FC53-4F5C-80CA-EBF108E0E76D}" srcOrd="1" destOrd="0" presId="urn:microsoft.com/office/officeart/2005/8/layout/pyramid3"/>
    <dgm:cxn modelId="{A8B13441-E0E7-4BDB-9A11-07EEFB1B3822}" type="presOf" srcId="{0FD9E22D-238E-4C8B-868E-77759BAF2C41}" destId="{FF5111E1-BBCB-4914-82D0-E505C245D0A7}" srcOrd="0" destOrd="0" presId="urn:microsoft.com/office/officeart/2005/8/layout/pyramid3"/>
    <dgm:cxn modelId="{DDB5F068-9381-4D0B-A27A-6657C2AEC7A2}" type="presOf" srcId="{0FD9E22D-238E-4C8B-868E-77759BAF2C41}" destId="{84D032CC-F42F-402B-92F1-A27623211C3F}" srcOrd="1" destOrd="0" presId="urn:microsoft.com/office/officeart/2005/8/layout/pyramid3"/>
    <dgm:cxn modelId="{28668156-AD6E-4DF2-9A1A-D618106C7060}" type="presOf" srcId="{637B595F-9985-4FE6-9C24-AC348ECD03E4}" destId="{DB2E260B-F0A6-4447-A020-3E02EC1EBD6E}" srcOrd="0" destOrd="0" presId="urn:microsoft.com/office/officeart/2005/8/layout/pyramid3"/>
    <dgm:cxn modelId="{9C269CA4-3FAC-4051-BBEA-D88B0B08F0D2}" srcId="{637B595F-9985-4FE6-9C24-AC348ECD03E4}" destId="{0FD9E22D-238E-4C8B-868E-77759BAF2C41}" srcOrd="1" destOrd="0" parTransId="{FF8EB7D3-B091-4B53-8F70-47AB77E2340F}" sibTransId="{89CC031C-8E43-4B54-ACBE-D329971E62E1}"/>
    <dgm:cxn modelId="{5C3B21DD-6254-4C72-88CB-93D3B2D399C1}" srcId="{637B595F-9985-4FE6-9C24-AC348ECD03E4}" destId="{3CE85903-254A-40B9-B3AF-47DA1908638F}" srcOrd="0" destOrd="0" parTransId="{4656806A-F963-487F-862B-AE54B154D023}" sibTransId="{CAE676B7-F133-4684-B75E-16B88BD9D146}"/>
    <dgm:cxn modelId="{D1CE78E6-174F-4B86-9E20-89BFF38CDE8A}" srcId="{637B595F-9985-4FE6-9C24-AC348ECD03E4}" destId="{CC3EBE75-6597-47BB-B6E2-5CE2D0DB4451}" srcOrd="2" destOrd="0" parTransId="{7587730D-E1A6-4F05-B04D-9CBF35AE1E71}" sibTransId="{4DC13D5D-4EDA-4A2B-A075-4DF28B40E75F}"/>
    <dgm:cxn modelId="{0C87C542-96C6-4594-8B1F-E4416EFEF2E5}" type="presParOf" srcId="{DB2E260B-F0A6-4447-A020-3E02EC1EBD6E}" destId="{D692D5C3-462C-4226-BBEE-CBCF42C1DC55}" srcOrd="0" destOrd="0" presId="urn:microsoft.com/office/officeart/2005/8/layout/pyramid3"/>
    <dgm:cxn modelId="{15B5FC1F-67B0-441C-AB0A-F4A0D9F4383F}" type="presParOf" srcId="{D692D5C3-462C-4226-BBEE-CBCF42C1DC55}" destId="{CA7648E1-A7EE-45ED-9E2D-DA171639D927}" srcOrd="0" destOrd="0" presId="urn:microsoft.com/office/officeart/2005/8/layout/pyramid3"/>
    <dgm:cxn modelId="{B280B4D5-641F-436E-9068-E962F13816BF}" type="presParOf" srcId="{D692D5C3-462C-4226-BBEE-CBCF42C1DC55}" destId="{53F81E2E-A782-4008-8B50-8C87CD12D002}" srcOrd="1" destOrd="0" presId="urn:microsoft.com/office/officeart/2005/8/layout/pyramid3"/>
    <dgm:cxn modelId="{31927220-497A-4353-8289-3FD2C43FC7BD}" type="presParOf" srcId="{DB2E260B-F0A6-4447-A020-3E02EC1EBD6E}" destId="{9725EA05-577C-4BF9-91C4-C8E2CC327A26}" srcOrd="1" destOrd="0" presId="urn:microsoft.com/office/officeart/2005/8/layout/pyramid3"/>
    <dgm:cxn modelId="{1135B6BA-BF19-41F5-B170-5166F0681DBC}" type="presParOf" srcId="{9725EA05-577C-4BF9-91C4-C8E2CC327A26}" destId="{FF5111E1-BBCB-4914-82D0-E505C245D0A7}" srcOrd="0" destOrd="0" presId="urn:microsoft.com/office/officeart/2005/8/layout/pyramid3"/>
    <dgm:cxn modelId="{E9D08247-EA2C-4E08-ABB6-5788FD4ECE60}" type="presParOf" srcId="{9725EA05-577C-4BF9-91C4-C8E2CC327A26}" destId="{84D032CC-F42F-402B-92F1-A27623211C3F}" srcOrd="1" destOrd="0" presId="urn:microsoft.com/office/officeart/2005/8/layout/pyramid3"/>
    <dgm:cxn modelId="{DD468A4C-002D-4C29-8263-4441C52A8AD7}" type="presParOf" srcId="{DB2E260B-F0A6-4447-A020-3E02EC1EBD6E}" destId="{EACD713E-049B-40F9-8739-A002853B253B}" srcOrd="2" destOrd="0" presId="urn:microsoft.com/office/officeart/2005/8/layout/pyramid3"/>
    <dgm:cxn modelId="{3CFE2411-1AD1-4059-AD74-C5EDBBC17DAF}" type="presParOf" srcId="{EACD713E-049B-40F9-8739-A002853B253B}" destId="{62084AC6-C56F-420D-9D11-726FDDCA1D23}" srcOrd="0" destOrd="0" presId="urn:microsoft.com/office/officeart/2005/8/layout/pyramid3"/>
    <dgm:cxn modelId="{0007B840-1B0D-40A5-8B8B-5DF58D623C60}" type="presParOf" srcId="{EACD713E-049B-40F9-8739-A002853B253B}" destId="{6011F05D-FC53-4F5C-80CA-EBF108E0E76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05637E-805D-4786-B18B-9AFD82C391DE}" type="doc">
      <dgm:prSet loTypeId="urn:microsoft.com/office/officeart/2005/8/layout/venn1" loCatId="relationship" qsTypeId="urn:microsoft.com/office/officeart/2005/8/quickstyle/simple1" qsCatId="simple" csTypeId="urn:microsoft.com/office/officeart/2005/8/colors/accent1_2" csCatId="accent1" phldr="1"/>
      <dgm:spPr/>
    </dgm:pt>
    <dgm:pt modelId="{EA452430-57E2-4A39-98C8-B62E5B33ECD1}">
      <dgm:prSet phldrT="[Text]" custT="1"/>
      <dgm:spPr>
        <a:solidFill>
          <a:srgbClr val="92D050">
            <a:alpha val="50000"/>
          </a:srgbClr>
        </a:solidFill>
      </dgm:spPr>
      <dgm:t>
        <a:bodyPr/>
        <a:lstStyle/>
        <a:p>
          <a:r>
            <a:rPr lang="en-US" sz="2000" b="1" dirty="0"/>
            <a:t>Care</a:t>
          </a:r>
        </a:p>
      </dgm:t>
    </dgm:pt>
    <dgm:pt modelId="{9AC8BF42-DF76-418D-84DE-DDEC202CBB5E}" type="parTrans" cxnId="{21655E0C-1361-4511-887E-2EACC67ECB40}">
      <dgm:prSet/>
      <dgm:spPr/>
      <dgm:t>
        <a:bodyPr/>
        <a:lstStyle/>
        <a:p>
          <a:endParaRPr lang="en-US"/>
        </a:p>
      </dgm:t>
    </dgm:pt>
    <dgm:pt modelId="{05BCA060-0B42-40AB-94F0-E5FF1C73061F}" type="sibTrans" cxnId="{21655E0C-1361-4511-887E-2EACC67ECB40}">
      <dgm:prSet/>
      <dgm:spPr/>
      <dgm:t>
        <a:bodyPr/>
        <a:lstStyle/>
        <a:p>
          <a:endParaRPr lang="en-US"/>
        </a:p>
      </dgm:t>
    </dgm:pt>
    <dgm:pt modelId="{A22BF7BE-AFA5-4646-9555-2B0DC05BF73F}">
      <dgm:prSet phldrT="[Text]" custT="1"/>
      <dgm:spPr/>
      <dgm:t>
        <a:bodyPr/>
        <a:lstStyle/>
        <a:p>
          <a:endParaRPr lang="en-US" sz="2800" dirty="0"/>
        </a:p>
        <a:p>
          <a:r>
            <a:rPr lang="en-US" sz="2000" b="1" dirty="0"/>
            <a:t>Diligence</a:t>
          </a:r>
        </a:p>
      </dgm:t>
    </dgm:pt>
    <dgm:pt modelId="{D7B91CB8-DABB-4920-977D-048C26D5B416}" type="parTrans" cxnId="{DD8DEDFD-D18C-4A94-B8FA-C6D7801D2793}">
      <dgm:prSet/>
      <dgm:spPr/>
      <dgm:t>
        <a:bodyPr/>
        <a:lstStyle/>
        <a:p>
          <a:endParaRPr lang="en-US"/>
        </a:p>
      </dgm:t>
    </dgm:pt>
    <dgm:pt modelId="{5E3995BC-115C-4C89-90FA-0D320BBE494D}" type="sibTrans" cxnId="{DD8DEDFD-D18C-4A94-B8FA-C6D7801D2793}">
      <dgm:prSet/>
      <dgm:spPr/>
      <dgm:t>
        <a:bodyPr/>
        <a:lstStyle/>
        <a:p>
          <a:endParaRPr lang="en-US"/>
        </a:p>
      </dgm:t>
    </dgm:pt>
    <dgm:pt modelId="{B5D3B3B0-ACB7-45AB-8976-CDF60CFE2721}">
      <dgm:prSet phldrT="[Text]" custT="1"/>
      <dgm:spPr>
        <a:solidFill>
          <a:srgbClr val="47A0CD">
            <a:alpha val="50000"/>
          </a:srgbClr>
        </a:solidFill>
      </dgm:spPr>
      <dgm:t>
        <a:bodyPr/>
        <a:lstStyle/>
        <a:p>
          <a:pPr algn="ctr"/>
          <a:endParaRPr lang="en-US" sz="2800" dirty="0"/>
        </a:p>
        <a:p>
          <a:pPr algn="ctr"/>
          <a:r>
            <a:rPr lang="en-US" sz="2000" b="1" dirty="0"/>
            <a:t>Skill</a:t>
          </a:r>
        </a:p>
      </dgm:t>
    </dgm:pt>
    <dgm:pt modelId="{E6C23DA6-8A7D-4D62-802B-BF8156EA1133}" type="parTrans" cxnId="{AF5B3FFB-B5BD-40E1-82E2-2AECBD723EB9}">
      <dgm:prSet/>
      <dgm:spPr/>
      <dgm:t>
        <a:bodyPr/>
        <a:lstStyle/>
        <a:p>
          <a:endParaRPr lang="en-US"/>
        </a:p>
      </dgm:t>
    </dgm:pt>
    <dgm:pt modelId="{67483AC5-C89A-4E07-B064-0E3E4B6CD50D}" type="sibTrans" cxnId="{AF5B3FFB-B5BD-40E1-82E2-2AECBD723EB9}">
      <dgm:prSet/>
      <dgm:spPr/>
      <dgm:t>
        <a:bodyPr/>
        <a:lstStyle/>
        <a:p>
          <a:endParaRPr lang="en-US"/>
        </a:p>
      </dgm:t>
    </dgm:pt>
    <dgm:pt modelId="{6E7AACFC-9FEB-43E8-BDA3-C3D841A6FA59}" type="pres">
      <dgm:prSet presAssocID="{9905637E-805D-4786-B18B-9AFD82C391DE}" presName="compositeShape" presStyleCnt="0">
        <dgm:presLayoutVars>
          <dgm:chMax val="7"/>
          <dgm:dir/>
          <dgm:resizeHandles val="exact"/>
        </dgm:presLayoutVars>
      </dgm:prSet>
      <dgm:spPr/>
    </dgm:pt>
    <dgm:pt modelId="{178264AC-DB71-4EBC-950E-6C2F2CB0550B}" type="pres">
      <dgm:prSet presAssocID="{EA452430-57E2-4A39-98C8-B62E5B33ECD1}" presName="circ1" presStyleLbl="vennNode1" presStyleIdx="0" presStyleCnt="3"/>
      <dgm:spPr/>
    </dgm:pt>
    <dgm:pt modelId="{7DD4B0EF-520D-46EF-BAF8-27D96443E1B3}" type="pres">
      <dgm:prSet presAssocID="{EA452430-57E2-4A39-98C8-B62E5B33ECD1}" presName="circ1Tx" presStyleLbl="revTx" presStyleIdx="0" presStyleCnt="0">
        <dgm:presLayoutVars>
          <dgm:chMax val="0"/>
          <dgm:chPref val="0"/>
          <dgm:bulletEnabled val="1"/>
        </dgm:presLayoutVars>
      </dgm:prSet>
      <dgm:spPr/>
    </dgm:pt>
    <dgm:pt modelId="{960EB865-89B3-4BC9-98FB-4F37CC56DB45}" type="pres">
      <dgm:prSet presAssocID="{A22BF7BE-AFA5-4646-9555-2B0DC05BF73F}" presName="circ2" presStyleLbl="vennNode1" presStyleIdx="1" presStyleCnt="3" custLinFactNeighborX="-1708" custLinFactNeighborY="-12500"/>
      <dgm:spPr/>
    </dgm:pt>
    <dgm:pt modelId="{8EA70C10-1725-464F-9152-E2EA59B1CFF3}" type="pres">
      <dgm:prSet presAssocID="{A22BF7BE-AFA5-4646-9555-2B0DC05BF73F}" presName="circ2Tx" presStyleLbl="revTx" presStyleIdx="0" presStyleCnt="0">
        <dgm:presLayoutVars>
          <dgm:chMax val="0"/>
          <dgm:chPref val="0"/>
          <dgm:bulletEnabled val="1"/>
        </dgm:presLayoutVars>
      </dgm:prSet>
      <dgm:spPr/>
    </dgm:pt>
    <dgm:pt modelId="{C10E4076-21A0-49D0-A622-D89F83051664}" type="pres">
      <dgm:prSet presAssocID="{B5D3B3B0-ACB7-45AB-8976-CDF60CFE2721}" presName="circ3" presStyleLbl="vennNode1" presStyleIdx="2" presStyleCnt="3" custLinFactNeighborX="1708" custLinFactNeighborY="-12500"/>
      <dgm:spPr/>
    </dgm:pt>
    <dgm:pt modelId="{8A8F80B1-DDB9-4769-A6FE-67DC04579717}" type="pres">
      <dgm:prSet presAssocID="{B5D3B3B0-ACB7-45AB-8976-CDF60CFE2721}" presName="circ3Tx" presStyleLbl="revTx" presStyleIdx="0" presStyleCnt="0">
        <dgm:presLayoutVars>
          <dgm:chMax val="0"/>
          <dgm:chPref val="0"/>
          <dgm:bulletEnabled val="1"/>
        </dgm:presLayoutVars>
      </dgm:prSet>
      <dgm:spPr/>
    </dgm:pt>
  </dgm:ptLst>
  <dgm:cxnLst>
    <dgm:cxn modelId="{21655E0C-1361-4511-887E-2EACC67ECB40}" srcId="{9905637E-805D-4786-B18B-9AFD82C391DE}" destId="{EA452430-57E2-4A39-98C8-B62E5B33ECD1}" srcOrd="0" destOrd="0" parTransId="{9AC8BF42-DF76-418D-84DE-DDEC202CBB5E}" sibTransId="{05BCA060-0B42-40AB-94F0-E5FF1C73061F}"/>
    <dgm:cxn modelId="{4E411E2F-2B8C-4230-876C-2B368DDC1563}" type="presOf" srcId="{A22BF7BE-AFA5-4646-9555-2B0DC05BF73F}" destId="{960EB865-89B3-4BC9-98FB-4F37CC56DB45}" srcOrd="0" destOrd="0" presId="urn:microsoft.com/office/officeart/2005/8/layout/venn1"/>
    <dgm:cxn modelId="{DD298C60-EC1E-449C-9A98-2EE2C3C9F947}" type="presOf" srcId="{B5D3B3B0-ACB7-45AB-8976-CDF60CFE2721}" destId="{8A8F80B1-DDB9-4769-A6FE-67DC04579717}" srcOrd="1" destOrd="0" presId="urn:microsoft.com/office/officeart/2005/8/layout/venn1"/>
    <dgm:cxn modelId="{74795C4D-83E4-43FB-B6E8-7E6AAED0615E}" type="presOf" srcId="{B5D3B3B0-ACB7-45AB-8976-CDF60CFE2721}" destId="{C10E4076-21A0-49D0-A622-D89F83051664}" srcOrd="0" destOrd="0" presId="urn:microsoft.com/office/officeart/2005/8/layout/venn1"/>
    <dgm:cxn modelId="{6758646D-B871-4F30-AC0B-BEBB657124B6}" type="presOf" srcId="{9905637E-805D-4786-B18B-9AFD82C391DE}" destId="{6E7AACFC-9FEB-43E8-BDA3-C3D841A6FA59}" srcOrd="0" destOrd="0" presId="urn:microsoft.com/office/officeart/2005/8/layout/venn1"/>
    <dgm:cxn modelId="{50130A51-A4D3-46BC-95B2-9EE99690B006}" type="presOf" srcId="{EA452430-57E2-4A39-98C8-B62E5B33ECD1}" destId="{178264AC-DB71-4EBC-950E-6C2F2CB0550B}" srcOrd="0" destOrd="0" presId="urn:microsoft.com/office/officeart/2005/8/layout/venn1"/>
    <dgm:cxn modelId="{54E3C497-7122-415C-B3B1-0E34A07C8AAB}" type="presOf" srcId="{EA452430-57E2-4A39-98C8-B62E5B33ECD1}" destId="{7DD4B0EF-520D-46EF-BAF8-27D96443E1B3}" srcOrd="1" destOrd="0" presId="urn:microsoft.com/office/officeart/2005/8/layout/venn1"/>
    <dgm:cxn modelId="{CF0FC2AD-F811-440A-8AAD-49CFE8018DA7}" type="presOf" srcId="{A22BF7BE-AFA5-4646-9555-2B0DC05BF73F}" destId="{8EA70C10-1725-464F-9152-E2EA59B1CFF3}" srcOrd="1" destOrd="0" presId="urn:microsoft.com/office/officeart/2005/8/layout/venn1"/>
    <dgm:cxn modelId="{AF5B3FFB-B5BD-40E1-82E2-2AECBD723EB9}" srcId="{9905637E-805D-4786-B18B-9AFD82C391DE}" destId="{B5D3B3B0-ACB7-45AB-8976-CDF60CFE2721}" srcOrd="2" destOrd="0" parTransId="{E6C23DA6-8A7D-4D62-802B-BF8156EA1133}" sibTransId="{67483AC5-C89A-4E07-B064-0E3E4B6CD50D}"/>
    <dgm:cxn modelId="{DD8DEDFD-D18C-4A94-B8FA-C6D7801D2793}" srcId="{9905637E-805D-4786-B18B-9AFD82C391DE}" destId="{A22BF7BE-AFA5-4646-9555-2B0DC05BF73F}" srcOrd="1" destOrd="0" parTransId="{D7B91CB8-DABB-4920-977D-048C26D5B416}" sibTransId="{5E3995BC-115C-4C89-90FA-0D320BBE494D}"/>
    <dgm:cxn modelId="{15463A91-0B3C-42BB-9188-8B0B0A53767E}" type="presParOf" srcId="{6E7AACFC-9FEB-43E8-BDA3-C3D841A6FA59}" destId="{178264AC-DB71-4EBC-950E-6C2F2CB0550B}" srcOrd="0" destOrd="0" presId="urn:microsoft.com/office/officeart/2005/8/layout/venn1"/>
    <dgm:cxn modelId="{A571D92A-CF97-4AFB-AC2A-392D4561E9BE}" type="presParOf" srcId="{6E7AACFC-9FEB-43E8-BDA3-C3D841A6FA59}" destId="{7DD4B0EF-520D-46EF-BAF8-27D96443E1B3}" srcOrd="1" destOrd="0" presId="urn:microsoft.com/office/officeart/2005/8/layout/venn1"/>
    <dgm:cxn modelId="{A97EB7FA-01B9-47DC-989F-8E2C72E993CF}" type="presParOf" srcId="{6E7AACFC-9FEB-43E8-BDA3-C3D841A6FA59}" destId="{960EB865-89B3-4BC9-98FB-4F37CC56DB45}" srcOrd="2" destOrd="0" presId="urn:microsoft.com/office/officeart/2005/8/layout/venn1"/>
    <dgm:cxn modelId="{0EAC6BA5-C47E-4552-8C13-63B536CDBBA1}" type="presParOf" srcId="{6E7AACFC-9FEB-43E8-BDA3-C3D841A6FA59}" destId="{8EA70C10-1725-464F-9152-E2EA59B1CFF3}" srcOrd="3" destOrd="0" presId="urn:microsoft.com/office/officeart/2005/8/layout/venn1"/>
    <dgm:cxn modelId="{5EB833F2-FC89-4F50-8927-500CD83D26D6}" type="presParOf" srcId="{6E7AACFC-9FEB-43E8-BDA3-C3D841A6FA59}" destId="{C10E4076-21A0-49D0-A622-D89F83051664}" srcOrd="4" destOrd="0" presId="urn:microsoft.com/office/officeart/2005/8/layout/venn1"/>
    <dgm:cxn modelId="{FD7B2DC2-CDC7-48D5-AB5A-A09208B2D913}" type="presParOf" srcId="{6E7AACFC-9FEB-43E8-BDA3-C3D841A6FA59}" destId="{8A8F80B1-DDB9-4769-A6FE-67DC0457971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E3F582-F683-42BE-80B4-6207357CFE20}"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en-US"/>
        </a:p>
      </dgm:t>
    </dgm:pt>
    <dgm:pt modelId="{81EDBC8A-F854-4170-9FA8-4180B9B6ABD4}" type="parTrans" cxnId="{E0A7917F-E636-408D-A1BF-5D84AA1A8E9C}">
      <dgm:prSet/>
      <dgm:spPr/>
      <dgm:t>
        <a:bodyPr/>
        <a:lstStyle/>
        <a:p>
          <a:endParaRPr lang="en-US"/>
        </a:p>
      </dgm:t>
    </dgm:pt>
    <dgm:pt modelId="{E6DA9E09-77E6-401A-B8BE-3C03A5532CC5}">
      <dgm:prSet phldrT="[Text]"/>
      <dgm:spPr>
        <a:solidFill>
          <a:schemeClr val="accent4">
            <a:lumMod val="50000"/>
          </a:schemeClr>
        </a:solidFill>
        <a:ln>
          <a:noFill/>
        </a:ln>
        <a:scene3d>
          <a:camera prst="orthographicFront">
            <a:rot lat="0" lon="0" rev="0"/>
          </a:camera>
          <a:lightRig rig="threePt" dir="t">
            <a:rot lat="0" lon="0" rev="1200000"/>
          </a:lightRig>
        </a:scene3d>
        <a:sp3d>
          <a:bevelT w="63500" h="25400"/>
        </a:sp3d>
      </dgm:spPr>
      <dgm:t>
        <a:bodyPr/>
        <a:lstStyle/>
        <a:p>
          <a:r>
            <a:rPr lang="en-US" dirty="0"/>
            <a:t>Duty of Prudence and Standard of Care</a:t>
          </a:r>
        </a:p>
      </dgm:t>
    </dgm:pt>
    <dgm:pt modelId="{1BF0C565-5AFF-4AE3-956A-DB280307D819}" type="parTrans" cxnId="{DAD3EDD2-C8CC-426B-A4C4-C032940FC480}">
      <dgm:prSet/>
      <dgm:spPr/>
      <dgm:t>
        <a:bodyPr/>
        <a:lstStyle/>
        <a:p>
          <a:endParaRPr lang="en-US"/>
        </a:p>
      </dgm:t>
    </dgm:pt>
    <dgm:pt modelId="{17997D13-9193-4E41-888D-2DB3A2F3536B}">
      <dgm:prSet phldrT="[Text]"/>
      <dgm:spPr>
        <a:solidFill>
          <a:schemeClr val="accent1">
            <a:lumMod val="50000"/>
          </a:schemeClr>
        </a:solidFill>
        <a:ln>
          <a:solidFill>
            <a:schemeClr val="bg2">
              <a:lumMod val="50000"/>
            </a:schemeClr>
          </a:solidFill>
        </a:ln>
        <a:scene3d>
          <a:camera prst="orthographicFront">
            <a:rot lat="0" lon="0" rev="0"/>
          </a:camera>
          <a:lightRig rig="threePt" dir="t">
            <a:rot lat="0" lon="0" rev="1200000"/>
          </a:lightRig>
        </a:scene3d>
        <a:sp3d>
          <a:bevelT w="63500" h="25400"/>
        </a:sp3d>
      </dgm:spPr>
      <dgm:t>
        <a:bodyPr/>
        <a:lstStyle/>
        <a:p>
          <a:r>
            <a:rPr lang="en-US"/>
            <a:t>Dynamic</a:t>
          </a:r>
        </a:p>
      </dgm:t>
    </dgm:pt>
    <dgm:pt modelId="{3EC356F9-3B20-4CBF-B4E1-FC28B064541B}" type="sibTrans" cxnId="{DAD3EDD2-C8CC-426B-A4C4-C032940FC480}">
      <dgm:prSet/>
      <dgm:spPr>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scene3d>
          <a:camera prst="orthographicFront">
            <a:rot lat="0" lon="0" rev="0"/>
          </a:camera>
          <a:lightRig rig="threePt" dir="t">
            <a:rot lat="0" lon="0" rev="1200000"/>
          </a:lightRig>
        </a:scene3d>
        <a:sp3d>
          <a:bevelT w="63500" h="25400"/>
        </a:sp3d>
      </dgm:spPr>
      <dgm:t>
        <a:bodyPr/>
        <a:lstStyle/>
        <a:p>
          <a:endParaRPr lang="en-US"/>
        </a:p>
      </dgm:t>
    </dgm:pt>
    <dgm:pt modelId="{FAD7F007-125A-4782-B9C7-D92CC07A240E}" type="parTrans" cxnId="{0B374294-4CD2-4749-A181-1F312DB0CC96}">
      <dgm:prSet/>
      <dgm:spPr/>
      <dgm:t>
        <a:bodyPr/>
        <a:lstStyle/>
        <a:p>
          <a:endParaRPr lang="en-US"/>
        </a:p>
      </dgm:t>
    </dgm:pt>
    <dgm:pt modelId="{C2C32E8D-7C68-4700-B870-17186AB080CF}">
      <dgm:prSet phldrT="[Text]"/>
      <dgm:spPr>
        <a:solidFill>
          <a:srgbClr val="00B050"/>
        </a:solidFill>
        <a:ln>
          <a:noFill/>
        </a:ln>
        <a:scene3d>
          <a:camera prst="orthographicFront">
            <a:rot lat="0" lon="0" rev="0"/>
          </a:camera>
          <a:lightRig rig="threePt" dir="t">
            <a:rot lat="0" lon="0" rev="1200000"/>
          </a:lightRig>
        </a:scene3d>
        <a:sp3d>
          <a:bevelT w="63500" h="25400"/>
        </a:sp3d>
      </dgm:spPr>
      <dgm:t>
        <a:bodyPr/>
        <a:lstStyle/>
        <a:p>
          <a:r>
            <a:rPr lang="en-US"/>
            <a:t>Forward-looking</a:t>
          </a:r>
        </a:p>
      </dgm:t>
    </dgm:pt>
    <dgm:pt modelId="{D7B74AA3-66BB-4901-8AEF-374A737AC857}" type="sibTrans" cxnId="{0B374294-4CD2-4749-A181-1F312DB0CC96}">
      <dgm:prSet/>
      <dgm:spPr>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scene3d>
          <a:camera prst="orthographicFront">
            <a:rot lat="0" lon="0" rev="0"/>
          </a:camera>
          <a:lightRig rig="threePt" dir="t">
            <a:rot lat="0" lon="0" rev="1200000"/>
          </a:lightRig>
        </a:scene3d>
        <a:sp3d>
          <a:bevelT w="63500" h="25400"/>
        </a:sp3d>
      </dgm:spPr>
      <dgm:t>
        <a:bodyPr/>
        <a:lstStyle/>
        <a:p>
          <a:endParaRPr lang="en-US"/>
        </a:p>
      </dgm:t>
    </dgm:pt>
    <dgm:pt modelId="{9B90FAFC-DC7B-4F75-A4D2-0DF51A424451}" type="parTrans" cxnId="{C422C290-8A24-425D-B2B3-1606912041D9}">
      <dgm:prSet/>
      <dgm:spPr/>
      <dgm:t>
        <a:bodyPr/>
        <a:lstStyle/>
        <a:p>
          <a:endParaRPr lang="en-US"/>
        </a:p>
      </dgm:t>
    </dgm:pt>
    <dgm:pt modelId="{DA206985-E098-4BCB-AB98-D3CF903C0D6D}">
      <dgm:prSet phldrT="[Text]"/>
      <dgm:spPr>
        <a:solidFill>
          <a:schemeClr val="accent5">
            <a:lumMod val="50000"/>
          </a:schemeClr>
        </a:solidFill>
        <a:ln>
          <a:noFill/>
        </a:ln>
        <a:scene3d>
          <a:camera prst="orthographicFront">
            <a:rot lat="0" lon="0" rev="0"/>
          </a:camera>
          <a:lightRig rig="threePt" dir="t">
            <a:rot lat="0" lon="0" rev="1200000"/>
          </a:lightRig>
        </a:scene3d>
        <a:sp3d>
          <a:bevelT w="63500" h="25400"/>
        </a:sp3d>
      </dgm:spPr>
      <dgm:t>
        <a:bodyPr/>
        <a:lstStyle/>
        <a:p>
          <a:r>
            <a:rPr lang="en-US"/>
            <a:t>Investigate material facts</a:t>
          </a:r>
        </a:p>
      </dgm:t>
    </dgm:pt>
    <dgm:pt modelId="{32CAA61E-6995-4404-87F2-0F49F16DBC12}" type="sibTrans" cxnId="{C422C290-8A24-425D-B2B3-1606912041D9}">
      <dgm:prSet/>
      <dgm:spPr>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scene3d>
          <a:camera prst="orthographicFront">
            <a:rot lat="0" lon="0" rev="0"/>
          </a:camera>
          <a:lightRig rig="threePt" dir="t">
            <a:rot lat="0" lon="0" rev="1200000"/>
          </a:lightRig>
        </a:scene3d>
        <a:sp3d>
          <a:bevelT w="63500" h="25400"/>
        </a:sp3d>
      </dgm:spPr>
      <dgm:t>
        <a:bodyPr/>
        <a:lstStyle/>
        <a:p>
          <a:endParaRPr lang="en-US"/>
        </a:p>
      </dgm:t>
    </dgm:pt>
    <dgm:pt modelId="{F8E55C77-7DD0-4B4D-9D17-9B612634ABDC}" type="parTrans" cxnId="{5D07EC5B-B5FA-40B2-858A-1B424D642D57}">
      <dgm:prSet/>
      <dgm:spPr/>
      <dgm:t>
        <a:bodyPr/>
        <a:lstStyle/>
        <a:p>
          <a:endParaRPr lang="en-US"/>
        </a:p>
      </dgm:t>
    </dgm:pt>
    <dgm:pt modelId="{5D6E6DE0-97C8-44A9-8ACA-7D22678D8F08}">
      <dgm:prSet phldrT="[Text]"/>
      <dgm:spPr>
        <a:solidFill>
          <a:schemeClr val="accent5">
            <a:lumMod val="75000"/>
          </a:schemeClr>
        </a:solidFill>
        <a:ln>
          <a:solidFill>
            <a:schemeClr val="accent5">
              <a:lumMod val="75000"/>
            </a:schemeClr>
          </a:solidFill>
        </a:ln>
        <a:scene3d>
          <a:camera prst="orthographicFront">
            <a:rot lat="0" lon="0" rev="0"/>
          </a:camera>
          <a:lightRig rig="threePt" dir="t">
            <a:rot lat="0" lon="0" rev="1200000"/>
          </a:lightRig>
        </a:scene3d>
        <a:sp3d>
          <a:bevelT w="63500" h="25400"/>
        </a:sp3d>
      </dgm:spPr>
      <dgm:t>
        <a:bodyPr/>
        <a:lstStyle/>
        <a:p>
          <a:r>
            <a:rPr lang="en-US"/>
            <a:t>Process-oriented</a:t>
          </a:r>
        </a:p>
      </dgm:t>
    </dgm:pt>
    <dgm:pt modelId="{27CF7CC2-F0AB-4E03-91D1-F5065C9424AB}" type="sibTrans" cxnId="{5D07EC5B-B5FA-40B2-858A-1B424D642D57}">
      <dgm:prSet/>
      <dgm:spPr>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scene3d>
          <a:camera prst="orthographicFront">
            <a:rot lat="0" lon="0" rev="0"/>
          </a:camera>
          <a:lightRig rig="threePt" dir="t">
            <a:rot lat="0" lon="0" rev="1200000"/>
          </a:lightRig>
        </a:scene3d>
        <a:sp3d>
          <a:bevelT w="63500" h="25400"/>
        </a:sp3d>
      </dgm:spPr>
      <dgm:t>
        <a:bodyPr/>
        <a:lstStyle/>
        <a:p>
          <a:endParaRPr lang="en-US"/>
        </a:p>
      </dgm:t>
    </dgm:pt>
    <dgm:pt modelId="{FF94B23B-13B1-4E69-944F-1E39FD1CD36A}" type="sibTrans" cxnId="{E0A7917F-E636-408D-A1BF-5D84AA1A8E9C}">
      <dgm:prSet/>
      <dgm:spPr/>
      <dgm:t>
        <a:bodyPr/>
        <a:lstStyle/>
        <a:p>
          <a:endParaRPr lang="en-US"/>
        </a:p>
      </dgm:t>
    </dgm:pt>
    <dgm:pt modelId="{FC668605-EC9E-4BB9-84AD-3735E199A197}" type="pres">
      <dgm:prSet presAssocID="{D2E3F582-F683-42BE-80B4-6207357CFE20}" presName="Name0" presStyleCnt="0">
        <dgm:presLayoutVars>
          <dgm:chMax val="1"/>
          <dgm:dir/>
          <dgm:animLvl val="ctr"/>
          <dgm:resizeHandles val="exact"/>
        </dgm:presLayoutVars>
      </dgm:prSet>
      <dgm:spPr/>
    </dgm:pt>
    <dgm:pt modelId="{AB038420-9D29-4065-B53F-960DAF0FB8B0}" type="pres">
      <dgm:prSet presAssocID="{E6DA9E09-77E6-401A-B8BE-3C03A5532CC5}" presName="centerShape" presStyleLbl="node0" presStyleIdx="0" presStyleCnt="1" custScaleX="117953" custScaleY="121992"/>
      <dgm:spPr/>
    </dgm:pt>
    <dgm:pt modelId="{547EE644-7E9D-4A26-96E6-55C413ABB313}" type="pres">
      <dgm:prSet presAssocID="{17997D13-9193-4E41-888D-2DB3A2F3536B}" presName="node" presStyleLbl="node1" presStyleIdx="0" presStyleCnt="4">
        <dgm:presLayoutVars>
          <dgm:bulletEnabled val="1"/>
        </dgm:presLayoutVars>
      </dgm:prSet>
      <dgm:spPr/>
    </dgm:pt>
    <dgm:pt modelId="{7D49B66B-1B4C-48BF-BA2E-0061318EB927}" type="pres">
      <dgm:prSet presAssocID="{17997D13-9193-4E41-888D-2DB3A2F3536B}" presName="dummy" presStyleCnt="0"/>
      <dgm:spPr/>
    </dgm:pt>
    <dgm:pt modelId="{DE164650-D1D1-4DBD-BD3C-EEFB08ADC528}" type="pres">
      <dgm:prSet presAssocID="{3EC356F9-3B20-4CBF-B4E1-FC28B064541B}" presName="sibTrans" presStyleLbl="sibTrans2D1" presStyleIdx="0" presStyleCnt="4"/>
      <dgm:spPr/>
    </dgm:pt>
    <dgm:pt modelId="{01C37818-63E7-426C-8AB5-1B6BCA79914B}" type="pres">
      <dgm:prSet presAssocID="{C2C32E8D-7C68-4700-B870-17186AB080CF}" presName="node" presStyleLbl="node1" presStyleIdx="1" presStyleCnt="4">
        <dgm:presLayoutVars>
          <dgm:bulletEnabled val="1"/>
        </dgm:presLayoutVars>
      </dgm:prSet>
      <dgm:spPr/>
    </dgm:pt>
    <dgm:pt modelId="{033F4220-24EE-400F-BC28-EE9FF554833D}" type="pres">
      <dgm:prSet presAssocID="{C2C32E8D-7C68-4700-B870-17186AB080CF}" presName="dummy" presStyleCnt="0"/>
      <dgm:spPr/>
    </dgm:pt>
    <dgm:pt modelId="{C15E2C60-749F-4588-9EB7-7F40D4BF2A30}" type="pres">
      <dgm:prSet presAssocID="{D7B74AA3-66BB-4901-8AEF-374A737AC857}" presName="sibTrans" presStyleLbl="sibTrans2D1" presStyleIdx="1" presStyleCnt="4"/>
      <dgm:spPr/>
    </dgm:pt>
    <dgm:pt modelId="{1106EA04-244A-4E9F-9A9F-87650B9992B4}" type="pres">
      <dgm:prSet presAssocID="{DA206985-E098-4BCB-AB98-D3CF903C0D6D}" presName="node" presStyleLbl="node1" presStyleIdx="2" presStyleCnt="4">
        <dgm:presLayoutVars>
          <dgm:bulletEnabled val="1"/>
        </dgm:presLayoutVars>
      </dgm:prSet>
      <dgm:spPr/>
    </dgm:pt>
    <dgm:pt modelId="{C1DF6BFE-2C21-479A-9FA8-6039B0C7F9BC}" type="pres">
      <dgm:prSet presAssocID="{DA206985-E098-4BCB-AB98-D3CF903C0D6D}" presName="dummy" presStyleCnt="0"/>
      <dgm:spPr/>
    </dgm:pt>
    <dgm:pt modelId="{3F6C6C30-8C58-4E52-9748-12C986620741}" type="pres">
      <dgm:prSet presAssocID="{32CAA61E-6995-4404-87F2-0F49F16DBC12}" presName="sibTrans" presStyleLbl="sibTrans2D1" presStyleIdx="2" presStyleCnt="4"/>
      <dgm:spPr/>
    </dgm:pt>
    <dgm:pt modelId="{9DF15B76-76DA-486C-9C5C-818168C44586}" type="pres">
      <dgm:prSet presAssocID="{5D6E6DE0-97C8-44A9-8ACA-7D22678D8F08}" presName="node" presStyleLbl="node1" presStyleIdx="3" presStyleCnt="4">
        <dgm:presLayoutVars>
          <dgm:bulletEnabled val="1"/>
        </dgm:presLayoutVars>
      </dgm:prSet>
      <dgm:spPr/>
    </dgm:pt>
    <dgm:pt modelId="{8EF6C8BD-5378-4CC2-B784-C89B1A80C23C}" type="pres">
      <dgm:prSet presAssocID="{5D6E6DE0-97C8-44A9-8ACA-7D22678D8F08}" presName="dummy" presStyleCnt="0"/>
      <dgm:spPr/>
    </dgm:pt>
    <dgm:pt modelId="{CEDF660D-46F1-40F5-9D63-7BBB975B65CB}" type="pres">
      <dgm:prSet presAssocID="{27CF7CC2-F0AB-4E03-91D1-F5065C9424AB}" presName="sibTrans" presStyleLbl="sibTrans2D1" presStyleIdx="3" presStyleCnt="4"/>
      <dgm:spPr/>
    </dgm:pt>
  </dgm:ptLst>
  <dgm:cxnLst>
    <dgm:cxn modelId="{5DA2731B-7060-41DD-95E0-DADB6C2847C3}" type="presOf" srcId="{5D6E6DE0-97C8-44A9-8ACA-7D22678D8F08}" destId="{9DF15B76-76DA-486C-9C5C-818168C44586}" srcOrd="0" destOrd="0" presId="urn:microsoft.com/office/officeart/2005/8/layout/radial6"/>
    <dgm:cxn modelId="{484AC83C-7E36-473B-B4B1-D6158791310F}" type="presOf" srcId="{27CF7CC2-F0AB-4E03-91D1-F5065C9424AB}" destId="{CEDF660D-46F1-40F5-9D63-7BBB975B65CB}" srcOrd="0" destOrd="0" presId="urn:microsoft.com/office/officeart/2005/8/layout/radial6"/>
    <dgm:cxn modelId="{5D07EC5B-B5FA-40B2-858A-1B424D642D57}" srcId="{E6DA9E09-77E6-401A-B8BE-3C03A5532CC5}" destId="{5D6E6DE0-97C8-44A9-8ACA-7D22678D8F08}" srcOrd="3" destOrd="0" parTransId="{F8E55C77-7DD0-4B4D-9D17-9B612634ABDC}" sibTransId="{27CF7CC2-F0AB-4E03-91D1-F5065C9424AB}"/>
    <dgm:cxn modelId="{C854B863-0206-494B-BC8D-BD26D519CDEC}" type="presOf" srcId="{17997D13-9193-4E41-888D-2DB3A2F3536B}" destId="{547EE644-7E9D-4A26-96E6-55C413ABB313}" srcOrd="0" destOrd="0" presId="urn:microsoft.com/office/officeart/2005/8/layout/radial6"/>
    <dgm:cxn modelId="{74C70D44-69B4-4BBA-978E-12D2018E668B}" type="presOf" srcId="{D7B74AA3-66BB-4901-8AEF-374A737AC857}" destId="{C15E2C60-749F-4588-9EB7-7F40D4BF2A30}" srcOrd="0" destOrd="0" presId="urn:microsoft.com/office/officeart/2005/8/layout/radial6"/>
    <dgm:cxn modelId="{04575746-0892-4461-850A-59A5A8EE52F7}" type="presOf" srcId="{32CAA61E-6995-4404-87F2-0F49F16DBC12}" destId="{3F6C6C30-8C58-4E52-9748-12C986620741}" srcOrd="0" destOrd="0" presId="urn:microsoft.com/office/officeart/2005/8/layout/radial6"/>
    <dgm:cxn modelId="{AFE1357C-9DF3-4E1C-8037-551C39C857C7}" type="presOf" srcId="{3EC356F9-3B20-4CBF-B4E1-FC28B064541B}" destId="{DE164650-D1D1-4DBD-BD3C-EEFB08ADC528}" srcOrd="0" destOrd="0" presId="urn:microsoft.com/office/officeart/2005/8/layout/radial6"/>
    <dgm:cxn modelId="{141F497D-0743-4DC1-AFC5-58427A4E7E8D}" type="presOf" srcId="{C2C32E8D-7C68-4700-B870-17186AB080CF}" destId="{01C37818-63E7-426C-8AB5-1B6BCA79914B}" srcOrd="0" destOrd="0" presId="urn:microsoft.com/office/officeart/2005/8/layout/radial6"/>
    <dgm:cxn modelId="{E0A7917F-E636-408D-A1BF-5D84AA1A8E9C}" srcId="{D2E3F582-F683-42BE-80B4-6207357CFE20}" destId="{E6DA9E09-77E6-401A-B8BE-3C03A5532CC5}" srcOrd="0" destOrd="0" parTransId="{81EDBC8A-F854-4170-9FA8-4180B9B6ABD4}" sibTransId="{FF94B23B-13B1-4E69-944F-1E39FD1CD36A}"/>
    <dgm:cxn modelId="{83376281-64D3-4E24-8EA0-D7D59D76D74F}" type="presOf" srcId="{E6DA9E09-77E6-401A-B8BE-3C03A5532CC5}" destId="{AB038420-9D29-4065-B53F-960DAF0FB8B0}" srcOrd="0" destOrd="0" presId="urn:microsoft.com/office/officeart/2005/8/layout/radial6"/>
    <dgm:cxn modelId="{91A2728C-E25D-472F-9911-138937C8B167}" type="presOf" srcId="{D2E3F582-F683-42BE-80B4-6207357CFE20}" destId="{FC668605-EC9E-4BB9-84AD-3735E199A197}" srcOrd="0" destOrd="0" presId="urn:microsoft.com/office/officeart/2005/8/layout/radial6"/>
    <dgm:cxn modelId="{C422C290-8A24-425D-B2B3-1606912041D9}" srcId="{E6DA9E09-77E6-401A-B8BE-3C03A5532CC5}" destId="{DA206985-E098-4BCB-AB98-D3CF903C0D6D}" srcOrd="2" destOrd="0" parTransId="{9B90FAFC-DC7B-4F75-A4D2-0DF51A424451}" sibTransId="{32CAA61E-6995-4404-87F2-0F49F16DBC12}"/>
    <dgm:cxn modelId="{0B374294-4CD2-4749-A181-1F312DB0CC96}" srcId="{E6DA9E09-77E6-401A-B8BE-3C03A5532CC5}" destId="{C2C32E8D-7C68-4700-B870-17186AB080CF}" srcOrd="1" destOrd="0" parTransId="{FAD7F007-125A-4782-B9C7-D92CC07A240E}" sibTransId="{D7B74AA3-66BB-4901-8AEF-374A737AC857}"/>
    <dgm:cxn modelId="{7A61B1B0-260C-416D-8C69-44C4F70F9077}" type="presOf" srcId="{DA206985-E098-4BCB-AB98-D3CF903C0D6D}" destId="{1106EA04-244A-4E9F-9A9F-87650B9992B4}" srcOrd="0" destOrd="0" presId="urn:microsoft.com/office/officeart/2005/8/layout/radial6"/>
    <dgm:cxn modelId="{DAD3EDD2-C8CC-426B-A4C4-C032940FC480}" srcId="{E6DA9E09-77E6-401A-B8BE-3C03A5532CC5}" destId="{17997D13-9193-4E41-888D-2DB3A2F3536B}" srcOrd="0" destOrd="0" parTransId="{1BF0C565-5AFF-4AE3-956A-DB280307D819}" sibTransId="{3EC356F9-3B20-4CBF-B4E1-FC28B064541B}"/>
    <dgm:cxn modelId="{C2254B82-3679-4433-B584-63F610181D5B}" type="presParOf" srcId="{FC668605-EC9E-4BB9-84AD-3735E199A197}" destId="{AB038420-9D29-4065-B53F-960DAF0FB8B0}" srcOrd="0" destOrd="0" presId="urn:microsoft.com/office/officeart/2005/8/layout/radial6"/>
    <dgm:cxn modelId="{DABBF76F-3F24-4C3D-AB7F-BF8578498D93}" type="presParOf" srcId="{FC668605-EC9E-4BB9-84AD-3735E199A197}" destId="{547EE644-7E9D-4A26-96E6-55C413ABB313}" srcOrd="1" destOrd="0" presId="urn:microsoft.com/office/officeart/2005/8/layout/radial6"/>
    <dgm:cxn modelId="{D8B4E883-B0EC-430E-BCE6-A889F7EBF25E}" type="presParOf" srcId="{FC668605-EC9E-4BB9-84AD-3735E199A197}" destId="{7D49B66B-1B4C-48BF-BA2E-0061318EB927}" srcOrd="2" destOrd="0" presId="urn:microsoft.com/office/officeart/2005/8/layout/radial6"/>
    <dgm:cxn modelId="{B87E2E70-AD46-4D26-9358-24FF198D2C34}" type="presParOf" srcId="{FC668605-EC9E-4BB9-84AD-3735E199A197}" destId="{DE164650-D1D1-4DBD-BD3C-EEFB08ADC528}" srcOrd="3" destOrd="0" presId="urn:microsoft.com/office/officeart/2005/8/layout/radial6"/>
    <dgm:cxn modelId="{81218536-7F98-4A29-98E3-850436AFE38E}" type="presParOf" srcId="{FC668605-EC9E-4BB9-84AD-3735E199A197}" destId="{01C37818-63E7-426C-8AB5-1B6BCA79914B}" srcOrd="4" destOrd="0" presId="urn:microsoft.com/office/officeart/2005/8/layout/radial6"/>
    <dgm:cxn modelId="{784EDA89-BD55-49B1-8E10-40D8E17C8422}" type="presParOf" srcId="{FC668605-EC9E-4BB9-84AD-3735E199A197}" destId="{033F4220-24EE-400F-BC28-EE9FF554833D}" srcOrd="5" destOrd="0" presId="urn:microsoft.com/office/officeart/2005/8/layout/radial6"/>
    <dgm:cxn modelId="{D54ED276-FEC4-4BAE-81C6-81D4579954AC}" type="presParOf" srcId="{FC668605-EC9E-4BB9-84AD-3735E199A197}" destId="{C15E2C60-749F-4588-9EB7-7F40D4BF2A30}" srcOrd="6" destOrd="0" presId="urn:microsoft.com/office/officeart/2005/8/layout/radial6"/>
    <dgm:cxn modelId="{E2795601-0A32-4480-A5FA-FE8518D49506}" type="presParOf" srcId="{FC668605-EC9E-4BB9-84AD-3735E199A197}" destId="{1106EA04-244A-4E9F-9A9F-87650B9992B4}" srcOrd="7" destOrd="0" presId="urn:microsoft.com/office/officeart/2005/8/layout/radial6"/>
    <dgm:cxn modelId="{DDD9A694-73FA-4AAD-B4F5-413929AE946E}" type="presParOf" srcId="{FC668605-EC9E-4BB9-84AD-3735E199A197}" destId="{C1DF6BFE-2C21-479A-9FA8-6039B0C7F9BC}" srcOrd="8" destOrd="0" presId="urn:microsoft.com/office/officeart/2005/8/layout/radial6"/>
    <dgm:cxn modelId="{77E968CF-823C-4333-8F47-A2F2886E0F1B}" type="presParOf" srcId="{FC668605-EC9E-4BB9-84AD-3735E199A197}" destId="{3F6C6C30-8C58-4E52-9748-12C986620741}" srcOrd="9" destOrd="0" presId="urn:microsoft.com/office/officeart/2005/8/layout/radial6"/>
    <dgm:cxn modelId="{A7A75BEB-2D81-4024-88E3-C0E76B13ABEA}" type="presParOf" srcId="{FC668605-EC9E-4BB9-84AD-3735E199A197}" destId="{9DF15B76-76DA-486C-9C5C-818168C44586}" srcOrd="10" destOrd="0" presId="urn:microsoft.com/office/officeart/2005/8/layout/radial6"/>
    <dgm:cxn modelId="{3CEBCE0A-3E6B-4BFB-83BD-22C140697597}" type="presParOf" srcId="{FC668605-EC9E-4BB9-84AD-3735E199A197}" destId="{8EF6C8BD-5378-4CC2-B784-C89B1A80C23C}" srcOrd="11" destOrd="0" presId="urn:microsoft.com/office/officeart/2005/8/layout/radial6"/>
    <dgm:cxn modelId="{D6B4BCD1-A7F8-4C9F-A4E9-7A39055802A0}" type="presParOf" srcId="{FC668605-EC9E-4BB9-84AD-3735E199A197}" destId="{CEDF660D-46F1-40F5-9D63-7BBB975B65C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E981D7D2-057D-48A1-BA23-6C1A09419B54}" type="doc">
      <dgm:prSet loTypeId="urn:microsoft.com/office/officeart/2009/layout/CircleArrowProcess" loCatId="cycle" qsTypeId="urn:microsoft.com/office/officeart/2005/8/quickstyle/3d4" qsCatId="3D" csTypeId="urn:microsoft.com/office/officeart/2005/8/colors/accent1_2" csCatId="accent1" phldr="1"/>
      <dgm:spPr/>
      <dgm:t>
        <a:bodyPr/>
        <a:lstStyle/>
        <a:p>
          <a:endParaRPr lang="en-US"/>
        </a:p>
      </dgm:t>
    </dgm:pt>
    <dgm:pt modelId="{0DEAA619-4364-43BA-A6FE-D0052CE8B4B3}">
      <dgm:prSet phldrT="[Text]"/>
      <dgm:spPr/>
      <dgm:t>
        <a:bodyPr/>
        <a:lstStyle/>
        <a:p>
          <a:r>
            <a:rPr lang="en-US" dirty="0"/>
            <a:t>Process</a:t>
          </a:r>
        </a:p>
      </dgm:t>
    </dgm:pt>
    <dgm:pt modelId="{96F31BC6-E007-488D-AE2B-C88C3B6B4502}" type="parTrans" cxnId="{8FB5ABC1-3E2E-4AE4-9C0A-57DAD83223C2}">
      <dgm:prSet/>
      <dgm:spPr/>
      <dgm:t>
        <a:bodyPr/>
        <a:lstStyle/>
        <a:p>
          <a:endParaRPr lang="en-US"/>
        </a:p>
      </dgm:t>
    </dgm:pt>
    <dgm:pt modelId="{92E60CCC-ADB5-4037-A5B1-2F3F708A5530}" type="sibTrans" cxnId="{8FB5ABC1-3E2E-4AE4-9C0A-57DAD83223C2}">
      <dgm:prSet/>
      <dgm:spPr/>
      <dgm:t>
        <a:bodyPr/>
        <a:lstStyle/>
        <a:p>
          <a:endParaRPr lang="en-US"/>
        </a:p>
      </dgm:t>
    </dgm:pt>
    <dgm:pt modelId="{5E4F6FE9-CDAA-4E4B-A5A3-BE6525832AA7}">
      <dgm:prSet phldrT="[Text]"/>
      <dgm:spPr/>
      <dgm:t>
        <a:bodyPr/>
        <a:lstStyle/>
        <a:p>
          <a:r>
            <a:rPr lang="en-US" dirty="0"/>
            <a:t>Process</a:t>
          </a:r>
        </a:p>
      </dgm:t>
    </dgm:pt>
    <dgm:pt modelId="{578CB43C-63B2-4CBA-B8B9-C3DD51482E6B}" type="parTrans" cxnId="{46833039-1E75-4444-BB61-2FFA165C492B}">
      <dgm:prSet/>
      <dgm:spPr/>
      <dgm:t>
        <a:bodyPr/>
        <a:lstStyle/>
        <a:p>
          <a:endParaRPr lang="en-US"/>
        </a:p>
      </dgm:t>
    </dgm:pt>
    <dgm:pt modelId="{FBA04B40-3186-4B71-BCBA-4BE0A6EA1575}" type="sibTrans" cxnId="{46833039-1E75-4444-BB61-2FFA165C492B}">
      <dgm:prSet/>
      <dgm:spPr/>
      <dgm:t>
        <a:bodyPr/>
        <a:lstStyle/>
        <a:p>
          <a:endParaRPr lang="en-US"/>
        </a:p>
      </dgm:t>
    </dgm:pt>
    <dgm:pt modelId="{E59198BF-57F4-4268-B3FC-9DBB54363863}">
      <dgm:prSet phldrT="[Text]"/>
      <dgm:spPr/>
      <dgm:t>
        <a:bodyPr/>
        <a:lstStyle/>
        <a:p>
          <a:r>
            <a:rPr lang="en-US" dirty="0"/>
            <a:t>Process</a:t>
          </a:r>
        </a:p>
      </dgm:t>
    </dgm:pt>
    <dgm:pt modelId="{4A88A05E-76D0-4B2F-931B-950C5AACDB76}" type="parTrans" cxnId="{E2684E3E-A3B2-4A89-9D21-AC2BA7F0EE17}">
      <dgm:prSet/>
      <dgm:spPr/>
      <dgm:t>
        <a:bodyPr/>
        <a:lstStyle/>
        <a:p>
          <a:endParaRPr lang="en-US"/>
        </a:p>
      </dgm:t>
    </dgm:pt>
    <dgm:pt modelId="{70449A21-BC2D-4000-8E80-0F0A6AC1F837}" type="sibTrans" cxnId="{E2684E3E-A3B2-4A89-9D21-AC2BA7F0EE17}">
      <dgm:prSet/>
      <dgm:spPr/>
      <dgm:t>
        <a:bodyPr/>
        <a:lstStyle/>
        <a:p>
          <a:endParaRPr lang="en-US"/>
        </a:p>
      </dgm:t>
    </dgm:pt>
    <dgm:pt modelId="{64B4479B-CF3E-42D4-A54C-4784AEF4E835}" type="pres">
      <dgm:prSet presAssocID="{E981D7D2-057D-48A1-BA23-6C1A09419B54}" presName="Name0" presStyleCnt="0">
        <dgm:presLayoutVars>
          <dgm:chMax val="7"/>
          <dgm:chPref val="7"/>
          <dgm:dir/>
          <dgm:animLvl val="lvl"/>
        </dgm:presLayoutVars>
      </dgm:prSet>
      <dgm:spPr/>
    </dgm:pt>
    <dgm:pt modelId="{80352BF8-D1D5-4A3E-A828-AD90A34824DB}" type="pres">
      <dgm:prSet presAssocID="{0DEAA619-4364-43BA-A6FE-D0052CE8B4B3}" presName="Accent1" presStyleCnt="0"/>
      <dgm:spPr/>
    </dgm:pt>
    <dgm:pt modelId="{5685DCF0-7A9E-4819-BF91-9BA27914D0D4}" type="pres">
      <dgm:prSet presAssocID="{0DEAA619-4364-43BA-A6FE-D0052CE8B4B3}" presName="Accent" presStyleLbl="node1" presStyleIdx="0" presStyleCnt="3"/>
      <dgm:spPr>
        <a:solidFill>
          <a:schemeClr val="accent4">
            <a:lumMod val="50000"/>
          </a:schemeClr>
        </a:solidFill>
      </dgm:spPr>
    </dgm:pt>
    <dgm:pt modelId="{5F996286-9C3B-4985-A6FE-6916891FB7F4}" type="pres">
      <dgm:prSet presAssocID="{0DEAA619-4364-43BA-A6FE-D0052CE8B4B3}" presName="Parent1" presStyleLbl="revTx" presStyleIdx="0" presStyleCnt="3">
        <dgm:presLayoutVars>
          <dgm:chMax val="1"/>
          <dgm:chPref val="1"/>
          <dgm:bulletEnabled val="1"/>
        </dgm:presLayoutVars>
      </dgm:prSet>
      <dgm:spPr/>
    </dgm:pt>
    <dgm:pt modelId="{F0393C7F-50C6-4B37-BB5C-E7C7C4F63B1F}" type="pres">
      <dgm:prSet presAssocID="{5E4F6FE9-CDAA-4E4B-A5A3-BE6525832AA7}" presName="Accent2" presStyleCnt="0"/>
      <dgm:spPr/>
    </dgm:pt>
    <dgm:pt modelId="{3E1AD667-4945-4E1E-81D9-47C627EEB1AC}" type="pres">
      <dgm:prSet presAssocID="{5E4F6FE9-CDAA-4E4B-A5A3-BE6525832AA7}" presName="Accent" presStyleLbl="node1" presStyleIdx="1" presStyleCnt="3"/>
      <dgm:spPr/>
    </dgm:pt>
    <dgm:pt modelId="{0C1B6026-D071-46FB-9855-9BA738480E84}" type="pres">
      <dgm:prSet presAssocID="{5E4F6FE9-CDAA-4E4B-A5A3-BE6525832AA7}" presName="Parent2" presStyleLbl="revTx" presStyleIdx="1" presStyleCnt="3">
        <dgm:presLayoutVars>
          <dgm:chMax val="1"/>
          <dgm:chPref val="1"/>
          <dgm:bulletEnabled val="1"/>
        </dgm:presLayoutVars>
      </dgm:prSet>
      <dgm:spPr/>
    </dgm:pt>
    <dgm:pt modelId="{94999942-A23E-4EB1-BE13-3A632862BFF2}" type="pres">
      <dgm:prSet presAssocID="{E59198BF-57F4-4268-B3FC-9DBB54363863}" presName="Accent3" presStyleCnt="0"/>
      <dgm:spPr/>
    </dgm:pt>
    <dgm:pt modelId="{63B9E6D0-CE40-4C1C-8349-F187C3392811}" type="pres">
      <dgm:prSet presAssocID="{E59198BF-57F4-4268-B3FC-9DBB54363863}" presName="Accent" presStyleLbl="node1" presStyleIdx="2" presStyleCnt="3"/>
      <dgm:spPr>
        <a:solidFill>
          <a:schemeClr val="accent5">
            <a:lumMod val="75000"/>
          </a:schemeClr>
        </a:solidFill>
      </dgm:spPr>
    </dgm:pt>
    <dgm:pt modelId="{C609AEA7-FB01-4AEA-B132-94284ABE18A4}" type="pres">
      <dgm:prSet presAssocID="{E59198BF-57F4-4268-B3FC-9DBB54363863}" presName="Parent3" presStyleLbl="revTx" presStyleIdx="2" presStyleCnt="3">
        <dgm:presLayoutVars>
          <dgm:chMax val="1"/>
          <dgm:chPref val="1"/>
          <dgm:bulletEnabled val="1"/>
        </dgm:presLayoutVars>
      </dgm:prSet>
      <dgm:spPr/>
    </dgm:pt>
  </dgm:ptLst>
  <dgm:cxnLst>
    <dgm:cxn modelId="{B9DEC42A-6F16-4260-A0E1-E37CE999B5AA}" type="presOf" srcId="{E981D7D2-057D-48A1-BA23-6C1A09419B54}" destId="{64B4479B-CF3E-42D4-A54C-4784AEF4E835}" srcOrd="0" destOrd="0" presId="urn:microsoft.com/office/officeart/2009/layout/CircleArrowProcess"/>
    <dgm:cxn modelId="{46833039-1E75-4444-BB61-2FFA165C492B}" srcId="{E981D7D2-057D-48A1-BA23-6C1A09419B54}" destId="{5E4F6FE9-CDAA-4E4B-A5A3-BE6525832AA7}" srcOrd="1" destOrd="0" parTransId="{578CB43C-63B2-4CBA-B8B9-C3DD51482E6B}" sibTransId="{FBA04B40-3186-4B71-BCBA-4BE0A6EA1575}"/>
    <dgm:cxn modelId="{E2684E3E-A3B2-4A89-9D21-AC2BA7F0EE17}" srcId="{E981D7D2-057D-48A1-BA23-6C1A09419B54}" destId="{E59198BF-57F4-4268-B3FC-9DBB54363863}" srcOrd="2" destOrd="0" parTransId="{4A88A05E-76D0-4B2F-931B-950C5AACDB76}" sibTransId="{70449A21-BC2D-4000-8E80-0F0A6AC1F837}"/>
    <dgm:cxn modelId="{062206A2-637E-4A2D-B8DC-8F2070B76A84}" type="presOf" srcId="{0DEAA619-4364-43BA-A6FE-D0052CE8B4B3}" destId="{5F996286-9C3B-4985-A6FE-6916891FB7F4}" srcOrd="0" destOrd="0" presId="urn:microsoft.com/office/officeart/2009/layout/CircleArrowProcess"/>
    <dgm:cxn modelId="{9D0E69B5-8C54-47BD-BD10-ADC7FDF8BAE2}" type="presOf" srcId="{5E4F6FE9-CDAA-4E4B-A5A3-BE6525832AA7}" destId="{0C1B6026-D071-46FB-9855-9BA738480E84}" srcOrd="0" destOrd="0" presId="urn:microsoft.com/office/officeart/2009/layout/CircleArrowProcess"/>
    <dgm:cxn modelId="{1EA449BF-0ED4-4943-AAFD-3B4D99F5195C}" type="presOf" srcId="{E59198BF-57F4-4268-B3FC-9DBB54363863}" destId="{C609AEA7-FB01-4AEA-B132-94284ABE18A4}" srcOrd="0" destOrd="0" presId="urn:microsoft.com/office/officeart/2009/layout/CircleArrowProcess"/>
    <dgm:cxn modelId="{8FB5ABC1-3E2E-4AE4-9C0A-57DAD83223C2}" srcId="{E981D7D2-057D-48A1-BA23-6C1A09419B54}" destId="{0DEAA619-4364-43BA-A6FE-D0052CE8B4B3}" srcOrd="0" destOrd="0" parTransId="{96F31BC6-E007-488D-AE2B-C88C3B6B4502}" sibTransId="{92E60CCC-ADB5-4037-A5B1-2F3F708A5530}"/>
    <dgm:cxn modelId="{D3739EC8-A713-4C21-8B27-D6483408D903}" type="presParOf" srcId="{64B4479B-CF3E-42D4-A54C-4784AEF4E835}" destId="{80352BF8-D1D5-4A3E-A828-AD90A34824DB}" srcOrd="0" destOrd="0" presId="urn:microsoft.com/office/officeart/2009/layout/CircleArrowProcess"/>
    <dgm:cxn modelId="{A881B50F-649D-44E6-ABEE-39DFD352418F}" type="presParOf" srcId="{80352BF8-D1D5-4A3E-A828-AD90A34824DB}" destId="{5685DCF0-7A9E-4819-BF91-9BA27914D0D4}" srcOrd="0" destOrd="0" presId="urn:microsoft.com/office/officeart/2009/layout/CircleArrowProcess"/>
    <dgm:cxn modelId="{D37B965F-6C08-47F1-AEE4-9FEB734CC485}" type="presParOf" srcId="{64B4479B-CF3E-42D4-A54C-4784AEF4E835}" destId="{5F996286-9C3B-4985-A6FE-6916891FB7F4}" srcOrd="1" destOrd="0" presId="urn:microsoft.com/office/officeart/2009/layout/CircleArrowProcess"/>
    <dgm:cxn modelId="{31532753-3C37-4964-9188-95A41C00923C}" type="presParOf" srcId="{64B4479B-CF3E-42D4-A54C-4784AEF4E835}" destId="{F0393C7F-50C6-4B37-BB5C-E7C7C4F63B1F}" srcOrd="2" destOrd="0" presId="urn:microsoft.com/office/officeart/2009/layout/CircleArrowProcess"/>
    <dgm:cxn modelId="{D153BFC6-6C42-4A3F-BA21-0A6FD821C51E}" type="presParOf" srcId="{F0393C7F-50C6-4B37-BB5C-E7C7C4F63B1F}" destId="{3E1AD667-4945-4E1E-81D9-47C627EEB1AC}" srcOrd="0" destOrd="0" presId="urn:microsoft.com/office/officeart/2009/layout/CircleArrowProcess"/>
    <dgm:cxn modelId="{55E8DF70-9D60-493A-9D7A-DD5937E3AF85}" type="presParOf" srcId="{64B4479B-CF3E-42D4-A54C-4784AEF4E835}" destId="{0C1B6026-D071-46FB-9855-9BA738480E84}" srcOrd="3" destOrd="0" presId="urn:microsoft.com/office/officeart/2009/layout/CircleArrowProcess"/>
    <dgm:cxn modelId="{549809D7-0C92-4C72-842B-3A2DD06BCD61}" type="presParOf" srcId="{64B4479B-CF3E-42D4-A54C-4784AEF4E835}" destId="{94999942-A23E-4EB1-BE13-3A632862BFF2}" srcOrd="4" destOrd="0" presId="urn:microsoft.com/office/officeart/2009/layout/CircleArrowProcess"/>
    <dgm:cxn modelId="{FE7C24AA-0650-4034-9882-47D4E9414CB2}" type="presParOf" srcId="{94999942-A23E-4EB1-BE13-3A632862BFF2}" destId="{63B9E6D0-CE40-4C1C-8349-F187C3392811}" srcOrd="0" destOrd="0" presId="urn:microsoft.com/office/officeart/2009/layout/CircleArrowProcess"/>
    <dgm:cxn modelId="{96CC1D2D-8983-4FD5-899B-2C281AF61F02}" type="presParOf" srcId="{64B4479B-CF3E-42D4-A54C-4784AEF4E835}" destId="{C609AEA7-FB01-4AEA-B132-94284ABE18A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F53C42-CC76-4651-ADEC-6C805554A0FC}" type="doc">
      <dgm:prSet loTypeId="urn:microsoft.com/office/officeart/2005/8/layout/equation1" loCatId="process" qsTypeId="urn:microsoft.com/office/officeart/2005/8/quickstyle/3d1" qsCatId="3D" csTypeId="urn:microsoft.com/office/officeart/2005/8/colors/accent1_2" csCatId="accent1" phldr="1"/>
      <dgm:spPr/>
    </dgm:pt>
    <dgm:pt modelId="{7729B735-9BE7-47B6-B77F-19A64DE75DF8}">
      <dgm:prSet phldrT="[Text]"/>
      <dgm:spPr>
        <a:solidFill>
          <a:schemeClr val="accent1">
            <a:lumMod val="50000"/>
          </a:schemeClr>
        </a:solidFill>
      </dgm:spPr>
      <dgm:t>
        <a:bodyPr/>
        <a:lstStyle/>
        <a:p>
          <a:r>
            <a:rPr lang="en-US" b="1" dirty="0"/>
            <a:t>Management Fee</a:t>
          </a:r>
        </a:p>
      </dgm:t>
    </dgm:pt>
    <dgm:pt modelId="{749BB50D-A21C-4F1D-9DF7-C016CDF27B38}" type="parTrans" cxnId="{F1053357-C5D8-491B-93AD-BA49F05180B1}">
      <dgm:prSet/>
      <dgm:spPr/>
      <dgm:t>
        <a:bodyPr/>
        <a:lstStyle/>
        <a:p>
          <a:endParaRPr lang="en-US"/>
        </a:p>
      </dgm:t>
    </dgm:pt>
    <dgm:pt modelId="{6BDC5951-EA89-4060-B0EC-4C8EED5C584F}" type="sibTrans" cxnId="{F1053357-C5D8-491B-93AD-BA49F05180B1}">
      <dgm:prSet/>
      <dgm:spPr/>
      <dgm:t>
        <a:bodyPr/>
        <a:lstStyle/>
        <a:p>
          <a:endParaRPr lang="en-US"/>
        </a:p>
      </dgm:t>
    </dgm:pt>
    <dgm:pt modelId="{B4B8A68E-C91F-46DE-A424-693A3231ED92}">
      <dgm:prSet phldrT="[Text]"/>
      <dgm:spPr/>
      <dgm:t>
        <a:bodyPr/>
        <a:lstStyle/>
        <a:p>
          <a:r>
            <a:rPr lang="en-US" b="1" dirty="0"/>
            <a:t>Other Fees</a:t>
          </a:r>
        </a:p>
      </dgm:t>
    </dgm:pt>
    <dgm:pt modelId="{766F0CBB-3662-43CD-9642-8B99E85D5DB3}" type="parTrans" cxnId="{1B96F43A-53A0-423B-84D3-9BD1694A527B}">
      <dgm:prSet/>
      <dgm:spPr/>
      <dgm:t>
        <a:bodyPr/>
        <a:lstStyle/>
        <a:p>
          <a:endParaRPr lang="en-US"/>
        </a:p>
      </dgm:t>
    </dgm:pt>
    <dgm:pt modelId="{204834C1-3D3C-4D9B-A918-694559D05117}" type="sibTrans" cxnId="{1B96F43A-53A0-423B-84D3-9BD1694A527B}">
      <dgm:prSet/>
      <dgm:spPr/>
      <dgm:t>
        <a:bodyPr/>
        <a:lstStyle/>
        <a:p>
          <a:endParaRPr lang="en-US"/>
        </a:p>
      </dgm:t>
    </dgm:pt>
    <dgm:pt modelId="{90778BB3-2849-4A84-B9F7-46A537DD3309}">
      <dgm:prSet phldrT="[Text]"/>
      <dgm:spPr>
        <a:solidFill>
          <a:schemeClr val="accent4">
            <a:lumMod val="75000"/>
          </a:schemeClr>
        </a:solidFill>
      </dgm:spPr>
      <dgm:t>
        <a:bodyPr/>
        <a:lstStyle/>
        <a:p>
          <a:r>
            <a:rPr lang="en-US" b="1" dirty="0"/>
            <a:t>Bundled/Wrapped Fees</a:t>
          </a:r>
        </a:p>
      </dgm:t>
    </dgm:pt>
    <dgm:pt modelId="{4AF1DA1B-9BC5-44F1-A816-D56534497CCC}" type="parTrans" cxnId="{FAF2BBBB-646B-4282-980E-AA48CCF403FF}">
      <dgm:prSet/>
      <dgm:spPr/>
      <dgm:t>
        <a:bodyPr/>
        <a:lstStyle/>
        <a:p>
          <a:endParaRPr lang="en-US"/>
        </a:p>
      </dgm:t>
    </dgm:pt>
    <dgm:pt modelId="{F4F578FD-98E3-43C8-A589-0573BE3DB1DE}" type="sibTrans" cxnId="{FAF2BBBB-646B-4282-980E-AA48CCF403FF}">
      <dgm:prSet/>
      <dgm:spPr/>
      <dgm:t>
        <a:bodyPr/>
        <a:lstStyle/>
        <a:p>
          <a:endParaRPr lang="en-US"/>
        </a:p>
      </dgm:t>
    </dgm:pt>
    <dgm:pt modelId="{72165D35-6F4E-4D59-A684-4315F068C891}" type="pres">
      <dgm:prSet presAssocID="{1BF53C42-CC76-4651-ADEC-6C805554A0FC}" presName="linearFlow" presStyleCnt="0">
        <dgm:presLayoutVars>
          <dgm:dir/>
          <dgm:resizeHandles val="exact"/>
        </dgm:presLayoutVars>
      </dgm:prSet>
      <dgm:spPr/>
    </dgm:pt>
    <dgm:pt modelId="{361C0213-D3D4-490F-9E59-2E091BAEA68E}" type="pres">
      <dgm:prSet presAssocID="{7729B735-9BE7-47B6-B77F-19A64DE75DF8}" presName="node" presStyleLbl="node1" presStyleIdx="0" presStyleCnt="3">
        <dgm:presLayoutVars>
          <dgm:bulletEnabled val="1"/>
        </dgm:presLayoutVars>
      </dgm:prSet>
      <dgm:spPr/>
    </dgm:pt>
    <dgm:pt modelId="{46B26E4C-5049-4791-AD23-4B099E211B55}" type="pres">
      <dgm:prSet presAssocID="{6BDC5951-EA89-4060-B0EC-4C8EED5C584F}" presName="spacerL" presStyleCnt="0"/>
      <dgm:spPr/>
    </dgm:pt>
    <dgm:pt modelId="{9A857A7C-562C-4807-9E34-110534C88744}" type="pres">
      <dgm:prSet presAssocID="{6BDC5951-EA89-4060-B0EC-4C8EED5C584F}" presName="sibTrans" presStyleLbl="sibTrans2D1" presStyleIdx="0" presStyleCnt="2"/>
      <dgm:spPr/>
    </dgm:pt>
    <dgm:pt modelId="{91C2652A-0218-48F7-97CE-39AE8A142492}" type="pres">
      <dgm:prSet presAssocID="{6BDC5951-EA89-4060-B0EC-4C8EED5C584F}" presName="spacerR" presStyleCnt="0"/>
      <dgm:spPr/>
    </dgm:pt>
    <dgm:pt modelId="{4588650E-5C4A-4972-9B34-D60ED4714E49}" type="pres">
      <dgm:prSet presAssocID="{B4B8A68E-C91F-46DE-A424-693A3231ED92}" presName="node" presStyleLbl="node1" presStyleIdx="1" presStyleCnt="3">
        <dgm:presLayoutVars>
          <dgm:bulletEnabled val="1"/>
        </dgm:presLayoutVars>
      </dgm:prSet>
      <dgm:spPr/>
    </dgm:pt>
    <dgm:pt modelId="{18CBA74E-7512-4847-8A11-B278FA4CB933}" type="pres">
      <dgm:prSet presAssocID="{204834C1-3D3C-4D9B-A918-694559D05117}" presName="spacerL" presStyleCnt="0"/>
      <dgm:spPr/>
    </dgm:pt>
    <dgm:pt modelId="{E8D76AC2-8186-40A7-99CA-E0EDA432C0DD}" type="pres">
      <dgm:prSet presAssocID="{204834C1-3D3C-4D9B-A918-694559D05117}" presName="sibTrans" presStyleLbl="sibTrans2D1" presStyleIdx="1" presStyleCnt="2"/>
      <dgm:spPr/>
    </dgm:pt>
    <dgm:pt modelId="{BDFD1628-2354-4064-9BB0-CFEAC7E38952}" type="pres">
      <dgm:prSet presAssocID="{204834C1-3D3C-4D9B-A918-694559D05117}" presName="spacerR" presStyleCnt="0"/>
      <dgm:spPr/>
    </dgm:pt>
    <dgm:pt modelId="{97B6B7E9-69C8-4238-A869-CAEBBFD506D8}" type="pres">
      <dgm:prSet presAssocID="{90778BB3-2849-4A84-B9F7-46A537DD3309}" presName="node" presStyleLbl="node1" presStyleIdx="2" presStyleCnt="3">
        <dgm:presLayoutVars>
          <dgm:bulletEnabled val="1"/>
        </dgm:presLayoutVars>
      </dgm:prSet>
      <dgm:spPr/>
    </dgm:pt>
  </dgm:ptLst>
  <dgm:cxnLst>
    <dgm:cxn modelId="{48A6820F-F075-49EF-B5BF-31AC14B82B96}" type="presOf" srcId="{1BF53C42-CC76-4651-ADEC-6C805554A0FC}" destId="{72165D35-6F4E-4D59-A684-4315F068C891}" srcOrd="0" destOrd="0" presId="urn:microsoft.com/office/officeart/2005/8/layout/equation1"/>
    <dgm:cxn modelId="{1B96F43A-53A0-423B-84D3-9BD1694A527B}" srcId="{1BF53C42-CC76-4651-ADEC-6C805554A0FC}" destId="{B4B8A68E-C91F-46DE-A424-693A3231ED92}" srcOrd="1" destOrd="0" parTransId="{766F0CBB-3662-43CD-9642-8B99E85D5DB3}" sibTransId="{204834C1-3D3C-4D9B-A918-694559D05117}"/>
    <dgm:cxn modelId="{5B5AD669-2D74-4916-B7AC-A7E8FEC5CAA6}" type="presOf" srcId="{7729B735-9BE7-47B6-B77F-19A64DE75DF8}" destId="{361C0213-D3D4-490F-9E59-2E091BAEA68E}" srcOrd="0" destOrd="0" presId="urn:microsoft.com/office/officeart/2005/8/layout/equation1"/>
    <dgm:cxn modelId="{1D1A4C6F-317E-4DE3-B4A8-D69C83104819}" type="presOf" srcId="{B4B8A68E-C91F-46DE-A424-693A3231ED92}" destId="{4588650E-5C4A-4972-9B34-D60ED4714E49}" srcOrd="0" destOrd="0" presId="urn:microsoft.com/office/officeart/2005/8/layout/equation1"/>
    <dgm:cxn modelId="{7D844472-0B19-4736-BDB2-C129F3846CF9}" type="presOf" srcId="{204834C1-3D3C-4D9B-A918-694559D05117}" destId="{E8D76AC2-8186-40A7-99CA-E0EDA432C0DD}" srcOrd="0" destOrd="0" presId="urn:microsoft.com/office/officeart/2005/8/layout/equation1"/>
    <dgm:cxn modelId="{F1053357-C5D8-491B-93AD-BA49F05180B1}" srcId="{1BF53C42-CC76-4651-ADEC-6C805554A0FC}" destId="{7729B735-9BE7-47B6-B77F-19A64DE75DF8}" srcOrd="0" destOrd="0" parTransId="{749BB50D-A21C-4F1D-9DF7-C016CDF27B38}" sibTransId="{6BDC5951-EA89-4060-B0EC-4C8EED5C584F}"/>
    <dgm:cxn modelId="{232164B6-1F15-43F7-97D1-6D11E339D8D8}" type="presOf" srcId="{6BDC5951-EA89-4060-B0EC-4C8EED5C584F}" destId="{9A857A7C-562C-4807-9E34-110534C88744}" srcOrd="0" destOrd="0" presId="urn:microsoft.com/office/officeart/2005/8/layout/equation1"/>
    <dgm:cxn modelId="{FAF2BBBB-646B-4282-980E-AA48CCF403FF}" srcId="{1BF53C42-CC76-4651-ADEC-6C805554A0FC}" destId="{90778BB3-2849-4A84-B9F7-46A537DD3309}" srcOrd="2" destOrd="0" parTransId="{4AF1DA1B-9BC5-44F1-A816-D56534497CCC}" sibTransId="{F4F578FD-98E3-43C8-A589-0573BE3DB1DE}"/>
    <dgm:cxn modelId="{FC1DF5F8-FF61-4435-A490-CD2965C2AA8C}" type="presOf" srcId="{90778BB3-2849-4A84-B9F7-46A537DD3309}" destId="{97B6B7E9-69C8-4238-A869-CAEBBFD506D8}" srcOrd="0" destOrd="0" presId="urn:microsoft.com/office/officeart/2005/8/layout/equation1"/>
    <dgm:cxn modelId="{8FDF2304-4792-4673-95C6-84B56AE0F7D9}" type="presParOf" srcId="{72165D35-6F4E-4D59-A684-4315F068C891}" destId="{361C0213-D3D4-490F-9E59-2E091BAEA68E}" srcOrd="0" destOrd="0" presId="urn:microsoft.com/office/officeart/2005/8/layout/equation1"/>
    <dgm:cxn modelId="{5F84FFB4-4711-40F9-AA9F-8BA2FD0D48E9}" type="presParOf" srcId="{72165D35-6F4E-4D59-A684-4315F068C891}" destId="{46B26E4C-5049-4791-AD23-4B099E211B55}" srcOrd="1" destOrd="0" presId="urn:microsoft.com/office/officeart/2005/8/layout/equation1"/>
    <dgm:cxn modelId="{C15471A6-9A8D-4604-8493-A307891516D7}" type="presParOf" srcId="{72165D35-6F4E-4D59-A684-4315F068C891}" destId="{9A857A7C-562C-4807-9E34-110534C88744}" srcOrd="2" destOrd="0" presId="urn:microsoft.com/office/officeart/2005/8/layout/equation1"/>
    <dgm:cxn modelId="{158653BC-3F42-42C1-849B-CC86EBE7BC32}" type="presParOf" srcId="{72165D35-6F4E-4D59-A684-4315F068C891}" destId="{91C2652A-0218-48F7-97CE-39AE8A142492}" srcOrd="3" destOrd="0" presId="urn:microsoft.com/office/officeart/2005/8/layout/equation1"/>
    <dgm:cxn modelId="{48A23C7D-8074-417A-85DC-CD64C028ED3C}" type="presParOf" srcId="{72165D35-6F4E-4D59-A684-4315F068C891}" destId="{4588650E-5C4A-4972-9B34-D60ED4714E49}" srcOrd="4" destOrd="0" presId="urn:microsoft.com/office/officeart/2005/8/layout/equation1"/>
    <dgm:cxn modelId="{63B21E3A-836B-4036-A998-A8E6C6610135}" type="presParOf" srcId="{72165D35-6F4E-4D59-A684-4315F068C891}" destId="{18CBA74E-7512-4847-8A11-B278FA4CB933}" srcOrd="5" destOrd="0" presId="urn:microsoft.com/office/officeart/2005/8/layout/equation1"/>
    <dgm:cxn modelId="{10941F90-9794-43E3-BA6A-6AB5669EAFF9}" type="presParOf" srcId="{72165D35-6F4E-4D59-A684-4315F068C891}" destId="{E8D76AC2-8186-40A7-99CA-E0EDA432C0DD}" srcOrd="6" destOrd="0" presId="urn:microsoft.com/office/officeart/2005/8/layout/equation1"/>
    <dgm:cxn modelId="{AB023865-F6C7-471B-BF52-71CE85D3AC4D}" type="presParOf" srcId="{72165D35-6F4E-4D59-A684-4315F068C891}" destId="{BDFD1628-2354-4064-9BB0-CFEAC7E38952}" srcOrd="7" destOrd="0" presId="urn:microsoft.com/office/officeart/2005/8/layout/equation1"/>
    <dgm:cxn modelId="{FBD03418-67EF-46D8-BF75-46EB4CFD932A}" type="presParOf" srcId="{72165D35-6F4E-4D59-A684-4315F068C891}" destId="{97B6B7E9-69C8-4238-A869-CAEBBFD506D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DE2EAD-646F-48FD-98B5-E9D661745F6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C41148F9-4DE2-455C-B2A5-58F4E3E35161}">
      <dgm:prSet phldrT="[Text]"/>
      <dgm:spPr>
        <a:solidFill>
          <a:schemeClr val="accent4">
            <a:lumMod val="50000"/>
          </a:schemeClr>
        </a:solidFill>
      </dgm:spPr>
      <dgm:t>
        <a:bodyPr/>
        <a:lstStyle/>
        <a:p>
          <a:r>
            <a:rPr lang="en-US" dirty="0"/>
            <a:t>Fee Litigation</a:t>
          </a:r>
        </a:p>
      </dgm:t>
    </dgm:pt>
    <dgm:pt modelId="{AC474F10-4E23-46FA-8189-CDD50C3D5023}" type="parTrans" cxnId="{7B1A5226-6954-4207-A583-719569675B87}">
      <dgm:prSet/>
      <dgm:spPr/>
      <dgm:t>
        <a:bodyPr/>
        <a:lstStyle/>
        <a:p>
          <a:endParaRPr lang="en-US"/>
        </a:p>
      </dgm:t>
    </dgm:pt>
    <dgm:pt modelId="{E6EAC6AE-A9A4-4C55-9C80-D1DD3F2FCD9A}" type="sibTrans" cxnId="{7B1A5226-6954-4207-A583-719569675B87}">
      <dgm:prSet/>
      <dgm:spPr/>
      <dgm:t>
        <a:bodyPr/>
        <a:lstStyle/>
        <a:p>
          <a:endParaRPr lang="en-US"/>
        </a:p>
      </dgm:t>
    </dgm:pt>
    <dgm:pt modelId="{529539B4-95FB-47BA-BFEA-1D011D0038D2}">
      <dgm:prSet phldrT="[Text]"/>
      <dgm:spPr>
        <a:solidFill>
          <a:schemeClr val="accent4">
            <a:lumMod val="75000"/>
          </a:schemeClr>
        </a:solidFill>
      </dgm:spPr>
      <dgm:t>
        <a:bodyPr/>
        <a:lstStyle/>
        <a:p>
          <a:endParaRPr lang="en-US" dirty="0"/>
        </a:p>
      </dgm:t>
    </dgm:pt>
    <dgm:pt modelId="{93FBAD43-415D-4F4F-8A35-CFE119EB2CB5}" type="parTrans" cxnId="{C0F55003-4848-4597-B961-BDE77192E534}">
      <dgm:prSet/>
      <dgm:spPr/>
      <dgm:t>
        <a:bodyPr/>
        <a:lstStyle/>
        <a:p>
          <a:endParaRPr lang="en-US"/>
        </a:p>
      </dgm:t>
    </dgm:pt>
    <dgm:pt modelId="{FA7C6CDD-5303-4337-BB05-A7822FD69833}" type="sibTrans" cxnId="{C0F55003-4848-4597-B961-BDE77192E534}">
      <dgm:prSet/>
      <dgm:spPr/>
      <dgm:t>
        <a:bodyPr/>
        <a:lstStyle/>
        <a:p>
          <a:endParaRPr lang="en-US"/>
        </a:p>
      </dgm:t>
    </dgm:pt>
    <dgm:pt modelId="{B265B910-F123-491F-9137-7A882CC6D5CF}">
      <dgm:prSet phldrT="[Text]"/>
      <dgm:spPr>
        <a:solidFill>
          <a:schemeClr val="accent1">
            <a:lumMod val="50000"/>
          </a:schemeClr>
        </a:solidFill>
      </dgm:spPr>
      <dgm:t>
        <a:bodyPr/>
        <a:lstStyle/>
        <a:p>
          <a:endParaRPr lang="en-US" dirty="0"/>
        </a:p>
      </dgm:t>
    </dgm:pt>
    <dgm:pt modelId="{596C3B90-8C88-4DF3-898A-179920CAA1C9}" type="parTrans" cxnId="{DEA52F2E-99A3-4A33-AD0B-2E7C6BCA0496}">
      <dgm:prSet/>
      <dgm:spPr/>
      <dgm:t>
        <a:bodyPr/>
        <a:lstStyle/>
        <a:p>
          <a:endParaRPr lang="en-US"/>
        </a:p>
      </dgm:t>
    </dgm:pt>
    <dgm:pt modelId="{43EC7CAF-2A08-495B-AE35-F0014696A7E5}" type="sibTrans" cxnId="{DEA52F2E-99A3-4A33-AD0B-2E7C6BCA0496}">
      <dgm:prSet/>
      <dgm:spPr/>
      <dgm:t>
        <a:bodyPr/>
        <a:lstStyle/>
        <a:p>
          <a:endParaRPr lang="en-US"/>
        </a:p>
      </dgm:t>
    </dgm:pt>
    <dgm:pt modelId="{91234CB9-E623-4B9D-8D8C-DC0783694F26}">
      <dgm:prSet phldrT="[Text]"/>
      <dgm:spPr>
        <a:solidFill>
          <a:schemeClr val="accent1">
            <a:lumMod val="75000"/>
          </a:schemeClr>
        </a:solidFill>
      </dgm:spPr>
      <dgm:t>
        <a:bodyPr/>
        <a:lstStyle/>
        <a:p>
          <a:pPr>
            <a:buFont typeface="Arial" panose="020B0604020202020204" pitchFamily="34" charset="0"/>
            <a:buChar char="•"/>
          </a:pPr>
          <a:endParaRPr lang="en-US" dirty="0"/>
        </a:p>
      </dgm:t>
    </dgm:pt>
    <dgm:pt modelId="{75998BEB-96C9-449D-A6A3-FCE915075F4F}" type="parTrans" cxnId="{74B34C1C-57E1-4FE8-8A8A-31720DFA182B}">
      <dgm:prSet/>
      <dgm:spPr/>
      <dgm:t>
        <a:bodyPr/>
        <a:lstStyle/>
        <a:p>
          <a:endParaRPr lang="en-US"/>
        </a:p>
      </dgm:t>
    </dgm:pt>
    <dgm:pt modelId="{FA3E6D0A-9EF5-4E3D-B62F-669B5DD5DE85}" type="sibTrans" cxnId="{74B34C1C-57E1-4FE8-8A8A-31720DFA182B}">
      <dgm:prSet/>
      <dgm:spPr/>
      <dgm:t>
        <a:bodyPr/>
        <a:lstStyle/>
        <a:p>
          <a:endParaRPr lang="en-US"/>
        </a:p>
      </dgm:t>
    </dgm:pt>
    <dgm:pt modelId="{6D045127-5BC1-41F0-9BE9-605E5EC0B677}" type="pres">
      <dgm:prSet presAssocID="{5CDE2EAD-646F-48FD-98B5-E9D661745F6F}" presName="composite" presStyleCnt="0">
        <dgm:presLayoutVars>
          <dgm:chMax val="1"/>
          <dgm:dir/>
          <dgm:resizeHandles val="exact"/>
        </dgm:presLayoutVars>
      </dgm:prSet>
      <dgm:spPr/>
    </dgm:pt>
    <dgm:pt modelId="{C0E5E8F3-6D97-4A61-87A5-E0465821E037}" type="pres">
      <dgm:prSet presAssocID="{C41148F9-4DE2-455C-B2A5-58F4E3E35161}" presName="roof" presStyleLbl="dkBgShp" presStyleIdx="0" presStyleCnt="2" custScaleY="44393" custLinFactNeighborX="0" custLinFactNeighborY="-13902"/>
      <dgm:spPr/>
    </dgm:pt>
    <dgm:pt modelId="{8347F6D5-13A8-402D-B94D-AAC990D953FB}" type="pres">
      <dgm:prSet presAssocID="{C41148F9-4DE2-455C-B2A5-58F4E3E35161}" presName="pillars" presStyleCnt="0"/>
      <dgm:spPr/>
    </dgm:pt>
    <dgm:pt modelId="{D5AE7968-E0A1-41D1-94FB-2286713441BE}" type="pres">
      <dgm:prSet presAssocID="{C41148F9-4DE2-455C-B2A5-58F4E3E35161}" presName="pillar1" presStyleLbl="node1" presStyleIdx="0" presStyleCnt="3" custScaleY="141599" custLinFactNeighborX="-147" custLinFactNeighborY="3999">
        <dgm:presLayoutVars>
          <dgm:bulletEnabled val="1"/>
        </dgm:presLayoutVars>
      </dgm:prSet>
      <dgm:spPr/>
    </dgm:pt>
    <dgm:pt modelId="{398B344E-5506-48DE-8C15-5107EA2CA44D}" type="pres">
      <dgm:prSet presAssocID="{B265B910-F123-491F-9137-7A882CC6D5CF}" presName="pillarX" presStyleLbl="node1" presStyleIdx="1" presStyleCnt="3" custScaleY="141577" custLinFactNeighborX="0" custLinFactNeighborY="3902">
        <dgm:presLayoutVars>
          <dgm:bulletEnabled val="1"/>
        </dgm:presLayoutVars>
      </dgm:prSet>
      <dgm:spPr/>
    </dgm:pt>
    <dgm:pt modelId="{C7EEA883-BEDC-43CF-8EB3-BCBE8C1C2E1C}" type="pres">
      <dgm:prSet presAssocID="{91234CB9-E623-4B9D-8D8C-DC0783694F26}" presName="pillarX" presStyleLbl="node1" presStyleIdx="2" presStyleCnt="3" custScaleY="140703" custLinFactNeighborX="44427" custLinFactNeighborY="39567">
        <dgm:presLayoutVars>
          <dgm:bulletEnabled val="1"/>
        </dgm:presLayoutVars>
      </dgm:prSet>
      <dgm:spPr/>
    </dgm:pt>
    <dgm:pt modelId="{45F7EE22-CAD7-4423-A13A-9C70ACF72416}" type="pres">
      <dgm:prSet presAssocID="{C41148F9-4DE2-455C-B2A5-58F4E3E35161}" presName="base" presStyleLbl="dkBgShp" presStyleIdx="1" presStyleCnt="2" custLinFactNeighborX="1468" custLinFactNeighborY="60487"/>
      <dgm:spPr/>
    </dgm:pt>
  </dgm:ptLst>
  <dgm:cxnLst>
    <dgm:cxn modelId="{9876E601-F741-400F-A1BE-C31B54BA232C}" type="presOf" srcId="{5CDE2EAD-646F-48FD-98B5-E9D661745F6F}" destId="{6D045127-5BC1-41F0-9BE9-605E5EC0B677}" srcOrd="0" destOrd="0" presId="urn:microsoft.com/office/officeart/2005/8/layout/hList3"/>
    <dgm:cxn modelId="{C0F55003-4848-4597-B961-BDE77192E534}" srcId="{C41148F9-4DE2-455C-B2A5-58F4E3E35161}" destId="{529539B4-95FB-47BA-BFEA-1D011D0038D2}" srcOrd="0" destOrd="0" parTransId="{93FBAD43-415D-4F4F-8A35-CFE119EB2CB5}" sibTransId="{FA7C6CDD-5303-4337-BB05-A7822FD69833}"/>
    <dgm:cxn modelId="{0984DE14-D863-42C5-8506-22E79BC603F2}" type="presOf" srcId="{B265B910-F123-491F-9137-7A882CC6D5CF}" destId="{398B344E-5506-48DE-8C15-5107EA2CA44D}" srcOrd="0" destOrd="0" presId="urn:microsoft.com/office/officeart/2005/8/layout/hList3"/>
    <dgm:cxn modelId="{A6E8391C-56C3-4E3E-BEE9-F9DED8667DC5}" type="presOf" srcId="{C41148F9-4DE2-455C-B2A5-58F4E3E35161}" destId="{C0E5E8F3-6D97-4A61-87A5-E0465821E037}" srcOrd="0" destOrd="0" presId="urn:microsoft.com/office/officeart/2005/8/layout/hList3"/>
    <dgm:cxn modelId="{74B34C1C-57E1-4FE8-8A8A-31720DFA182B}" srcId="{C41148F9-4DE2-455C-B2A5-58F4E3E35161}" destId="{91234CB9-E623-4B9D-8D8C-DC0783694F26}" srcOrd="2" destOrd="0" parTransId="{75998BEB-96C9-449D-A6A3-FCE915075F4F}" sibTransId="{FA3E6D0A-9EF5-4E3D-B62F-669B5DD5DE85}"/>
    <dgm:cxn modelId="{7B1A5226-6954-4207-A583-719569675B87}" srcId="{5CDE2EAD-646F-48FD-98B5-E9D661745F6F}" destId="{C41148F9-4DE2-455C-B2A5-58F4E3E35161}" srcOrd="0" destOrd="0" parTransId="{AC474F10-4E23-46FA-8189-CDD50C3D5023}" sibTransId="{E6EAC6AE-A9A4-4C55-9C80-D1DD3F2FCD9A}"/>
    <dgm:cxn modelId="{DEA52F2E-99A3-4A33-AD0B-2E7C6BCA0496}" srcId="{C41148F9-4DE2-455C-B2A5-58F4E3E35161}" destId="{B265B910-F123-491F-9137-7A882CC6D5CF}" srcOrd="1" destOrd="0" parTransId="{596C3B90-8C88-4DF3-898A-179920CAA1C9}" sibTransId="{43EC7CAF-2A08-495B-AE35-F0014696A7E5}"/>
    <dgm:cxn modelId="{753D62A0-CF99-4788-A046-A456CA6508F9}" type="presOf" srcId="{91234CB9-E623-4B9D-8D8C-DC0783694F26}" destId="{C7EEA883-BEDC-43CF-8EB3-BCBE8C1C2E1C}" srcOrd="0" destOrd="0" presId="urn:microsoft.com/office/officeart/2005/8/layout/hList3"/>
    <dgm:cxn modelId="{348706D6-CF77-42B0-A24E-04FC6063E773}" type="presOf" srcId="{529539B4-95FB-47BA-BFEA-1D011D0038D2}" destId="{D5AE7968-E0A1-41D1-94FB-2286713441BE}" srcOrd="0" destOrd="0" presId="urn:microsoft.com/office/officeart/2005/8/layout/hList3"/>
    <dgm:cxn modelId="{34E81783-C3D4-41B6-BD57-ADBB2B327D43}" type="presParOf" srcId="{6D045127-5BC1-41F0-9BE9-605E5EC0B677}" destId="{C0E5E8F3-6D97-4A61-87A5-E0465821E037}" srcOrd="0" destOrd="0" presId="urn:microsoft.com/office/officeart/2005/8/layout/hList3"/>
    <dgm:cxn modelId="{E96AB518-ED44-4EE8-9952-FC3CFB7E7DB3}" type="presParOf" srcId="{6D045127-5BC1-41F0-9BE9-605E5EC0B677}" destId="{8347F6D5-13A8-402D-B94D-AAC990D953FB}" srcOrd="1" destOrd="0" presId="urn:microsoft.com/office/officeart/2005/8/layout/hList3"/>
    <dgm:cxn modelId="{B80B5545-8BFC-45D9-901B-0D6A08C34423}" type="presParOf" srcId="{8347F6D5-13A8-402D-B94D-AAC990D953FB}" destId="{D5AE7968-E0A1-41D1-94FB-2286713441BE}" srcOrd="0" destOrd="0" presId="urn:microsoft.com/office/officeart/2005/8/layout/hList3"/>
    <dgm:cxn modelId="{7B7D7C15-2959-4821-BBCF-D916A68C184D}" type="presParOf" srcId="{8347F6D5-13A8-402D-B94D-AAC990D953FB}" destId="{398B344E-5506-48DE-8C15-5107EA2CA44D}" srcOrd="1" destOrd="0" presId="urn:microsoft.com/office/officeart/2005/8/layout/hList3"/>
    <dgm:cxn modelId="{084D96C5-881F-422F-9AAD-117FA2B44B6F}" type="presParOf" srcId="{8347F6D5-13A8-402D-B94D-AAC990D953FB}" destId="{C7EEA883-BEDC-43CF-8EB3-BCBE8C1C2E1C}" srcOrd="2" destOrd="0" presId="urn:microsoft.com/office/officeart/2005/8/layout/hList3"/>
    <dgm:cxn modelId="{AEC7CDD7-CCFD-4450-99CB-65171B8C4E00}" type="presParOf" srcId="{6D045127-5BC1-41F0-9BE9-605E5EC0B677}" destId="{45F7EE22-CAD7-4423-A13A-9C70ACF7241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32802-79EC-4318-A24E-FF8800D962EE}">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FC96FE-43FC-44BB-AB3C-CFDBD3ADB204}">
      <dsp:nvSpPr>
        <dsp:cNvPr id="0" name=""/>
        <dsp:cNvSpPr/>
      </dsp:nvSpPr>
      <dsp:spPr>
        <a:xfrm>
          <a:off x="509717" y="338558"/>
          <a:ext cx="7541700" cy="67755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Board Members</a:t>
          </a:r>
        </a:p>
      </dsp:txBody>
      <dsp:txXfrm>
        <a:off x="509717" y="338558"/>
        <a:ext cx="7541700" cy="677550"/>
      </dsp:txXfrm>
    </dsp:sp>
    <dsp:sp modelId="{DA818E22-93BD-488A-8D6D-C1B3364AB6C9}">
      <dsp:nvSpPr>
        <dsp:cNvPr id="0" name=""/>
        <dsp:cNvSpPr/>
      </dsp:nvSpPr>
      <dsp:spPr>
        <a:xfrm>
          <a:off x="86248" y="253864"/>
          <a:ext cx="846937" cy="8469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B4E7B9E-13CE-460E-9A85-681F0B9832B1}">
      <dsp:nvSpPr>
        <dsp:cNvPr id="0" name=""/>
        <dsp:cNvSpPr/>
      </dsp:nvSpPr>
      <dsp:spPr>
        <a:xfrm>
          <a:off x="995230" y="1354558"/>
          <a:ext cx="7056187" cy="677550"/>
        </a:xfrm>
        <a:prstGeom prst="rect">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Executives and certain staff</a:t>
          </a:r>
        </a:p>
      </dsp:txBody>
      <dsp:txXfrm>
        <a:off x="995230" y="1354558"/>
        <a:ext cx="7056187" cy="677550"/>
      </dsp:txXfrm>
    </dsp:sp>
    <dsp:sp modelId="{252659B4-6975-441E-A373-D43B2ADCB9CA}">
      <dsp:nvSpPr>
        <dsp:cNvPr id="0" name=""/>
        <dsp:cNvSpPr/>
      </dsp:nvSpPr>
      <dsp:spPr>
        <a:xfrm>
          <a:off x="571761" y="1269864"/>
          <a:ext cx="846937" cy="8469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97339BF-E152-4C76-8933-31281AF56880}">
      <dsp:nvSpPr>
        <dsp:cNvPr id="0" name=""/>
        <dsp:cNvSpPr/>
      </dsp:nvSpPr>
      <dsp:spPr>
        <a:xfrm>
          <a:off x="1144243" y="2370558"/>
          <a:ext cx="6907174" cy="677550"/>
        </a:xfrm>
        <a:prstGeom prst="rect">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Investment Managers</a:t>
          </a:r>
        </a:p>
      </dsp:txBody>
      <dsp:txXfrm>
        <a:off x="1144243" y="2370558"/>
        <a:ext cx="6907174" cy="677550"/>
      </dsp:txXfrm>
    </dsp:sp>
    <dsp:sp modelId="{4D1C5E93-62F6-470D-91C7-50BFA5156A9D}">
      <dsp:nvSpPr>
        <dsp:cNvPr id="0" name=""/>
        <dsp:cNvSpPr/>
      </dsp:nvSpPr>
      <dsp:spPr>
        <a:xfrm>
          <a:off x="720774" y="2285864"/>
          <a:ext cx="846937" cy="8469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916E7C2-61DF-466B-9D22-019C10E49AD1}">
      <dsp:nvSpPr>
        <dsp:cNvPr id="0" name=""/>
        <dsp:cNvSpPr/>
      </dsp:nvSpPr>
      <dsp:spPr>
        <a:xfrm>
          <a:off x="995230" y="3386558"/>
          <a:ext cx="7056187" cy="677550"/>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Investment Consultants</a:t>
          </a:r>
        </a:p>
      </dsp:txBody>
      <dsp:txXfrm>
        <a:off x="995230" y="3386558"/>
        <a:ext cx="7056187" cy="677550"/>
      </dsp:txXfrm>
    </dsp:sp>
    <dsp:sp modelId="{69C21560-F99B-42C0-A1A7-5EFE578DC915}">
      <dsp:nvSpPr>
        <dsp:cNvPr id="0" name=""/>
        <dsp:cNvSpPr/>
      </dsp:nvSpPr>
      <dsp:spPr>
        <a:xfrm>
          <a:off x="571761" y="3301864"/>
          <a:ext cx="846937" cy="8469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9395283-66EC-433A-9E36-BF5DF34B6FAD}">
      <dsp:nvSpPr>
        <dsp:cNvPr id="0" name=""/>
        <dsp:cNvSpPr/>
      </dsp:nvSpPr>
      <dsp:spPr>
        <a:xfrm>
          <a:off x="509717" y="4402558"/>
          <a:ext cx="7541700" cy="677550"/>
        </a:xfrm>
        <a:prstGeom prst="rect">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Any service provider who has agreed to be a fiduciary by contract</a:t>
          </a:r>
        </a:p>
      </dsp:txBody>
      <dsp:txXfrm>
        <a:off x="509717" y="4402558"/>
        <a:ext cx="7541700" cy="677550"/>
      </dsp:txXfrm>
    </dsp:sp>
    <dsp:sp modelId="{1E6B85F4-4CBC-4997-AF54-0AC115F6C2CD}">
      <dsp:nvSpPr>
        <dsp:cNvPr id="0" name=""/>
        <dsp:cNvSpPr/>
      </dsp:nvSpPr>
      <dsp:spPr>
        <a:xfrm>
          <a:off x="86248" y="4317864"/>
          <a:ext cx="846937" cy="8469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08BCF-B5B2-4D14-ACFC-49E1028DC1FD}">
      <dsp:nvSpPr>
        <dsp:cNvPr id="0" name=""/>
        <dsp:cNvSpPr/>
      </dsp:nvSpPr>
      <dsp:spPr>
        <a:xfrm>
          <a:off x="3293822" y="620062"/>
          <a:ext cx="4903315" cy="4903315"/>
        </a:xfrm>
        <a:prstGeom prst="blockArc">
          <a:avLst>
            <a:gd name="adj1" fmla="val 13114286"/>
            <a:gd name="adj2" fmla="val 16200000"/>
            <a:gd name="adj3" fmla="val 3910"/>
          </a:avLst>
        </a:prstGeom>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bevelB/>
        </a:sp3d>
      </dsp:spPr>
      <dsp:style>
        <a:lnRef idx="0">
          <a:scrgbClr r="0" g="0" b="0"/>
        </a:lnRef>
        <a:fillRef idx="3">
          <a:scrgbClr r="0" g="0" b="0"/>
        </a:fillRef>
        <a:effectRef idx="3">
          <a:scrgbClr r="0" g="0" b="0"/>
        </a:effectRef>
        <a:fontRef idx="minor">
          <a:schemeClr val="lt1"/>
        </a:fontRef>
      </dsp:style>
    </dsp:sp>
    <dsp:sp modelId="{B61FDF40-3E7F-47C9-AE4B-E7DF57BE795E}">
      <dsp:nvSpPr>
        <dsp:cNvPr id="0" name=""/>
        <dsp:cNvSpPr/>
      </dsp:nvSpPr>
      <dsp:spPr>
        <a:xfrm>
          <a:off x="3293822" y="620062"/>
          <a:ext cx="4903315" cy="4903315"/>
        </a:xfrm>
        <a:prstGeom prst="blockArc">
          <a:avLst>
            <a:gd name="adj1" fmla="val 10028571"/>
            <a:gd name="adj2" fmla="val 13114286"/>
            <a:gd name="adj3" fmla="val 3910"/>
          </a:avLst>
        </a:prstGeom>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bevelB/>
        </a:sp3d>
      </dsp:spPr>
      <dsp:style>
        <a:lnRef idx="0">
          <a:scrgbClr r="0" g="0" b="0"/>
        </a:lnRef>
        <a:fillRef idx="3">
          <a:scrgbClr r="0" g="0" b="0"/>
        </a:fillRef>
        <a:effectRef idx="3">
          <a:scrgbClr r="0" g="0" b="0"/>
        </a:effectRef>
        <a:fontRef idx="minor">
          <a:schemeClr val="lt1"/>
        </a:fontRef>
      </dsp:style>
    </dsp:sp>
    <dsp:sp modelId="{8167D70C-21F4-46B0-9667-2FB4392E5611}">
      <dsp:nvSpPr>
        <dsp:cNvPr id="0" name=""/>
        <dsp:cNvSpPr/>
      </dsp:nvSpPr>
      <dsp:spPr>
        <a:xfrm>
          <a:off x="3293822" y="620062"/>
          <a:ext cx="4903315" cy="4903315"/>
        </a:xfrm>
        <a:prstGeom prst="blockArc">
          <a:avLst>
            <a:gd name="adj1" fmla="val 6942857"/>
            <a:gd name="adj2" fmla="val 10028571"/>
            <a:gd name="adj3" fmla="val 3910"/>
          </a:avLst>
        </a:prstGeom>
        <a:solidFill>
          <a:schemeClr val="bg1">
            <a:lumMod val="85000"/>
          </a:schemeClr>
        </a:solidFill>
        <a:ln w="6350" cap="flat" cmpd="sng" algn="ctr">
          <a:solidFill>
            <a:schemeClr val="bg1">
              <a:lumMod val="75000"/>
            </a:schemeClr>
          </a:solidFill>
          <a:prstDash val="solid"/>
          <a:miter lim="800000"/>
        </a:ln>
        <a:effectLst/>
        <a:scene3d>
          <a:camera prst="orthographicFront"/>
          <a:lightRig rig="threePt" dir="t"/>
        </a:scene3d>
        <a:sp3d>
          <a:bevelT/>
          <a:bevelB/>
        </a:sp3d>
      </dsp:spPr>
      <dsp:style>
        <a:lnRef idx="1">
          <a:schemeClr val="accent4"/>
        </a:lnRef>
        <a:fillRef idx="2">
          <a:schemeClr val="accent4"/>
        </a:fillRef>
        <a:effectRef idx="1">
          <a:schemeClr val="accent4"/>
        </a:effectRef>
        <a:fontRef idx="minor">
          <a:schemeClr val="dk1"/>
        </a:fontRef>
      </dsp:style>
    </dsp:sp>
    <dsp:sp modelId="{90425A2F-6784-4D1F-B1C3-521B795B229F}">
      <dsp:nvSpPr>
        <dsp:cNvPr id="0" name=""/>
        <dsp:cNvSpPr/>
      </dsp:nvSpPr>
      <dsp:spPr>
        <a:xfrm>
          <a:off x="3306325" y="620062"/>
          <a:ext cx="4903315" cy="4903315"/>
        </a:xfrm>
        <a:prstGeom prst="blockArc">
          <a:avLst>
            <a:gd name="adj1" fmla="val 3857143"/>
            <a:gd name="adj2" fmla="val 6942857"/>
            <a:gd name="adj3" fmla="val 3910"/>
          </a:avLst>
        </a:prstGeom>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bevelB/>
        </a:sp3d>
      </dsp:spPr>
      <dsp:style>
        <a:lnRef idx="0">
          <a:scrgbClr r="0" g="0" b="0"/>
        </a:lnRef>
        <a:fillRef idx="3">
          <a:scrgbClr r="0" g="0" b="0"/>
        </a:fillRef>
        <a:effectRef idx="3">
          <a:scrgbClr r="0" g="0" b="0"/>
        </a:effectRef>
        <a:fontRef idx="minor">
          <a:schemeClr val="lt1"/>
        </a:fontRef>
      </dsp:style>
    </dsp:sp>
    <dsp:sp modelId="{919E4DE7-3022-4018-B571-8EE3A3967CAF}">
      <dsp:nvSpPr>
        <dsp:cNvPr id="0" name=""/>
        <dsp:cNvSpPr/>
      </dsp:nvSpPr>
      <dsp:spPr>
        <a:xfrm>
          <a:off x="3293822" y="620062"/>
          <a:ext cx="4903315" cy="4903315"/>
        </a:xfrm>
        <a:prstGeom prst="blockArc">
          <a:avLst>
            <a:gd name="adj1" fmla="val 771429"/>
            <a:gd name="adj2" fmla="val 3857143"/>
            <a:gd name="adj3" fmla="val 3910"/>
          </a:avLst>
        </a:prstGeom>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bevelB/>
        </a:sp3d>
      </dsp:spPr>
      <dsp:style>
        <a:lnRef idx="0">
          <a:scrgbClr r="0" g="0" b="0"/>
        </a:lnRef>
        <a:fillRef idx="3">
          <a:scrgbClr r="0" g="0" b="0"/>
        </a:fillRef>
        <a:effectRef idx="3">
          <a:scrgbClr r="0" g="0" b="0"/>
        </a:effectRef>
        <a:fontRef idx="minor">
          <a:schemeClr val="lt1"/>
        </a:fontRef>
      </dsp:style>
    </dsp:sp>
    <dsp:sp modelId="{081D9137-9A3F-48A4-AD4F-420425060533}">
      <dsp:nvSpPr>
        <dsp:cNvPr id="0" name=""/>
        <dsp:cNvSpPr/>
      </dsp:nvSpPr>
      <dsp:spPr>
        <a:xfrm>
          <a:off x="3293822" y="620062"/>
          <a:ext cx="4903315" cy="4903315"/>
        </a:xfrm>
        <a:prstGeom prst="blockArc">
          <a:avLst>
            <a:gd name="adj1" fmla="val 19285714"/>
            <a:gd name="adj2" fmla="val 771429"/>
            <a:gd name="adj3" fmla="val 3910"/>
          </a:avLst>
        </a:prstGeom>
        <a:solidFill>
          <a:schemeClr val="bg1">
            <a:lumMod val="85000"/>
          </a:schemeClr>
        </a:solidFill>
        <a:ln>
          <a:solidFill>
            <a:schemeClr val="bg1">
              <a:lumMod val="95000"/>
            </a:schemeClr>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bevelB/>
        </a:sp3d>
      </dsp:spPr>
      <dsp:style>
        <a:lnRef idx="0">
          <a:scrgbClr r="0" g="0" b="0"/>
        </a:lnRef>
        <a:fillRef idx="3">
          <a:scrgbClr r="0" g="0" b="0"/>
        </a:fillRef>
        <a:effectRef idx="3">
          <a:scrgbClr r="0" g="0" b="0"/>
        </a:effectRef>
        <a:fontRef idx="minor">
          <a:schemeClr val="lt1"/>
        </a:fontRef>
      </dsp:style>
    </dsp:sp>
    <dsp:sp modelId="{FCFE4E77-B5EB-4AF8-8D43-626B3B51F12F}">
      <dsp:nvSpPr>
        <dsp:cNvPr id="0" name=""/>
        <dsp:cNvSpPr/>
      </dsp:nvSpPr>
      <dsp:spPr>
        <a:xfrm>
          <a:off x="3306325" y="620062"/>
          <a:ext cx="4903315" cy="4903315"/>
        </a:xfrm>
        <a:prstGeom prst="blockArc">
          <a:avLst>
            <a:gd name="adj1" fmla="val 16200000"/>
            <a:gd name="adj2" fmla="val 19285714"/>
            <a:gd name="adj3" fmla="val 3910"/>
          </a:avLst>
        </a:prstGeom>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bevelB/>
        </a:sp3d>
      </dsp:spPr>
      <dsp:style>
        <a:lnRef idx="0">
          <a:scrgbClr r="0" g="0" b="0"/>
        </a:lnRef>
        <a:fillRef idx="3">
          <a:scrgbClr r="0" g="0" b="0"/>
        </a:fillRef>
        <a:effectRef idx="3">
          <a:scrgbClr r="0" g="0" b="0"/>
        </a:effectRef>
        <a:fontRef idx="minor">
          <a:schemeClr val="lt1"/>
        </a:fontRef>
      </dsp:style>
    </dsp:sp>
    <dsp:sp modelId="{E0D3DAD5-1716-499D-8A09-72EBF7901727}">
      <dsp:nvSpPr>
        <dsp:cNvPr id="0" name=""/>
        <dsp:cNvSpPr/>
      </dsp:nvSpPr>
      <dsp:spPr>
        <a:xfrm>
          <a:off x="4687809" y="2075872"/>
          <a:ext cx="2206779" cy="2210241"/>
        </a:xfrm>
        <a:prstGeom prst="ellipse">
          <a:avLst/>
        </a:prstGeom>
        <a:solidFill>
          <a:schemeClr val="accent4">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bevelB/>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100000"/>
            </a:lnSpc>
            <a:spcBef>
              <a:spcPct val="0"/>
            </a:spcBef>
            <a:spcAft>
              <a:spcPct val="35000"/>
            </a:spcAft>
            <a:buNone/>
          </a:pPr>
          <a:r>
            <a:rPr lang="en-US" sz="2700" kern="1200" dirty="0"/>
            <a:t>Core Fiduciary</a:t>
          </a:r>
        </a:p>
        <a:p>
          <a:pPr marL="0" lvl="0" indent="0" algn="ctr" defTabSz="1200150">
            <a:lnSpc>
              <a:spcPct val="100000"/>
            </a:lnSpc>
            <a:spcBef>
              <a:spcPct val="0"/>
            </a:spcBef>
            <a:spcAft>
              <a:spcPct val="35000"/>
            </a:spcAft>
            <a:buNone/>
          </a:pPr>
          <a:r>
            <a:rPr lang="en-US" sz="2700" kern="1200" dirty="0"/>
            <a:t>Principles</a:t>
          </a:r>
        </a:p>
      </dsp:txBody>
      <dsp:txXfrm>
        <a:off x="5010984" y="2399554"/>
        <a:ext cx="1560429" cy="1562877"/>
      </dsp:txXfrm>
    </dsp:sp>
    <dsp:sp modelId="{B27C7ED6-59B1-481D-BEFD-DA7329F88D09}">
      <dsp:nvSpPr>
        <dsp:cNvPr id="0" name=""/>
        <dsp:cNvSpPr/>
      </dsp:nvSpPr>
      <dsp:spPr>
        <a:xfrm>
          <a:off x="5079756" y="2270"/>
          <a:ext cx="1331447" cy="1331447"/>
        </a:xfrm>
        <a:prstGeom prst="ellipse">
          <a:avLst/>
        </a:prstGeom>
        <a:solidFill>
          <a:schemeClr val="accent1">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bevelB/>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Prudence</a:t>
          </a:r>
        </a:p>
      </dsp:txBody>
      <dsp:txXfrm>
        <a:off x="5274742" y="197256"/>
        <a:ext cx="941475" cy="941475"/>
      </dsp:txXfrm>
    </dsp:sp>
    <dsp:sp modelId="{90DCCD1B-71FE-4515-84D5-C084747818BE}">
      <dsp:nvSpPr>
        <dsp:cNvPr id="0" name=""/>
        <dsp:cNvSpPr/>
      </dsp:nvSpPr>
      <dsp:spPr>
        <a:xfrm>
          <a:off x="6959064" y="907297"/>
          <a:ext cx="1331447" cy="1331447"/>
        </a:xfrm>
        <a:prstGeom prst="ellipse">
          <a:avLst/>
        </a:prstGeom>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bevelB/>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Loyalty</a:t>
          </a:r>
        </a:p>
      </dsp:txBody>
      <dsp:txXfrm>
        <a:off x="7154050" y="1102283"/>
        <a:ext cx="941475" cy="941475"/>
      </dsp:txXfrm>
    </dsp:sp>
    <dsp:sp modelId="{BF4A70CA-0EF2-4219-955A-2659B20740E6}">
      <dsp:nvSpPr>
        <dsp:cNvPr id="0" name=""/>
        <dsp:cNvSpPr/>
      </dsp:nvSpPr>
      <dsp:spPr>
        <a:xfrm>
          <a:off x="7423215" y="2940875"/>
          <a:ext cx="1331447" cy="1331447"/>
        </a:xfrm>
        <a:prstGeom prst="ellipse">
          <a:avLst/>
        </a:prstGeom>
        <a:solidFill>
          <a:schemeClr val="accent6">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bevelB/>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Transparency and Accountability</a:t>
          </a:r>
        </a:p>
      </dsp:txBody>
      <dsp:txXfrm>
        <a:off x="7618201" y="3135861"/>
        <a:ext cx="941475" cy="941475"/>
      </dsp:txXfrm>
    </dsp:sp>
    <dsp:sp modelId="{AC85AF0C-D0D3-45B1-BBF0-51BC9DCC4F7B}">
      <dsp:nvSpPr>
        <dsp:cNvPr id="0" name=""/>
        <dsp:cNvSpPr/>
      </dsp:nvSpPr>
      <dsp:spPr>
        <a:xfrm>
          <a:off x="6122693" y="4571677"/>
          <a:ext cx="1331447" cy="1331447"/>
        </a:xfrm>
        <a:prstGeom prst="ellipse">
          <a:avLst/>
        </a:prstGeom>
        <a:solidFill>
          <a:schemeClr val="bg1">
            <a:lumMod val="6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bevelB/>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Compliance with laws (and plan documents)</a:t>
          </a:r>
        </a:p>
      </dsp:txBody>
      <dsp:txXfrm>
        <a:off x="6317679" y="4766663"/>
        <a:ext cx="941475" cy="941475"/>
      </dsp:txXfrm>
    </dsp:sp>
    <dsp:sp modelId="{0CA48715-5F1F-49B6-BAE0-A7565FAFEC07}">
      <dsp:nvSpPr>
        <dsp:cNvPr id="0" name=""/>
        <dsp:cNvSpPr/>
      </dsp:nvSpPr>
      <dsp:spPr>
        <a:xfrm>
          <a:off x="4036818" y="4571677"/>
          <a:ext cx="1331447" cy="1331447"/>
        </a:xfrm>
        <a:prstGeom prst="ellipse">
          <a:avLst/>
        </a:prstGeom>
        <a:solidFill>
          <a:schemeClr val="bg1">
            <a:lumMod val="65000"/>
          </a:schemeClr>
        </a:solidFill>
        <a:ln>
          <a:solidFill>
            <a:schemeClr val="bg1">
              <a:lumMod val="65000"/>
            </a:schemeClr>
          </a:solidFill>
        </a:ln>
        <a:effectLst>
          <a:outerShdw blurRad="57150" dist="19050" dir="5400000" algn="ctr" rotWithShape="0">
            <a:srgbClr val="000000">
              <a:alpha val="63000"/>
            </a:srgbClr>
          </a:outerShdw>
        </a:effectLst>
        <a:scene3d>
          <a:camera prst="orthographicFront"/>
          <a:lightRig rig="threePt" dir="t"/>
        </a:scene3d>
        <a:sp3d>
          <a:bevelT/>
          <a:bevelB/>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Co-Fiduciary Duties</a:t>
          </a:r>
        </a:p>
      </dsp:txBody>
      <dsp:txXfrm>
        <a:off x="4231804" y="4766663"/>
        <a:ext cx="941475" cy="941475"/>
      </dsp:txXfrm>
    </dsp:sp>
    <dsp:sp modelId="{E9A85137-A2C0-4C5E-B702-363D74244128}">
      <dsp:nvSpPr>
        <dsp:cNvPr id="0" name=""/>
        <dsp:cNvSpPr/>
      </dsp:nvSpPr>
      <dsp:spPr>
        <a:xfrm>
          <a:off x="2736297" y="2940875"/>
          <a:ext cx="1331447" cy="1331447"/>
        </a:xfrm>
        <a:prstGeom prst="ellipse">
          <a:avLst/>
        </a:prstGeom>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bevelB/>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Cost Managment</a:t>
          </a:r>
        </a:p>
      </dsp:txBody>
      <dsp:txXfrm>
        <a:off x="2931283" y="3135861"/>
        <a:ext cx="941475" cy="941475"/>
      </dsp:txXfrm>
    </dsp:sp>
    <dsp:sp modelId="{6238F9D7-DE7B-4030-8591-614A0B307636}">
      <dsp:nvSpPr>
        <dsp:cNvPr id="0" name=""/>
        <dsp:cNvSpPr/>
      </dsp:nvSpPr>
      <dsp:spPr>
        <a:xfrm>
          <a:off x="3200447" y="907297"/>
          <a:ext cx="1331447" cy="1331447"/>
        </a:xfrm>
        <a:prstGeom prst="ellipse">
          <a:avLst/>
        </a:prstGeom>
        <a:solidFill>
          <a:schemeClr val="bg1">
            <a:lumMod val="6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bevelB/>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p>
      </dsp:txBody>
      <dsp:txXfrm>
        <a:off x="3395433" y="1102283"/>
        <a:ext cx="941475" cy="941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3E25C-FA63-419E-8584-691AD7F0ED50}">
      <dsp:nvSpPr>
        <dsp:cNvPr id="0" name=""/>
        <dsp:cNvSpPr/>
      </dsp:nvSpPr>
      <dsp:spPr>
        <a:xfrm>
          <a:off x="4090" y="1887996"/>
          <a:ext cx="1913607" cy="1913607"/>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Duty of Loyalty</a:t>
          </a:r>
        </a:p>
      </dsp:txBody>
      <dsp:txXfrm>
        <a:off x="284331" y="2168237"/>
        <a:ext cx="1353125" cy="1353125"/>
      </dsp:txXfrm>
    </dsp:sp>
    <dsp:sp modelId="{5D22E500-32AF-4E93-9C22-F64BA76BDF8A}">
      <dsp:nvSpPr>
        <dsp:cNvPr id="0" name=""/>
        <dsp:cNvSpPr/>
      </dsp:nvSpPr>
      <dsp:spPr>
        <a:xfrm>
          <a:off x="2073082" y="2289853"/>
          <a:ext cx="1109892" cy="1109892"/>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20198" y="2714276"/>
        <a:ext cx="815660" cy="261046"/>
      </dsp:txXfrm>
    </dsp:sp>
    <dsp:sp modelId="{0E56AB99-3138-4F98-9345-0CDAFF8F3BC3}">
      <dsp:nvSpPr>
        <dsp:cNvPr id="0" name=""/>
        <dsp:cNvSpPr/>
      </dsp:nvSpPr>
      <dsp:spPr>
        <a:xfrm>
          <a:off x="3338359" y="1887996"/>
          <a:ext cx="1913607" cy="1913607"/>
        </a:xfrm>
        <a:prstGeom prst="ellipse">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Duty of Impartiality</a:t>
          </a:r>
        </a:p>
      </dsp:txBody>
      <dsp:txXfrm>
        <a:off x="3618600" y="2168237"/>
        <a:ext cx="1353125" cy="1353125"/>
      </dsp:txXfrm>
    </dsp:sp>
    <dsp:sp modelId="{584798B4-D328-4E69-8562-319F70EEE36B}">
      <dsp:nvSpPr>
        <dsp:cNvPr id="0" name=""/>
        <dsp:cNvSpPr/>
      </dsp:nvSpPr>
      <dsp:spPr>
        <a:xfrm>
          <a:off x="5407351" y="2289853"/>
          <a:ext cx="1109892" cy="1109892"/>
        </a:xfrm>
        <a:prstGeom prst="mathEqual">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endParaRPr lang="en-US" sz="4900" kern="1200"/>
        </a:p>
      </dsp:txBody>
      <dsp:txXfrm>
        <a:off x="5554467" y="2518491"/>
        <a:ext cx="815660" cy="652616"/>
      </dsp:txXfrm>
    </dsp:sp>
    <dsp:sp modelId="{AC3EBBD2-6970-4793-94DF-06E35E86998D}">
      <dsp:nvSpPr>
        <dsp:cNvPr id="0" name=""/>
        <dsp:cNvSpPr/>
      </dsp:nvSpPr>
      <dsp:spPr>
        <a:xfrm>
          <a:off x="6672628" y="972153"/>
          <a:ext cx="3788081" cy="3745292"/>
        </a:xfrm>
        <a:prstGeom prst="ellipse">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It’s all about the </a:t>
          </a:r>
          <a:r>
            <a:rPr lang="en-US" sz="2400" b="1" i="1" u="sng" kern="1200" dirty="0"/>
            <a:t>beneficiaries</a:t>
          </a:r>
          <a:endParaRPr lang="en-US" sz="2400" b="1" kern="1200" dirty="0"/>
        </a:p>
      </dsp:txBody>
      <dsp:txXfrm>
        <a:off x="7227380" y="1520638"/>
        <a:ext cx="2678577" cy="26483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648E1-A7EE-45ED-9E2D-DA171639D927}">
      <dsp:nvSpPr>
        <dsp:cNvPr id="0" name=""/>
        <dsp:cNvSpPr/>
      </dsp:nvSpPr>
      <dsp:spPr>
        <a:xfrm rot="10800000">
          <a:off x="0" y="0"/>
          <a:ext cx="2946399" cy="778933"/>
        </a:xfrm>
        <a:prstGeom prst="trapezoid">
          <a:avLst>
            <a:gd name="adj" fmla="val 63043"/>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Beneficiaries</a:t>
          </a:r>
        </a:p>
      </dsp:txBody>
      <dsp:txXfrm rot="-10800000">
        <a:off x="515619" y="0"/>
        <a:ext cx="1915159" cy="778933"/>
      </dsp:txXfrm>
    </dsp:sp>
    <dsp:sp modelId="{FF5111E1-BBCB-4914-82D0-E505C245D0A7}">
      <dsp:nvSpPr>
        <dsp:cNvPr id="0" name=""/>
        <dsp:cNvSpPr/>
      </dsp:nvSpPr>
      <dsp:spPr>
        <a:xfrm rot="10800000">
          <a:off x="493305" y="776370"/>
          <a:ext cx="1964266" cy="778933"/>
        </a:xfrm>
        <a:prstGeom prst="trapezoid">
          <a:avLst>
            <a:gd name="adj" fmla="val 63043"/>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The State/Employers</a:t>
          </a:r>
        </a:p>
      </dsp:txBody>
      <dsp:txXfrm rot="-10800000">
        <a:off x="837052" y="776370"/>
        <a:ext cx="1276772" cy="778933"/>
      </dsp:txXfrm>
    </dsp:sp>
    <dsp:sp modelId="{62084AC6-C56F-420D-9D11-726FDDCA1D23}">
      <dsp:nvSpPr>
        <dsp:cNvPr id="0" name=""/>
        <dsp:cNvSpPr/>
      </dsp:nvSpPr>
      <dsp:spPr>
        <a:xfrm rot="10800000">
          <a:off x="982133" y="1557866"/>
          <a:ext cx="982133" cy="778933"/>
        </a:xfrm>
        <a:prstGeom prst="trapezoid">
          <a:avLst>
            <a:gd name="adj" fmla="val 63043"/>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accent4">
                  <a:lumMod val="50000"/>
                </a:schemeClr>
              </a:solidFill>
            </a:rPr>
            <a:t>Other Stakeholders</a:t>
          </a:r>
        </a:p>
      </dsp:txBody>
      <dsp:txXfrm rot="-10800000">
        <a:off x="982133" y="1557866"/>
        <a:ext cx="982133" cy="778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264AC-DB71-4EBC-950E-6C2F2CB0550B}">
      <dsp:nvSpPr>
        <dsp:cNvPr id="0" name=""/>
        <dsp:cNvSpPr/>
      </dsp:nvSpPr>
      <dsp:spPr>
        <a:xfrm>
          <a:off x="1198880" y="45296"/>
          <a:ext cx="2174239" cy="2174239"/>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Care</a:t>
          </a:r>
        </a:p>
      </dsp:txBody>
      <dsp:txXfrm>
        <a:off x="1488778" y="425788"/>
        <a:ext cx="1594442" cy="978407"/>
      </dsp:txXfrm>
    </dsp:sp>
    <dsp:sp modelId="{960EB865-89B3-4BC9-98FB-4F37CC56DB45}">
      <dsp:nvSpPr>
        <dsp:cNvPr id="0" name=""/>
        <dsp:cNvSpPr/>
      </dsp:nvSpPr>
      <dsp:spPr>
        <a:xfrm>
          <a:off x="1946282" y="1132416"/>
          <a:ext cx="2174239" cy="21742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000" b="1" kern="1200" dirty="0"/>
            <a:t>Diligence</a:t>
          </a:r>
        </a:p>
      </dsp:txBody>
      <dsp:txXfrm>
        <a:off x="2611237" y="1694095"/>
        <a:ext cx="1304543" cy="1195831"/>
      </dsp:txXfrm>
    </dsp:sp>
    <dsp:sp modelId="{C10E4076-21A0-49D0-A622-D89F83051664}">
      <dsp:nvSpPr>
        <dsp:cNvPr id="0" name=""/>
        <dsp:cNvSpPr/>
      </dsp:nvSpPr>
      <dsp:spPr>
        <a:xfrm>
          <a:off x="451477" y="1132416"/>
          <a:ext cx="2174239" cy="2174239"/>
        </a:xfrm>
        <a:prstGeom prst="ellipse">
          <a:avLst/>
        </a:prstGeom>
        <a:solidFill>
          <a:srgbClr val="47A0C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000" b="1" kern="1200" dirty="0"/>
            <a:t>Skill</a:t>
          </a:r>
        </a:p>
      </dsp:txBody>
      <dsp:txXfrm>
        <a:off x="656218" y="1694095"/>
        <a:ext cx="1304543" cy="11958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F660D-46F1-40F5-9D63-7BBB975B65CB}">
      <dsp:nvSpPr>
        <dsp:cNvPr id="0" name=""/>
        <dsp:cNvSpPr/>
      </dsp:nvSpPr>
      <dsp:spPr>
        <a:xfrm>
          <a:off x="3719890" y="711500"/>
          <a:ext cx="4752217" cy="4752217"/>
        </a:xfrm>
        <a:prstGeom prst="blockArc">
          <a:avLst>
            <a:gd name="adj1" fmla="val 10800000"/>
            <a:gd name="adj2" fmla="val 16200000"/>
            <a:gd name="adj3" fmla="val 46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F6C6C30-8C58-4E52-9748-12C986620741}">
      <dsp:nvSpPr>
        <dsp:cNvPr id="0" name=""/>
        <dsp:cNvSpPr/>
      </dsp:nvSpPr>
      <dsp:spPr>
        <a:xfrm>
          <a:off x="3719890" y="711500"/>
          <a:ext cx="4752217" cy="4752217"/>
        </a:xfrm>
        <a:prstGeom prst="blockArc">
          <a:avLst>
            <a:gd name="adj1" fmla="val 5400000"/>
            <a:gd name="adj2" fmla="val 10800000"/>
            <a:gd name="adj3" fmla="val 46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15E2C60-749F-4588-9EB7-7F40D4BF2A30}">
      <dsp:nvSpPr>
        <dsp:cNvPr id="0" name=""/>
        <dsp:cNvSpPr/>
      </dsp:nvSpPr>
      <dsp:spPr>
        <a:xfrm>
          <a:off x="3719890" y="711500"/>
          <a:ext cx="4752217" cy="4752217"/>
        </a:xfrm>
        <a:prstGeom prst="blockArc">
          <a:avLst>
            <a:gd name="adj1" fmla="val 0"/>
            <a:gd name="adj2" fmla="val 5400000"/>
            <a:gd name="adj3" fmla="val 46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164650-D1D1-4DBD-BD3C-EEFB08ADC528}">
      <dsp:nvSpPr>
        <dsp:cNvPr id="0" name=""/>
        <dsp:cNvSpPr/>
      </dsp:nvSpPr>
      <dsp:spPr>
        <a:xfrm>
          <a:off x="3719890" y="711500"/>
          <a:ext cx="4752217" cy="4752217"/>
        </a:xfrm>
        <a:prstGeom prst="blockArc">
          <a:avLst>
            <a:gd name="adj1" fmla="val 16200000"/>
            <a:gd name="adj2" fmla="val 0"/>
            <a:gd name="adj3" fmla="val 46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B038420-9D29-4065-B53F-960DAF0FB8B0}">
      <dsp:nvSpPr>
        <dsp:cNvPr id="0" name=""/>
        <dsp:cNvSpPr/>
      </dsp:nvSpPr>
      <dsp:spPr>
        <a:xfrm>
          <a:off x="4807482" y="1754970"/>
          <a:ext cx="2577033" cy="2665277"/>
        </a:xfrm>
        <a:prstGeom prst="ellipse">
          <a:avLst/>
        </a:prstGeom>
        <a:solidFill>
          <a:schemeClr val="accent4">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Duty of Prudence and Standard of Care</a:t>
          </a:r>
        </a:p>
      </dsp:txBody>
      <dsp:txXfrm>
        <a:off x="5184880" y="2145291"/>
        <a:ext cx="1822237" cy="1884635"/>
      </dsp:txXfrm>
    </dsp:sp>
    <dsp:sp modelId="{547EE644-7E9D-4A26-96E6-55C413ABB313}">
      <dsp:nvSpPr>
        <dsp:cNvPr id="0" name=""/>
        <dsp:cNvSpPr/>
      </dsp:nvSpPr>
      <dsp:spPr>
        <a:xfrm>
          <a:off x="5331320" y="1878"/>
          <a:ext cx="1529357" cy="1529357"/>
        </a:xfrm>
        <a:prstGeom prst="ellipse">
          <a:avLst/>
        </a:prstGeom>
        <a:solidFill>
          <a:schemeClr val="accent1">
            <a:lumMod val="50000"/>
          </a:schemeClr>
        </a:solidFill>
        <a:ln>
          <a:solidFill>
            <a:schemeClr val="bg2">
              <a:lumMod val="50000"/>
            </a:schemeClr>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Dynamic</a:t>
          </a:r>
        </a:p>
      </dsp:txBody>
      <dsp:txXfrm>
        <a:off x="5555289" y="225847"/>
        <a:ext cx="1081419" cy="1081419"/>
      </dsp:txXfrm>
    </dsp:sp>
    <dsp:sp modelId="{01C37818-63E7-426C-8AB5-1B6BCA79914B}">
      <dsp:nvSpPr>
        <dsp:cNvPr id="0" name=""/>
        <dsp:cNvSpPr/>
      </dsp:nvSpPr>
      <dsp:spPr>
        <a:xfrm>
          <a:off x="7652372" y="2322930"/>
          <a:ext cx="1529357" cy="1529357"/>
        </a:xfrm>
        <a:prstGeom prst="ellipse">
          <a:avLst/>
        </a:prstGeom>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Forward-looking</a:t>
          </a:r>
        </a:p>
      </dsp:txBody>
      <dsp:txXfrm>
        <a:off x="7876341" y="2546899"/>
        <a:ext cx="1081419" cy="1081419"/>
      </dsp:txXfrm>
    </dsp:sp>
    <dsp:sp modelId="{1106EA04-244A-4E9F-9A9F-87650B9992B4}">
      <dsp:nvSpPr>
        <dsp:cNvPr id="0" name=""/>
        <dsp:cNvSpPr/>
      </dsp:nvSpPr>
      <dsp:spPr>
        <a:xfrm>
          <a:off x="5331320" y="4643982"/>
          <a:ext cx="1529357" cy="1529357"/>
        </a:xfrm>
        <a:prstGeom prst="ellipse">
          <a:avLst/>
        </a:prstGeom>
        <a:solidFill>
          <a:schemeClr val="accent5">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Investigate material facts</a:t>
          </a:r>
        </a:p>
      </dsp:txBody>
      <dsp:txXfrm>
        <a:off x="5555289" y="4867951"/>
        <a:ext cx="1081419" cy="1081419"/>
      </dsp:txXfrm>
    </dsp:sp>
    <dsp:sp modelId="{9DF15B76-76DA-486C-9C5C-818168C44586}">
      <dsp:nvSpPr>
        <dsp:cNvPr id="0" name=""/>
        <dsp:cNvSpPr/>
      </dsp:nvSpPr>
      <dsp:spPr>
        <a:xfrm>
          <a:off x="3010268" y="2322930"/>
          <a:ext cx="1529357" cy="1529357"/>
        </a:xfrm>
        <a:prstGeom prst="ellipse">
          <a:avLst/>
        </a:prstGeom>
        <a:solidFill>
          <a:schemeClr val="accent5">
            <a:lumMod val="75000"/>
          </a:schemeClr>
        </a:solidFill>
        <a:ln>
          <a:solidFill>
            <a:schemeClr val="accent5">
              <a:lumMod val="75000"/>
            </a:schemeClr>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Process-oriented</a:t>
          </a:r>
        </a:p>
      </dsp:txBody>
      <dsp:txXfrm>
        <a:off x="3234237" y="2546899"/>
        <a:ext cx="1081419" cy="10814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DCF0-7A9E-4819-BF91-9BA27914D0D4}">
      <dsp:nvSpPr>
        <dsp:cNvPr id="0" name=""/>
        <dsp:cNvSpPr/>
      </dsp:nvSpPr>
      <dsp:spPr>
        <a:xfrm>
          <a:off x="2778781" y="0"/>
          <a:ext cx="2418294" cy="2418662"/>
        </a:xfrm>
        <a:prstGeom prst="circularArrow">
          <a:avLst>
            <a:gd name="adj1" fmla="val 10980"/>
            <a:gd name="adj2" fmla="val 1142322"/>
            <a:gd name="adj3" fmla="val 4500000"/>
            <a:gd name="adj4" fmla="val 10800000"/>
            <a:gd name="adj5" fmla="val 12500"/>
          </a:avLst>
        </a:prstGeom>
        <a:solidFill>
          <a:schemeClr val="accent4">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F996286-9C3B-4985-A6FE-6916891FB7F4}">
      <dsp:nvSpPr>
        <dsp:cNvPr id="0" name=""/>
        <dsp:cNvSpPr/>
      </dsp:nvSpPr>
      <dsp:spPr>
        <a:xfrm>
          <a:off x="3313303" y="873210"/>
          <a:ext cx="1343799" cy="67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Process</a:t>
          </a:r>
        </a:p>
      </dsp:txBody>
      <dsp:txXfrm>
        <a:off x="3313303" y="873210"/>
        <a:ext cx="1343799" cy="671739"/>
      </dsp:txXfrm>
    </dsp:sp>
    <dsp:sp modelId="{3E1AD667-4945-4E1E-81D9-47C627EEB1AC}">
      <dsp:nvSpPr>
        <dsp:cNvPr id="0" name=""/>
        <dsp:cNvSpPr/>
      </dsp:nvSpPr>
      <dsp:spPr>
        <a:xfrm>
          <a:off x="2107108" y="1389701"/>
          <a:ext cx="2418294" cy="241866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C1B6026-D071-46FB-9855-9BA738480E84}">
      <dsp:nvSpPr>
        <dsp:cNvPr id="0" name=""/>
        <dsp:cNvSpPr/>
      </dsp:nvSpPr>
      <dsp:spPr>
        <a:xfrm>
          <a:off x="2644355" y="2270950"/>
          <a:ext cx="1343799" cy="67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Process</a:t>
          </a:r>
        </a:p>
      </dsp:txBody>
      <dsp:txXfrm>
        <a:off x="2644355" y="2270950"/>
        <a:ext cx="1343799" cy="671739"/>
      </dsp:txXfrm>
    </dsp:sp>
    <dsp:sp modelId="{63B9E6D0-CE40-4C1C-8349-F187C3392811}">
      <dsp:nvSpPr>
        <dsp:cNvPr id="0" name=""/>
        <dsp:cNvSpPr/>
      </dsp:nvSpPr>
      <dsp:spPr>
        <a:xfrm>
          <a:off x="2950900" y="2945704"/>
          <a:ext cx="2077689" cy="2078522"/>
        </a:xfrm>
        <a:prstGeom prst="blockArc">
          <a:avLst>
            <a:gd name="adj1" fmla="val 13500000"/>
            <a:gd name="adj2" fmla="val 10800000"/>
            <a:gd name="adj3" fmla="val 12740"/>
          </a:avLst>
        </a:prstGeom>
        <a:solidFill>
          <a:schemeClr val="accent5">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609AEA7-FB01-4AEA-B132-94284ABE18A4}">
      <dsp:nvSpPr>
        <dsp:cNvPr id="0" name=""/>
        <dsp:cNvSpPr/>
      </dsp:nvSpPr>
      <dsp:spPr>
        <a:xfrm>
          <a:off x="3316482" y="3670700"/>
          <a:ext cx="1343799" cy="67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Process</a:t>
          </a:r>
        </a:p>
      </dsp:txBody>
      <dsp:txXfrm>
        <a:off x="3316482" y="3670700"/>
        <a:ext cx="1343799" cy="6717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C0213-D3D4-490F-9E59-2E091BAEA68E}">
      <dsp:nvSpPr>
        <dsp:cNvPr id="0" name=""/>
        <dsp:cNvSpPr/>
      </dsp:nvSpPr>
      <dsp:spPr>
        <a:xfrm>
          <a:off x="1952" y="265301"/>
          <a:ext cx="2588515" cy="2588515"/>
        </a:xfrm>
        <a:prstGeom prst="ellipse">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Management Fee</a:t>
          </a:r>
        </a:p>
      </dsp:txBody>
      <dsp:txXfrm>
        <a:off x="381031" y="644380"/>
        <a:ext cx="1830357" cy="1830357"/>
      </dsp:txXfrm>
    </dsp:sp>
    <dsp:sp modelId="{9A857A7C-562C-4807-9E34-110534C88744}">
      <dsp:nvSpPr>
        <dsp:cNvPr id="0" name=""/>
        <dsp:cNvSpPr/>
      </dsp:nvSpPr>
      <dsp:spPr>
        <a:xfrm>
          <a:off x="2800655" y="808890"/>
          <a:ext cx="1501338" cy="1501338"/>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99657" y="1383002"/>
        <a:ext cx="1103334" cy="353114"/>
      </dsp:txXfrm>
    </dsp:sp>
    <dsp:sp modelId="{4588650E-5C4A-4972-9B34-D60ED4714E49}">
      <dsp:nvSpPr>
        <dsp:cNvPr id="0" name=""/>
        <dsp:cNvSpPr/>
      </dsp:nvSpPr>
      <dsp:spPr>
        <a:xfrm>
          <a:off x="4512182" y="265301"/>
          <a:ext cx="2588515" cy="258851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Other Fees</a:t>
          </a:r>
        </a:p>
      </dsp:txBody>
      <dsp:txXfrm>
        <a:off x="4891261" y="644380"/>
        <a:ext cx="1830357" cy="1830357"/>
      </dsp:txXfrm>
    </dsp:sp>
    <dsp:sp modelId="{E8D76AC2-8186-40A7-99CA-E0EDA432C0DD}">
      <dsp:nvSpPr>
        <dsp:cNvPr id="0" name=""/>
        <dsp:cNvSpPr/>
      </dsp:nvSpPr>
      <dsp:spPr>
        <a:xfrm>
          <a:off x="7310885" y="808890"/>
          <a:ext cx="1501338" cy="1501338"/>
        </a:xfrm>
        <a:prstGeom prst="mathEqual">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509887" y="1118166"/>
        <a:ext cx="1103334" cy="882786"/>
      </dsp:txXfrm>
    </dsp:sp>
    <dsp:sp modelId="{97B6B7E9-69C8-4238-A869-CAEBBFD506D8}">
      <dsp:nvSpPr>
        <dsp:cNvPr id="0" name=""/>
        <dsp:cNvSpPr/>
      </dsp:nvSpPr>
      <dsp:spPr>
        <a:xfrm>
          <a:off x="9022411" y="265301"/>
          <a:ext cx="2588515" cy="2588515"/>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Bundled/Wrapped Fees</a:t>
          </a:r>
        </a:p>
      </dsp:txBody>
      <dsp:txXfrm>
        <a:off x="9401490" y="644380"/>
        <a:ext cx="1830357" cy="18303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5E8F3-6D97-4A61-87A5-E0465821E037}">
      <dsp:nvSpPr>
        <dsp:cNvPr id="0" name=""/>
        <dsp:cNvSpPr/>
      </dsp:nvSpPr>
      <dsp:spPr>
        <a:xfrm>
          <a:off x="0" y="0"/>
          <a:ext cx="12192000" cy="838921"/>
        </a:xfrm>
        <a:prstGeom prst="rect">
          <a:avLst/>
        </a:prstGeom>
        <a:solidFill>
          <a:schemeClr val="accent4">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Fee Litigation</a:t>
          </a:r>
        </a:p>
      </dsp:txBody>
      <dsp:txXfrm>
        <a:off x="0" y="0"/>
        <a:ext cx="12192000" cy="838921"/>
      </dsp:txXfrm>
    </dsp:sp>
    <dsp:sp modelId="{D5AE7968-E0A1-41D1-94FB-2286713441BE}">
      <dsp:nvSpPr>
        <dsp:cNvPr id="0" name=""/>
        <dsp:cNvSpPr/>
      </dsp:nvSpPr>
      <dsp:spPr>
        <a:xfrm>
          <a:off x="0" y="679849"/>
          <a:ext cx="4060031" cy="5619350"/>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679849"/>
        <a:ext cx="4060031" cy="5619350"/>
      </dsp:txXfrm>
    </dsp:sp>
    <dsp:sp modelId="{398B344E-5506-48DE-8C15-5107EA2CA44D}">
      <dsp:nvSpPr>
        <dsp:cNvPr id="0" name=""/>
        <dsp:cNvSpPr/>
      </dsp:nvSpPr>
      <dsp:spPr>
        <a:xfrm>
          <a:off x="4065984" y="680722"/>
          <a:ext cx="4060031" cy="5618477"/>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065984" y="680722"/>
        <a:ext cx="4060031" cy="5618477"/>
      </dsp:txXfrm>
    </dsp:sp>
    <dsp:sp modelId="{C7EEA883-BEDC-43CF-8EB3-BCBE8C1C2E1C}">
      <dsp:nvSpPr>
        <dsp:cNvPr id="0" name=""/>
        <dsp:cNvSpPr/>
      </dsp:nvSpPr>
      <dsp:spPr>
        <a:xfrm>
          <a:off x="8131968" y="715407"/>
          <a:ext cx="4060031" cy="5583792"/>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Font typeface="Arial" panose="020B0604020202020204" pitchFamily="34" charset="0"/>
            <a:buNone/>
          </a:pPr>
          <a:endParaRPr lang="en-US" sz="6500" kern="1200" dirty="0"/>
        </a:p>
      </dsp:txBody>
      <dsp:txXfrm>
        <a:off x="8131968" y="715407"/>
        <a:ext cx="4060031" cy="5583792"/>
      </dsp:txXfrm>
    </dsp:sp>
    <dsp:sp modelId="{45F7EE22-CAD7-4423-A13A-9C70ACF72416}">
      <dsp:nvSpPr>
        <dsp:cNvPr id="0" name=""/>
        <dsp:cNvSpPr/>
      </dsp:nvSpPr>
      <dsp:spPr>
        <a:xfrm>
          <a:off x="0" y="5670018"/>
          <a:ext cx="12192000" cy="44094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png"/><Relationship Id="rId4" Type="http://schemas.microsoft.com/office/2007/relationships/hdphoto" Target="../media/hdphoto1.wdp"/></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4.xml"/><Relationship Id="rId4" Type="http://schemas.microsoft.com/office/2007/relationships/hdphoto" Target="../media/hdphoto1.wdp"/></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4.xml"/><Relationship Id="rId4" Type="http://schemas.microsoft.com/office/2007/relationships/hdphoto" Target="../media/hdphoto1.wdp"/></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4.xml"/><Relationship Id="rId4" Type="http://schemas.microsoft.com/office/2007/relationships/hdphoto" Target="../media/hdphoto1.wdp"/></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9.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1.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7.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7.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7.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7.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7.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7.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8.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8.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8.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8.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8.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5.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6.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6.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7.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8.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9.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9.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0.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0.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0.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0.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0.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0.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0.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0.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0.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51.xml"/></Relationships>
</file>

<file path=ppt/slideLayouts/_rels/slideLayout4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51.xml"/></Relationships>
</file>

<file path=ppt/slideLayouts/_rels/slideLayout4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5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51.xml"/></Relationships>
</file>

<file path=ppt/slideLayouts/_rels/slideLayout5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51.xml"/></Relationships>
</file>

<file path=ppt/slideLayouts/_rels/slideLayout5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51.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2.xml"/></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52.xml"/></Relationships>
</file>

<file path=ppt/slideLayouts/_rels/slideLayout5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52.xml"/><Relationship Id="rId4" Type="http://schemas.openxmlformats.org/officeDocument/2006/relationships/image" Target="../media/image5.png"/></Relationships>
</file>

<file path=ppt/slideLayouts/_rels/slideLayout5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52.xml"/></Relationships>
</file>

<file path=ppt/slideLayouts/_rels/slideLayout5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2.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2.xml"/></Relationships>
</file>

<file path=ppt/slideLayouts/_rels/slideLayout5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52.xml"/></Relationships>
</file>

<file path=ppt/slideLayouts/_rels/slideLayout5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2.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Gray">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 y="0"/>
            <a:ext cx="9336333" cy="2711116"/>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bg1">
                    <a:lumMod val="75000"/>
                  </a:schemeClr>
                </a:solidFill>
              </a:defRPr>
            </a:lvl1pPr>
            <a:lvl2pPr marL="0" indent="0">
              <a:buNone/>
              <a:defRPr sz="1235">
                <a:solidFill>
                  <a:schemeClr val="bg1">
                    <a:lumMod val="75000"/>
                  </a:schemeClr>
                </a:solidFill>
              </a:defRPr>
            </a:lvl2pPr>
            <a:lvl3pPr marL="0" indent="0">
              <a:buNone/>
              <a:defRPr sz="1235">
                <a:solidFill>
                  <a:schemeClr val="bg1">
                    <a:lumMod val="75000"/>
                  </a:schemeClr>
                </a:solidFill>
              </a:defRPr>
            </a:lvl3pPr>
            <a:lvl4pPr marL="0" indent="0">
              <a:buNone/>
              <a:defRPr sz="1235">
                <a:solidFill>
                  <a:schemeClr val="bg1">
                    <a:lumMod val="75000"/>
                  </a:schemeClr>
                </a:solidFill>
              </a:defRPr>
            </a:lvl4pPr>
            <a:lvl5pPr marL="0" indent="0">
              <a:buNone/>
              <a:defRPr sz="1235">
                <a:solidFill>
                  <a:schemeClr val="bg1">
                    <a:lumMod val="75000"/>
                  </a:schemeClr>
                </a:solidFill>
              </a:defRPr>
            </a:lvl5pPr>
            <a:lvl6pPr marL="0" indent="0">
              <a:spcBef>
                <a:spcPts val="0"/>
              </a:spcBef>
              <a:buNone/>
              <a:defRPr sz="1235">
                <a:solidFill>
                  <a:schemeClr val="bg1">
                    <a:lumMod val="75000"/>
                  </a:schemeClr>
                </a:solidFill>
              </a:defRPr>
            </a:lvl6pPr>
            <a:lvl7pPr marL="0" indent="0">
              <a:spcBef>
                <a:spcPts val="0"/>
              </a:spcBef>
              <a:buNone/>
              <a:defRPr sz="1235">
                <a:solidFill>
                  <a:schemeClr val="bg1">
                    <a:lumMod val="75000"/>
                  </a:schemeClr>
                </a:solidFill>
              </a:defRPr>
            </a:lvl7pPr>
            <a:lvl8pPr marL="0" indent="0">
              <a:spcBef>
                <a:spcPts val="0"/>
              </a:spcBef>
              <a:buNone/>
              <a:defRPr sz="1235">
                <a:solidFill>
                  <a:schemeClr val="bg1">
                    <a:lumMod val="75000"/>
                  </a:schemeClr>
                </a:solidFill>
              </a:defRPr>
            </a:lvl8pPr>
            <a:lvl9pPr marL="0" indent="0">
              <a:spcBef>
                <a:spcPts val="0"/>
              </a:spcBef>
              <a:buNone/>
              <a:defRPr sz="1235">
                <a:solidFill>
                  <a:schemeClr val="bg1">
                    <a:lumMod val="75000"/>
                  </a:schemeClr>
                </a:solidFill>
              </a:defRPr>
            </a:lvl9pPr>
          </a:lstStyle>
          <a:p>
            <a:pPr lvl="0"/>
            <a:r>
              <a:rPr lang="en-US" dirty="0"/>
              <a:t>Presentation Eyebrow 14 pt. (Example: Proposal for XYZ Company)</a:t>
            </a:r>
          </a:p>
        </p:txBody>
      </p:sp>
      <p:sp>
        <p:nvSpPr>
          <p:cNvPr id="6" name="Text Placeholder 5"/>
          <p:cNvSpPr>
            <a:spLocks noGrp="1"/>
          </p:cNvSpPr>
          <p:nvPr>
            <p:ph type="body" sz="quarter" idx="11" hasCustomPrompt="1"/>
          </p:nvPr>
        </p:nvSpPr>
        <p:spPr>
          <a:xfrm>
            <a:off x="0" y="2733118"/>
            <a:ext cx="12192000" cy="3183589"/>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bg1"/>
                </a:solidFill>
              </a:defRPr>
            </a:lvl1pPr>
            <a:lvl2pPr marL="0" indent="0">
              <a:lnSpc>
                <a:spcPct val="90000"/>
              </a:lnSpc>
              <a:spcBef>
                <a:spcPts val="794"/>
              </a:spcBef>
              <a:buNone/>
              <a:defRPr sz="2471" b="0" i="0">
                <a:solidFill>
                  <a:schemeClr val="accent5"/>
                </a:solidFill>
              </a:defRPr>
            </a:lvl2pPr>
            <a:lvl3pPr marL="0" indent="0">
              <a:lnSpc>
                <a:spcPct val="90000"/>
              </a:lnSpc>
              <a:spcBef>
                <a:spcPts val="794"/>
              </a:spcBef>
              <a:buFont typeface="Arial" panose="020B0604020202020204" pitchFamily="34" charset="0"/>
              <a:buNone/>
              <a:defRPr sz="2471" b="0">
                <a:solidFill>
                  <a:schemeClr val="accent5"/>
                </a:solidFill>
              </a:defRPr>
            </a:lvl3pPr>
            <a:lvl4pPr marL="0" indent="0">
              <a:lnSpc>
                <a:spcPct val="90000"/>
              </a:lnSpc>
              <a:spcBef>
                <a:spcPts val="794"/>
              </a:spcBef>
              <a:buFont typeface="Arial" panose="020B0604020202020204" pitchFamily="34" charset="0"/>
              <a:buNone/>
              <a:defRPr sz="2471" b="0">
                <a:solidFill>
                  <a:schemeClr val="accent5"/>
                </a:solidFill>
              </a:defRPr>
            </a:lvl4pPr>
            <a:lvl5pPr marL="0" indent="0">
              <a:lnSpc>
                <a:spcPct val="90000"/>
              </a:lnSpc>
              <a:spcBef>
                <a:spcPts val="794"/>
              </a:spcBef>
              <a:buFont typeface="Arial" panose="020B0604020202020204" pitchFamily="34" charset="0"/>
              <a:buNone/>
              <a:defRPr sz="2471" b="0">
                <a:solidFill>
                  <a:schemeClr val="accent5"/>
                </a:solidFill>
              </a:defRPr>
            </a:lvl5pPr>
            <a:lvl6pPr marL="0" indent="0">
              <a:lnSpc>
                <a:spcPct val="90000"/>
              </a:lnSpc>
              <a:spcBef>
                <a:spcPts val="794"/>
              </a:spcBef>
              <a:buNone/>
              <a:defRPr sz="2471" b="0">
                <a:solidFill>
                  <a:schemeClr val="accent5"/>
                </a:solidFill>
              </a:defRPr>
            </a:lvl6pPr>
            <a:lvl7pPr marL="0" indent="0">
              <a:lnSpc>
                <a:spcPct val="90000"/>
              </a:lnSpc>
              <a:spcBef>
                <a:spcPts val="794"/>
              </a:spcBef>
              <a:buNone/>
              <a:defRPr sz="2471" b="0">
                <a:solidFill>
                  <a:schemeClr val="accent5"/>
                </a:solidFill>
              </a:defRPr>
            </a:lvl7pPr>
            <a:lvl8pPr marL="0" indent="0">
              <a:lnSpc>
                <a:spcPct val="90000"/>
              </a:lnSpc>
              <a:spcBef>
                <a:spcPts val="794"/>
              </a:spcBef>
              <a:buNone/>
              <a:defRPr sz="2471" b="0">
                <a:solidFill>
                  <a:schemeClr val="accent5"/>
                </a:solidFill>
              </a:defRPr>
            </a:lvl8pPr>
            <a:lvl9pPr marL="0" indent="0">
              <a:lnSpc>
                <a:spcPct val="90000"/>
              </a:lnSpc>
              <a:spcBef>
                <a:spcPts val="794"/>
              </a:spcBef>
              <a:buNone/>
              <a:defRPr sz="2471" b="0">
                <a:solidFill>
                  <a:schemeClr val="accent5"/>
                </a:solidFill>
              </a:defRPr>
            </a:lvl9pPr>
          </a:lstStyle>
          <a:p>
            <a:pPr lvl="0"/>
            <a:r>
              <a:rPr lang="en-US" dirty="0"/>
              <a:t>Slide Title 54 pt. Bold</a:t>
            </a:r>
          </a:p>
          <a:p>
            <a:pPr lvl="1"/>
            <a:r>
              <a:rPr lang="en-US" dirty="0"/>
              <a:t>Click “Increase List Level” to produce this style subhead 28 pt.</a:t>
            </a:r>
          </a:p>
        </p:txBody>
      </p:sp>
      <p:sp>
        <p:nvSpPr>
          <p:cNvPr id="7"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dirty="0"/>
              <a:t>Month Day, </a:t>
            </a:r>
            <a:r>
              <a:rPr lang="en-US" err="1"/>
              <a:t>20XX</a:t>
            </a:r>
            <a:r>
              <a:rPr lang="en-US"/>
              <a:t> 11 </a:t>
            </a:r>
            <a:r>
              <a:rPr lang="en-US" dirty="0"/>
              <a:t>pt.</a:t>
            </a:r>
          </a:p>
        </p:txBody>
      </p:sp>
    </p:spTree>
    <p:extLst>
      <p:ext uri="{BB962C8B-B14F-4D97-AF65-F5344CB8AC3E}">
        <p14:creationId xmlns:p14="http://schemas.microsoft.com/office/powerpoint/2010/main" val="180066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279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Full Image Left Corner Highlight Dark Gray">
    <p:spTree>
      <p:nvGrpSpPr>
        <p:cNvPr id="1" name=""/>
        <p:cNvGrpSpPr/>
        <p:nvPr/>
      </p:nvGrpSpPr>
      <p:grpSpPr>
        <a:xfrm>
          <a:off x="0" y="0"/>
          <a:ext cx="0" cy="0"/>
          <a:chOff x="0" y="0"/>
          <a:chExt cx="0" cy="0"/>
        </a:xfrm>
      </p:grpSpPr>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ext Placeholder 3"/>
          <p:cNvSpPr>
            <a:spLocks noGrp="1"/>
          </p:cNvSpPr>
          <p:nvPr>
            <p:ph type="body" sz="quarter" idx="11" hasCustomPrompt="1"/>
          </p:nvPr>
        </p:nvSpPr>
        <p:spPr>
          <a:xfrm>
            <a:off x="868468" y="643086"/>
            <a:ext cx="5266651" cy="3590364"/>
          </a:xfrm>
          <a:prstGeom prst="rect">
            <a:avLst/>
          </a:prstGeom>
          <a:gradFill>
            <a:gsLst>
              <a:gs pos="15000">
                <a:schemeClr val="bg2">
                  <a:alpha val="85000"/>
                </a:schemeClr>
              </a:gs>
              <a:gs pos="85000">
                <a:srgbClr val="213542">
                  <a:alpha val="85000"/>
                </a:srgbClr>
              </a:gs>
            </a:gsLst>
            <a:lin ang="2160000" scaled="0"/>
          </a:gradFill>
        </p:spPr>
        <p:txBody>
          <a:bodyPr lIns="685800" tIns="1371600" rIns="685800" bIns="685800" anchor="ctr" anchorCtr="0"/>
          <a:lstStyle>
            <a:lvl1pPr marL="0" indent="0">
              <a:defRPr sz="2471" b="1">
                <a:solidFill>
                  <a:schemeClr val="bg1"/>
                </a:solidFill>
              </a:defRPr>
            </a:lvl1pPr>
            <a:lvl2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2pPr>
            <a:lvl3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3pPr>
            <a:lvl4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4pPr>
            <a:lvl5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5pPr>
            <a:lvl6pPr marL="0" indent="0">
              <a:lnSpc>
                <a:spcPct val="90000"/>
              </a:lnSpc>
              <a:spcBef>
                <a:spcPts val="794"/>
              </a:spcBef>
              <a:buNone/>
              <a:tabLst>
                <a:tab pos="165296" algn="l"/>
                <a:tab pos="455264" algn="l"/>
              </a:tabLst>
              <a:defRPr sz="1235">
                <a:solidFill>
                  <a:schemeClr val="bg1"/>
                </a:solidFill>
              </a:defRPr>
            </a:lvl6pPr>
            <a:lvl7pPr marL="0" indent="0">
              <a:lnSpc>
                <a:spcPct val="90000"/>
              </a:lnSpc>
              <a:spcBef>
                <a:spcPts val="794"/>
              </a:spcBef>
              <a:buNone/>
              <a:tabLst>
                <a:tab pos="165296" algn="l"/>
                <a:tab pos="455264" algn="l"/>
              </a:tabLst>
              <a:defRPr sz="1235">
                <a:solidFill>
                  <a:schemeClr val="bg1"/>
                </a:solidFill>
              </a:defRPr>
            </a:lvl7pPr>
            <a:lvl8pPr marL="0" indent="0">
              <a:lnSpc>
                <a:spcPct val="90000"/>
              </a:lnSpc>
              <a:spcBef>
                <a:spcPts val="794"/>
              </a:spcBef>
              <a:buNone/>
              <a:tabLst>
                <a:tab pos="165296" algn="l"/>
                <a:tab pos="455264" algn="l"/>
              </a:tabLst>
              <a:defRPr sz="1235">
                <a:solidFill>
                  <a:schemeClr val="bg1"/>
                </a:solidFill>
              </a:defRPr>
            </a:lvl8pPr>
            <a:lvl9pPr marL="0" indent="0">
              <a:lnSpc>
                <a:spcPct val="90000"/>
              </a:lnSpc>
              <a:spcBef>
                <a:spcPts val="794"/>
              </a:spcBef>
              <a:buNone/>
              <a:tabLst>
                <a:tab pos="165296" algn="l"/>
                <a:tab pos="455264" algn="l"/>
              </a:tabLst>
              <a:defRPr sz="1235">
                <a:solidFill>
                  <a:schemeClr val="bg1"/>
                </a:solidFill>
              </a:defRPr>
            </a:lvl9pPr>
          </a:lstStyle>
          <a:p>
            <a:pPr lvl="0"/>
            <a:r>
              <a:rPr lang="en-US" dirty="0"/>
              <a:t>Full Image Left Corner Highlight 28 pt. Bold</a:t>
            </a:r>
          </a:p>
          <a:p>
            <a:pPr lvl="1"/>
            <a:r>
              <a:rPr lang="en-US" dirty="0"/>
              <a:t>Call out description 14 </a:t>
            </a:r>
            <a:r>
              <a:rPr lang="en-US"/>
              <a:t>pt.</a:t>
            </a:r>
            <a:endParaRPr lang="en-US" dirty="0"/>
          </a:p>
        </p:txBody>
      </p:sp>
    </p:spTree>
    <p:extLst>
      <p:ext uri="{BB962C8B-B14F-4D97-AF65-F5344CB8AC3E}">
        <p14:creationId xmlns:p14="http://schemas.microsoft.com/office/powerpoint/2010/main" val="27706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Full Image Left Corner Highlight Cool Gray">
    <p:spTree>
      <p:nvGrpSpPr>
        <p:cNvPr id="1" name=""/>
        <p:cNvGrpSpPr/>
        <p:nvPr/>
      </p:nvGrpSpPr>
      <p:grpSpPr>
        <a:xfrm>
          <a:off x="0" y="0"/>
          <a:ext cx="0" cy="0"/>
          <a:chOff x="0" y="0"/>
          <a:chExt cx="0" cy="0"/>
        </a:xfrm>
      </p:grpSpPr>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4" name="Text Placeholder 3"/>
          <p:cNvSpPr>
            <a:spLocks noGrp="1"/>
          </p:cNvSpPr>
          <p:nvPr>
            <p:ph type="body" sz="quarter" idx="11" hasCustomPrompt="1"/>
          </p:nvPr>
        </p:nvSpPr>
        <p:spPr>
          <a:xfrm>
            <a:off x="829350" y="605118"/>
            <a:ext cx="5266651" cy="3590364"/>
          </a:xfrm>
          <a:prstGeom prst="rect">
            <a:avLst/>
          </a:prstGeom>
          <a:gradFill>
            <a:gsLst>
              <a:gs pos="15000">
                <a:schemeClr val="tx2">
                  <a:alpha val="85000"/>
                </a:schemeClr>
              </a:gs>
              <a:gs pos="85000">
                <a:srgbClr val="47606C">
                  <a:alpha val="85000"/>
                </a:srgbClr>
              </a:gs>
            </a:gsLst>
            <a:lin ang="2160000" scaled="0"/>
          </a:gradFill>
        </p:spPr>
        <p:txBody>
          <a:bodyPr lIns="685800" tIns="1371600" rIns="685800" bIns="685800" anchor="ctr" anchorCtr="0"/>
          <a:lstStyle>
            <a:lvl1pPr marL="0" indent="0">
              <a:defRPr sz="2471" b="1">
                <a:solidFill>
                  <a:schemeClr val="bg1"/>
                </a:solidFill>
              </a:defRPr>
            </a:lvl1pPr>
            <a:lvl2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2pPr>
            <a:lvl3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3pPr>
            <a:lvl4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4pPr>
            <a:lvl5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5pPr>
            <a:lvl6pPr marL="0" indent="0">
              <a:lnSpc>
                <a:spcPct val="90000"/>
              </a:lnSpc>
              <a:spcBef>
                <a:spcPts val="794"/>
              </a:spcBef>
              <a:buNone/>
              <a:tabLst>
                <a:tab pos="165296" algn="l"/>
                <a:tab pos="455264" algn="l"/>
              </a:tabLst>
              <a:defRPr sz="1235">
                <a:solidFill>
                  <a:schemeClr val="bg1"/>
                </a:solidFill>
              </a:defRPr>
            </a:lvl6pPr>
            <a:lvl7pPr marL="0" indent="0">
              <a:lnSpc>
                <a:spcPct val="90000"/>
              </a:lnSpc>
              <a:spcBef>
                <a:spcPts val="794"/>
              </a:spcBef>
              <a:buNone/>
              <a:tabLst>
                <a:tab pos="165296" algn="l"/>
                <a:tab pos="455264" algn="l"/>
              </a:tabLst>
              <a:defRPr sz="1235">
                <a:solidFill>
                  <a:schemeClr val="bg1"/>
                </a:solidFill>
              </a:defRPr>
            </a:lvl7pPr>
            <a:lvl8pPr marL="0" indent="0">
              <a:lnSpc>
                <a:spcPct val="90000"/>
              </a:lnSpc>
              <a:spcBef>
                <a:spcPts val="794"/>
              </a:spcBef>
              <a:buNone/>
              <a:tabLst>
                <a:tab pos="165296" algn="l"/>
                <a:tab pos="455264" algn="l"/>
              </a:tabLst>
              <a:defRPr sz="1235">
                <a:solidFill>
                  <a:schemeClr val="bg1"/>
                </a:solidFill>
              </a:defRPr>
            </a:lvl8pPr>
            <a:lvl9pPr marL="0" indent="0">
              <a:lnSpc>
                <a:spcPct val="90000"/>
              </a:lnSpc>
              <a:spcBef>
                <a:spcPts val="794"/>
              </a:spcBef>
              <a:buNone/>
              <a:tabLst>
                <a:tab pos="165296" algn="l"/>
                <a:tab pos="455264" algn="l"/>
              </a:tabLst>
              <a:defRPr sz="1235">
                <a:solidFill>
                  <a:schemeClr val="bg1"/>
                </a:solidFill>
              </a:defRPr>
            </a:lvl9pPr>
          </a:lstStyle>
          <a:p>
            <a:pPr lvl="0"/>
            <a:r>
              <a:rPr lang="en-US" dirty="0"/>
              <a:t>Full Image Left Corner Highlight 28 pt. Bold</a:t>
            </a:r>
          </a:p>
          <a:p>
            <a:pPr lvl="1"/>
            <a:r>
              <a:rPr lang="en-US" dirty="0"/>
              <a:t>Call out description 14 </a:t>
            </a:r>
            <a:r>
              <a:rPr lang="en-US"/>
              <a:t>pt.</a:t>
            </a:r>
            <a:endParaRPr lang="en-US" dirty="0"/>
          </a:p>
        </p:txBody>
      </p:sp>
    </p:spTree>
    <p:extLst>
      <p:ext uri="{BB962C8B-B14F-4D97-AF65-F5344CB8AC3E}">
        <p14:creationId xmlns:p14="http://schemas.microsoft.com/office/powerpoint/2010/main" val="209766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2) 1/2 Callouts L">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11084" y="1100959"/>
            <a:ext cx="6096000" cy="2057400"/>
          </a:xfrm>
          <a:prstGeom prst="rect">
            <a:avLst/>
          </a:prstGeom>
          <a:gradFill>
            <a:gsLst>
              <a:gs pos="14000">
                <a:schemeClr val="bg2">
                  <a:alpha val="85000"/>
                </a:schemeClr>
              </a:gs>
              <a:gs pos="64000">
                <a:srgbClr val="213442">
                  <a:alpha val="90000"/>
                </a:srgbClr>
              </a:gs>
            </a:gsLst>
            <a:lin ang="2160000" scaled="0"/>
          </a:gradFill>
        </p:spPr>
        <p:txBody>
          <a:bodyPr lIns="685800" tIns="457200" rIns="685800" bIns="457200" anchor="ctr" anchorCtr="0"/>
          <a:lstStyle>
            <a:lvl1pPr marL="0" indent="0">
              <a:defRPr sz="2294" b="1">
                <a:solidFill>
                  <a:schemeClr val="bg1"/>
                </a:solidFill>
              </a:defRPr>
            </a:lvl1pPr>
            <a:lvl2pPr marL="0" indent="0">
              <a:spcBef>
                <a:spcPts val="794"/>
              </a:spcBef>
              <a:buFont typeface="Arial" panose="020B0604020202020204" pitchFamily="34" charset="0"/>
              <a:buNone/>
              <a:defRPr sz="1235">
                <a:solidFill>
                  <a:schemeClr val="bg1"/>
                </a:solidFill>
              </a:defRPr>
            </a:lvl2pPr>
            <a:lvl3pPr marL="0" indent="0">
              <a:spcBef>
                <a:spcPts val="794"/>
              </a:spcBef>
              <a:buFont typeface="Arial" panose="020B0604020202020204" pitchFamily="34" charset="0"/>
              <a:buNone/>
              <a:defRPr sz="1235">
                <a:solidFill>
                  <a:schemeClr val="bg1"/>
                </a:solidFill>
              </a:defRPr>
            </a:lvl3pPr>
            <a:lvl4pPr marL="0" indent="0">
              <a:spcBef>
                <a:spcPts val="794"/>
              </a:spcBef>
              <a:buFont typeface="Arial" panose="020B0604020202020204" pitchFamily="34" charset="0"/>
              <a:buNone/>
              <a:defRPr sz="1235">
                <a:solidFill>
                  <a:schemeClr val="bg1"/>
                </a:solidFill>
              </a:defRPr>
            </a:lvl4pPr>
            <a:lvl5pPr marL="0" indent="0">
              <a:spcBef>
                <a:spcPts val="794"/>
              </a:spcBef>
              <a:buFont typeface="Arial" panose="020B0604020202020204" pitchFamily="34" charset="0"/>
              <a:buNone/>
              <a:defRPr sz="1235">
                <a:solidFill>
                  <a:schemeClr val="bg1"/>
                </a:solidFill>
              </a:defRPr>
            </a:lvl5pPr>
            <a:lvl6pPr marL="0" indent="0">
              <a:spcBef>
                <a:spcPts val="794"/>
              </a:spcBef>
              <a:buNone/>
              <a:defRPr sz="1235">
                <a:solidFill>
                  <a:schemeClr val="bg1"/>
                </a:solidFill>
              </a:defRPr>
            </a:lvl6pPr>
            <a:lvl7pPr marL="0" indent="0">
              <a:spcBef>
                <a:spcPts val="794"/>
              </a:spcBef>
              <a:buNone/>
              <a:defRPr sz="1235">
                <a:solidFill>
                  <a:schemeClr val="bg1"/>
                </a:solidFill>
              </a:defRPr>
            </a:lvl7pPr>
            <a:lvl8pPr marL="0" indent="0">
              <a:spcBef>
                <a:spcPts val="794"/>
              </a:spcBef>
              <a:buNone/>
              <a:defRPr sz="1235">
                <a:solidFill>
                  <a:schemeClr val="bg1"/>
                </a:solidFill>
              </a:defRPr>
            </a:lvl8pPr>
            <a:lvl9pPr marL="0" indent="0">
              <a:spcBef>
                <a:spcPts val="794"/>
              </a:spcBef>
              <a:buNone/>
              <a:defRPr sz="1235">
                <a:solidFill>
                  <a:schemeClr val="bg1"/>
                </a:solidFill>
              </a:defRPr>
            </a:lvl9pPr>
          </a:lstStyle>
          <a:p>
            <a:pPr lvl="0"/>
            <a:r>
              <a:rPr lang="en-US"/>
              <a:t>Highlight 26 </a:t>
            </a:r>
            <a:r>
              <a:rPr lang="en-US" dirty="0"/>
              <a:t>pt. Bold</a:t>
            </a:r>
          </a:p>
          <a:p>
            <a:pPr lvl="1"/>
            <a:r>
              <a:rPr lang="en-US" dirty="0"/>
              <a:t>Call out description </a:t>
            </a:r>
            <a:r>
              <a:rPr lang="en-US"/>
              <a:t>14 pt.</a:t>
            </a:r>
            <a:endParaRPr lang="en-US" dirty="0"/>
          </a:p>
        </p:txBody>
      </p:sp>
      <p:sp>
        <p:nvSpPr>
          <p:cNvPr id="2" name="Rectangle 1"/>
          <p:cNvSpPr/>
          <p:nvPr userDrawn="1"/>
        </p:nvSpPr>
        <p:spPr>
          <a:xfrm>
            <a:off x="6086475" y="8068"/>
            <a:ext cx="6105525" cy="633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8" name="Text Placeholder 3"/>
          <p:cNvSpPr>
            <a:spLocks noGrp="1"/>
          </p:cNvSpPr>
          <p:nvPr>
            <p:ph type="body" sz="quarter" idx="16" hasCustomPrompt="1"/>
          </p:nvPr>
        </p:nvSpPr>
        <p:spPr>
          <a:xfrm>
            <a:off x="-11084" y="3158359"/>
            <a:ext cx="6096000" cy="2057400"/>
          </a:xfrm>
          <a:prstGeom prst="rect">
            <a:avLst/>
          </a:prstGeom>
          <a:gradFill>
            <a:gsLst>
              <a:gs pos="14000">
                <a:schemeClr val="tx2">
                  <a:alpha val="85000"/>
                </a:schemeClr>
              </a:gs>
              <a:gs pos="64000">
                <a:srgbClr val="47606C">
                  <a:alpha val="89804"/>
                </a:srgbClr>
              </a:gs>
            </a:gsLst>
            <a:lin ang="2160000" scaled="0"/>
          </a:gradFill>
        </p:spPr>
        <p:txBody>
          <a:bodyPr lIns="685800" tIns="457200" rIns="685800" bIns="457200" anchor="ctr" anchorCtr="0"/>
          <a:lstStyle>
            <a:lvl1pPr marL="0" indent="0">
              <a:defRPr sz="2294" b="1">
                <a:solidFill>
                  <a:schemeClr val="bg1"/>
                </a:solidFill>
              </a:defRPr>
            </a:lvl1pPr>
            <a:lvl2pPr marL="0" indent="0">
              <a:spcBef>
                <a:spcPts val="794"/>
              </a:spcBef>
              <a:buFont typeface="Arial" panose="020B0604020202020204" pitchFamily="34" charset="0"/>
              <a:buNone/>
              <a:defRPr sz="1235">
                <a:solidFill>
                  <a:schemeClr val="bg1"/>
                </a:solidFill>
              </a:defRPr>
            </a:lvl2pPr>
            <a:lvl3pPr marL="0" indent="0">
              <a:spcBef>
                <a:spcPts val="794"/>
              </a:spcBef>
              <a:buFont typeface="Arial" panose="020B0604020202020204" pitchFamily="34" charset="0"/>
              <a:buNone/>
              <a:defRPr sz="1235">
                <a:solidFill>
                  <a:schemeClr val="bg1"/>
                </a:solidFill>
              </a:defRPr>
            </a:lvl3pPr>
            <a:lvl4pPr marL="0" indent="0">
              <a:spcBef>
                <a:spcPts val="794"/>
              </a:spcBef>
              <a:buFont typeface="Arial" panose="020B0604020202020204" pitchFamily="34" charset="0"/>
              <a:buNone/>
              <a:defRPr sz="1235">
                <a:solidFill>
                  <a:schemeClr val="bg1"/>
                </a:solidFill>
              </a:defRPr>
            </a:lvl4pPr>
            <a:lvl5pPr marL="0" indent="0">
              <a:spcBef>
                <a:spcPts val="794"/>
              </a:spcBef>
              <a:buFont typeface="Arial" panose="020B0604020202020204" pitchFamily="34" charset="0"/>
              <a:buNone/>
              <a:defRPr sz="1235">
                <a:solidFill>
                  <a:schemeClr val="bg1"/>
                </a:solidFill>
              </a:defRPr>
            </a:lvl5pPr>
            <a:lvl6pPr marL="0" indent="0">
              <a:spcBef>
                <a:spcPts val="794"/>
              </a:spcBef>
              <a:buNone/>
              <a:defRPr sz="1235">
                <a:solidFill>
                  <a:schemeClr val="bg1"/>
                </a:solidFill>
              </a:defRPr>
            </a:lvl6pPr>
            <a:lvl7pPr marL="0" indent="0">
              <a:spcBef>
                <a:spcPts val="794"/>
              </a:spcBef>
              <a:buNone/>
              <a:defRPr sz="1235">
                <a:solidFill>
                  <a:schemeClr val="bg1"/>
                </a:solidFill>
              </a:defRPr>
            </a:lvl7pPr>
            <a:lvl8pPr marL="0" indent="0">
              <a:spcBef>
                <a:spcPts val="794"/>
              </a:spcBef>
              <a:buNone/>
              <a:defRPr sz="1235">
                <a:solidFill>
                  <a:schemeClr val="bg1"/>
                </a:solidFill>
              </a:defRPr>
            </a:lvl8pPr>
            <a:lvl9pPr marL="0" indent="0">
              <a:spcBef>
                <a:spcPts val="794"/>
              </a:spcBef>
              <a:buNone/>
              <a:defRPr sz="1235">
                <a:solidFill>
                  <a:schemeClr val="bg1"/>
                </a:solidFill>
              </a:defRPr>
            </a:lvl9pPr>
          </a:lstStyle>
          <a:p>
            <a:pPr lvl="0"/>
            <a:r>
              <a:rPr lang="en-US"/>
              <a:t>Highlight 26 </a:t>
            </a:r>
            <a:r>
              <a:rPr lang="en-US" dirty="0"/>
              <a:t>pt. Bold</a:t>
            </a:r>
          </a:p>
          <a:p>
            <a:pPr lvl="1"/>
            <a:r>
              <a:rPr lang="en-US" dirty="0"/>
              <a:t>Call out description </a:t>
            </a:r>
            <a:r>
              <a:rPr lang="en-US"/>
              <a:t>14 pt.</a:t>
            </a:r>
            <a:endParaRPr lang="en-US" dirty="0"/>
          </a:p>
        </p:txBody>
      </p:sp>
      <p:sp>
        <p:nvSpPr>
          <p:cNvPr id="12" name="Title Placeholder 1"/>
          <p:cNvSpPr>
            <a:spLocks noGrp="1"/>
          </p:cNvSpPr>
          <p:nvPr>
            <p:ph type="title" hasCustomPrompt="1"/>
          </p:nvPr>
        </p:nvSpPr>
        <p:spPr>
          <a:xfrm>
            <a:off x="6096001" y="0"/>
            <a:ext cx="6096000" cy="1338828"/>
          </a:xfrm>
          <a:prstGeom prst="rect">
            <a:avLst/>
          </a:prstGeom>
        </p:spPr>
        <p:txBody>
          <a:bodyPr vert="horz" wrap="square" lIns="685800" tIns="685800" rIns="685800" bIns="228600" rtlCol="0" anchor="t" anchorCtr="0">
            <a:spAutoFit/>
          </a:bodyPr>
          <a:lstStyle>
            <a:lvl1pPr algn="l">
              <a:defRPr sz="3000" baseline="0"/>
            </a:lvl1pPr>
          </a:lstStyle>
          <a:p>
            <a:r>
              <a:rPr lang="en-US"/>
              <a:t>(2) 1/2 Callouts L</a:t>
            </a:r>
            <a:endParaRPr lang="en-US" dirty="0"/>
          </a:p>
        </p:txBody>
      </p:sp>
      <p:sp>
        <p:nvSpPr>
          <p:cNvPr id="14" name="Text Placeholder 4"/>
          <p:cNvSpPr>
            <a:spLocks noGrp="1"/>
          </p:cNvSpPr>
          <p:nvPr>
            <p:ph type="body" sz="quarter" idx="15" hasCustomPrompt="1"/>
          </p:nvPr>
        </p:nvSpPr>
        <p:spPr>
          <a:xfrm>
            <a:off x="6096000" y="1253848"/>
            <a:ext cx="6096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277984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3 Callouts Image Top">
    <p:spTree>
      <p:nvGrpSpPr>
        <p:cNvPr id="1" name=""/>
        <p:cNvGrpSpPr/>
        <p:nvPr/>
      </p:nvGrpSpPr>
      <p:grpSpPr>
        <a:xfrm>
          <a:off x="0" y="0"/>
          <a:ext cx="0" cy="0"/>
          <a:chOff x="0" y="0"/>
          <a:chExt cx="0" cy="0"/>
        </a:xfrm>
      </p:grpSpPr>
      <p:sp>
        <p:nvSpPr>
          <p:cNvPr id="2" name="Rectangle 1"/>
          <p:cNvSpPr/>
          <p:nvPr userDrawn="1"/>
        </p:nvSpPr>
        <p:spPr>
          <a:xfrm>
            <a:off x="2" y="2403662"/>
            <a:ext cx="12192000" cy="3927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 Placeholder 4"/>
          <p:cNvSpPr>
            <a:spLocks noGrp="1"/>
          </p:cNvSpPr>
          <p:nvPr>
            <p:ph type="body" sz="quarter" idx="10" hasCustomPrompt="1"/>
          </p:nvPr>
        </p:nvSpPr>
        <p:spPr>
          <a:xfrm>
            <a:off x="0" y="3160059"/>
            <a:ext cx="12192000" cy="3168463"/>
          </a:xfrm>
          <a:prstGeom prst="rect">
            <a:avLst/>
          </a:prstGeom>
        </p:spPr>
        <p:txBody>
          <a:bodyPr lIns="685800" tIns="457200" rIns="685800" bIns="320040">
            <a:noAutofit/>
          </a:bodyPr>
          <a:lstStyle>
            <a:lvl1pPr marL="0" indent="0" algn="ctr">
              <a:spcAft>
                <a:spcPts val="874"/>
              </a:spcAft>
              <a:buClr>
                <a:schemeClr val="accent1"/>
              </a:buClr>
              <a:buSzPct val="100000"/>
              <a:buFont typeface="Wingdings" panose="05000000000000000000" pitchFamily="2" charset="2"/>
              <a:buNone/>
              <a:defRPr sz="3530" b="1" baseline="0"/>
            </a:lvl1pPr>
            <a:lvl2pPr marL="0" indent="0" algn="ctr">
              <a:lnSpc>
                <a:spcPts val="2038"/>
              </a:lnSpc>
              <a:buClr>
                <a:schemeClr val="accent1"/>
              </a:buClr>
              <a:buSzPct val="100000"/>
              <a:buFont typeface="Wingdings" panose="05000000000000000000" pitchFamily="2" charset="2"/>
              <a:buNone/>
              <a:defRPr sz="1765" baseline="0"/>
            </a:lvl2pPr>
            <a:lvl3pPr marL="0" indent="0" algn="ctr">
              <a:spcBef>
                <a:spcPts val="874"/>
              </a:spcBef>
              <a:buClr>
                <a:schemeClr val="accent1"/>
              </a:buClr>
              <a:buSzPct val="100000"/>
              <a:buFont typeface="Arial" panose="020B0604020202020204" pitchFamily="34" charset="0"/>
              <a:buNone/>
              <a:defRPr sz="1456"/>
            </a:lvl3pPr>
            <a:lvl4pPr marL="0" indent="0" algn="ctr">
              <a:spcBef>
                <a:spcPts val="874"/>
              </a:spcBef>
              <a:buClr>
                <a:schemeClr val="accent1"/>
              </a:buClr>
              <a:buSzPct val="100000"/>
              <a:buFont typeface="Arial" panose="020B0604020202020204" pitchFamily="34" charset="0"/>
              <a:buNone/>
              <a:defRPr sz="1456"/>
            </a:lvl4pPr>
            <a:lvl5pPr marL="0" indent="0" algn="ctr">
              <a:spcBef>
                <a:spcPts val="874"/>
              </a:spcBef>
              <a:buClr>
                <a:schemeClr val="accent1"/>
              </a:buClr>
              <a:buSzPct val="100000"/>
              <a:buFont typeface="Arial" panose="020B0604020202020204" pitchFamily="34" charset="0"/>
              <a:buNone/>
              <a:tabLst/>
              <a:defRPr sz="1456"/>
            </a:lvl5pPr>
            <a:lvl6pPr marL="0" indent="0" algn="ctr">
              <a:spcBef>
                <a:spcPts val="874"/>
              </a:spcBef>
              <a:buClr>
                <a:schemeClr val="accent1"/>
              </a:buClr>
              <a:buFont typeface="Arial" panose="020B0604020202020204" pitchFamily="34" charset="0"/>
              <a:buNone/>
              <a:defRPr sz="1456"/>
            </a:lvl6pPr>
            <a:lvl7pPr marL="0" indent="0" algn="ctr">
              <a:spcBef>
                <a:spcPts val="874"/>
              </a:spcBef>
              <a:buClr>
                <a:schemeClr val="accent1"/>
              </a:buClr>
              <a:buFont typeface="Arial" panose="020B0604020202020204" pitchFamily="34" charset="0"/>
              <a:buNone/>
              <a:defRPr sz="1456" baseline="0"/>
            </a:lvl7pPr>
            <a:lvl8pPr marL="0" indent="0" algn="ctr">
              <a:spcBef>
                <a:spcPts val="874"/>
              </a:spcBef>
              <a:buClr>
                <a:schemeClr val="accent1"/>
              </a:buClr>
              <a:buFont typeface="Arial" panose="020B0604020202020204" pitchFamily="34" charset="0"/>
              <a:buNone/>
              <a:defRPr sz="1456" baseline="0"/>
            </a:lvl8pPr>
            <a:lvl9pPr marL="0" indent="0" algn="ctr">
              <a:spcBef>
                <a:spcPts val="874"/>
              </a:spcBef>
              <a:buClr>
                <a:schemeClr val="accent1"/>
              </a:buClr>
              <a:buFont typeface="Arial" panose="020B0604020202020204" pitchFamily="34" charset="0"/>
              <a:buNone/>
              <a:defRPr sz="1456"/>
            </a:lvl9pPr>
          </a:lstStyle>
          <a:p>
            <a:pPr lvl="0"/>
            <a:r>
              <a:rPr lang="en-US" dirty="0"/>
              <a:t>3 Callouts Image </a:t>
            </a:r>
            <a:r>
              <a:rPr lang="en-US"/>
              <a:t>Top 40 </a:t>
            </a:r>
            <a:r>
              <a:rPr lang="en-US" dirty="0"/>
              <a:t>pt. Bold</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err="1"/>
              <a:t>facilisi</a:t>
            </a:r>
            <a:r>
              <a:rPr lang="en-US"/>
              <a:t>. 20 pt.</a:t>
            </a:r>
          </a:p>
        </p:txBody>
      </p:sp>
      <p:sp>
        <p:nvSpPr>
          <p:cNvPr id="4" name="Text Placeholder 3"/>
          <p:cNvSpPr>
            <a:spLocks noGrp="1"/>
          </p:cNvSpPr>
          <p:nvPr>
            <p:ph type="body" sz="quarter" idx="11" hasCustomPrompt="1"/>
          </p:nvPr>
        </p:nvSpPr>
        <p:spPr>
          <a:xfrm>
            <a:off x="1281545" y="610160"/>
            <a:ext cx="3048000" cy="2218765"/>
          </a:xfrm>
          <a:prstGeom prst="rect">
            <a:avLst/>
          </a:prstGeom>
          <a:gradFill>
            <a:gsLst>
              <a:gs pos="55000">
                <a:schemeClr val="accent3"/>
              </a:gs>
              <a:gs pos="85000">
                <a:srgbClr val="0058AE"/>
              </a:gs>
            </a:gsLst>
            <a:lin ang="2160000" scaled="0"/>
          </a:gradFill>
        </p:spPr>
        <p:txBody>
          <a:bodyPr wrap="square" lIns="182880" tIns="274320" rIns="182880" bIns="274320" anchor="t" anchorCtr="0">
            <a:normAutofit/>
          </a:bodyPr>
          <a:lstStyle>
            <a:lvl1pPr marL="0" indent="0" algn="ctr">
              <a:spcBef>
                <a:spcPts val="0"/>
              </a:spcBef>
              <a:defRPr sz="2118" b="1">
                <a:solidFill>
                  <a:schemeClr val="bg1"/>
                </a:solidFill>
              </a:defRPr>
            </a:lvl1pPr>
            <a:lvl2pPr marL="0" indent="0" algn="ctr">
              <a:buFont typeface="Arial" panose="020B0604020202020204" pitchFamily="34" charset="0"/>
              <a:buNone/>
              <a:tabLst/>
              <a:defRPr sz="1235" baseline="0">
                <a:solidFill>
                  <a:schemeClr val="bg1"/>
                </a:solidFill>
              </a:defRPr>
            </a:lvl2pPr>
            <a:lvl3pPr marL="0" indent="0" algn="ctr">
              <a:buFont typeface="Arial" panose="020B0604020202020204" pitchFamily="34" charset="0"/>
              <a:buNone/>
              <a:defRPr sz="1235">
                <a:solidFill>
                  <a:schemeClr val="bg1"/>
                </a:solidFill>
              </a:defRPr>
            </a:lvl3pPr>
            <a:lvl4pPr marL="0" indent="0" algn="ctr">
              <a:buFont typeface="Arial" panose="020B0604020202020204" pitchFamily="34" charset="0"/>
              <a:buNone/>
              <a:defRPr sz="1235">
                <a:solidFill>
                  <a:schemeClr val="bg1"/>
                </a:solidFill>
              </a:defRPr>
            </a:lvl4pPr>
            <a:lvl5pPr marL="0" indent="0" algn="ctr">
              <a:buFont typeface="Arial" panose="020B0604020202020204" pitchFamily="34" charset="0"/>
              <a:buNone/>
              <a:defRPr sz="1235">
                <a:solidFill>
                  <a:schemeClr val="bg1"/>
                </a:solidFill>
              </a:defRPr>
            </a:lvl5pPr>
            <a:lvl6pPr marL="0" indent="0" algn="ctr">
              <a:buNone/>
              <a:defRPr sz="1235">
                <a:solidFill>
                  <a:schemeClr val="bg1"/>
                </a:solidFill>
              </a:defRPr>
            </a:lvl6pPr>
            <a:lvl7pPr marL="0" indent="0" algn="ctr">
              <a:buNone/>
              <a:defRPr sz="1235">
                <a:solidFill>
                  <a:schemeClr val="bg1"/>
                </a:solidFill>
              </a:defRPr>
            </a:lvl7pPr>
            <a:lvl8pPr marL="0" indent="0" algn="ctr">
              <a:buNone/>
              <a:defRPr sz="1235">
                <a:solidFill>
                  <a:schemeClr val="bg1"/>
                </a:solidFill>
              </a:defRPr>
            </a:lvl8pPr>
            <a:lvl9pPr marL="0" indent="0" algn="ctr">
              <a:buNone/>
              <a:defRPr sz="1235">
                <a:solidFill>
                  <a:schemeClr val="bg1"/>
                </a:solidFill>
              </a:defRPr>
            </a:lvl9pPr>
          </a:lstStyle>
          <a:p>
            <a:pPr lvl="0"/>
            <a:r>
              <a:rPr lang="en-US"/>
              <a:t>Heading </a:t>
            </a:r>
            <a:br>
              <a:rPr lang="en-US"/>
            </a:br>
            <a:r>
              <a:rPr lang="en-US"/>
              <a:t>Bold 24 pt.</a:t>
            </a:r>
          </a:p>
          <a:p>
            <a:pPr lvl="1"/>
            <a:r>
              <a:rPr lang="en-US"/>
              <a:t>Call out description 14 pt.</a:t>
            </a:r>
          </a:p>
        </p:txBody>
      </p:sp>
      <p:sp>
        <p:nvSpPr>
          <p:cNvPr id="9" name="Text Placeholder 3"/>
          <p:cNvSpPr>
            <a:spLocks noGrp="1"/>
          </p:cNvSpPr>
          <p:nvPr>
            <p:ph type="body" sz="quarter" idx="12" hasCustomPrompt="1"/>
          </p:nvPr>
        </p:nvSpPr>
        <p:spPr>
          <a:xfrm>
            <a:off x="4583138" y="610160"/>
            <a:ext cx="3048000" cy="2218765"/>
          </a:xfrm>
          <a:prstGeom prst="rect">
            <a:avLst/>
          </a:prstGeom>
          <a:gradFill>
            <a:gsLst>
              <a:gs pos="55000">
                <a:schemeClr val="accent6"/>
              </a:gs>
              <a:gs pos="85000">
                <a:srgbClr val="156E84"/>
              </a:gs>
            </a:gsLst>
            <a:lin ang="2160000" scaled="0"/>
          </a:gradFill>
        </p:spPr>
        <p:txBody>
          <a:bodyPr wrap="square" lIns="182880" tIns="274320" rIns="182880" bIns="274320" anchor="t" anchorCtr="0">
            <a:normAutofit/>
          </a:bodyPr>
          <a:lstStyle>
            <a:lvl1pPr marL="0" indent="0" algn="ctr">
              <a:spcBef>
                <a:spcPts val="0"/>
              </a:spcBef>
              <a:defRPr sz="2118" b="1">
                <a:solidFill>
                  <a:schemeClr val="bg1"/>
                </a:solidFill>
              </a:defRPr>
            </a:lvl1pPr>
            <a:lvl2pPr marL="0" indent="0" algn="ctr">
              <a:defRPr sz="1235" baseline="0">
                <a:solidFill>
                  <a:schemeClr val="bg1"/>
                </a:solidFill>
              </a:defRPr>
            </a:lvl2pPr>
            <a:lvl3pPr marL="0" indent="0" algn="ctr">
              <a:buFont typeface="Arial" panose="020B0604020202020204" pitchFamily="34" charset="0"/>
              <a:buNone/>
              <a:defRPr sz="1235">
                <a:solidFill>
                  <a:schemeClr val="bg1"/>
                </a:solidFill>
              </a:defRPr>
            </a:lvl3pPr>
            <a:lvl4pPr marL="0" indent="0" algn="ctr">
              <a:buFont typeface="Arial" panose="020B0604020202020204" pitchFamily="34" charset="0"/>
              <a:buNone/>
              <a:defRPr sz="1235">
                <a:solidFill>
                  <a:schemeClr val="bg1"/>
                </a:solidFill>
              </a:defRPr>
            </a:lvl4pPr>
            <a:lvl5pPr marL="0" indent="0" algn="ctr">
              <a:buFont typeface="Arial" panose="020B0604020202020204" pitchFamily="34" charset="0"/>
              <a:buNone/>
              <a:defRPr sz="1235">
                <a:solidFill>
                  <a:schemeClr val="bg1"/>
                </a:solidFill>
              </a:defRPr>
            </a:lvl5pPr>
            <a:lvl6pPr marL="0" indent="0" algn="ctr">
              <a:buNone/>
              <a:defRPr sz="1235">
                <a:solidFill>
                  <a:schemeClr val="bg1"/>
                </a:solidFill>
              </a:defRPr>
            </a:lvl6pPr>
            <a:lvl7pPr marL="0" indent="0" algn="ctr">
              <a:buNone/>
              <a:defRPr sz="1235">
                <a:solidFill>
                  <a:schemeClr val="bg1"/>
                </a:solidFill>
              </a:defRPr>
            </a:lvl7pPr>
            <a:lvl8pPr marL="0" indent="0" algn="ctr">
              <a:buNone/>
              <a:defRPr sz="1235">
                <a:solidFill>
                  <a:schemeClr val="bg1"/>
                </a:solidFill>
              </a:defRPr>
            </a:lvl8pPr>
            <a:lvl9pPr marL="0" indent="0" algn="ctr">
              <a:buNone/>
              <a:defRPr sz="1235">
                <a:solidFill>
                  <a:schemeClr val="bg1"/>
                </a:solidFill>
              </a:defRPr>
            </a:lvl9pPr>
          </a:lstStyle>
          <a:p>
            <a:pPr lvl="0"/>
            <a:r>
              <a:rPr lang="en-US"/>
              <a:t>Heading </a:t>
            </a:r>
            <a:br>
              <a:rPr lang="en-US"/>
            </a:br>
            <a:r>
              <a:rPr lang="en-US"/>
              <a:t>Bold 24 pt.</a:t>
            </a:r>
          </a:p>
          <a:p>
            <a:pPr lvl="1"/>
            <a:r>
              <a:rPr lang="en-US"/>
              <a:t>Call out description 14 pt.</a:t>
            </a:r>
          </a:p>
        </p:txBody>
      </p:sp>
      <p:sp>
        <p:nvSpPr>
          <p:cNvPr id="11" name="Text Placeholder 3"/>
          <p:cNvSpPr>
            <a:spLocks noGrp="1"/>
          </p:cNvSpPr>
          <p:nvPr>
            <p:ph type="body" sz="quarter" idx="13" hasCustomPrompt="1"/>
          </p:nvPr>
        </p:nvSpPr>
        <p:spPr>
          <a:xfrm>
            <a:off x="7884731" y="610160"/>
            <a:ext cx="3048000" cy="2218765"/>
          </a:xfrm>
          <a:prstGeom prst="rect">
            <a:avLst/>
          </a:prstGeom>
          <a:gradFill>
            <a:gsLst>
              <a:gs pos="55000">
                <a:schemeClr val="bg2"/>
              </a:gs>
              <a:gs pos="85000">
                <a:srgbClr val="213442"/>
              </a:gs>
            </a:gsLst>
            <a:lin ang="2160000" scaled="0"/>
          </a:gradFill>
        </p:spPr>
        <p:txBody>
          <a:bodyPr wrap="square" lIns="182880" tIns="274320" rIns="182880" bIns="274320" anchor="t" anchorCtr="0">
            <a:normAutofit/>
          </a:bodyPr>
          <a:lstStyle>
            <a:lvl1pPr marL="0" indent="0" algn="ctr">
              <a:spcBef>
                <a:spcPts val="0"/>
              </a:spcBef>
              <a:defRPr sz="2118" b="1">
                <a:solidFill>
                  <a:schemeClr val="bg1"/>
                </a:solidFill>
              </a:defRPr>
            </a:lvl1pPr>
            <a:lvl2pPr marL="0" indent="0" algn="ctr">
              <a:defRPr sz="1235" baseline="0">
                <a:solidFill>
                  <a:schemeClr val="bg1"/>
                </a:solidFill>
              </a:defRPr>
            </a:lvl2pPr>
            <a:lvl3pPr marL="0" indent="0" algn="ctr">
              <a:buFont typeface="Arial" panose="020B0604020202020204" pitchFamily="34" charset="0"/>
              <a:buNone/>
              <a:defRPr sz="1235">
                <a:solidFill>
                  <a:schemeClr val="bg1"/>
                </a:solidFill>
              </a:defRPr>
            </a:lvl3pPr>
            <a:lvl4pPr marL="0" indent="0" algn="ctr">
              <a:buFont typeface="Arial" panose="020B0604020202020204" pitchFamily="34" charset="0"/>
              <a:buNone/>
              <a:defRPr sz="1235">
                <a:solidFill>
                  <a:schemeClr val="bg1"/>
                </a:solidFill>
              </a:defRPr>
            </a:lvl4pPr>
            <a:lvl5pPr marL="0" indent="0" algn="ctr">
              <a:buFont typeface="Arial" panose="020B0604020202020204" pitchFamily="34" charset="0"/>
              <a:buNone/>
              <a:defRPr sz="1235">
                <a:solidFill>
                  <a:schemeClr val="bg1"/>
                </a:solidFill>
              </a:defRPr>
            </a:lvl5pPr>
            <a:lvl6pPr marL="0" indent="0" algn="ctr">
              <a:buNone/>
              <a:defRPr sz="1235">
                <a:solidFill>
                  <a:schemeClr val="bg1"/>
                </a:solidFill>
              </a:defRPr>
            </a:lvl6pPr>
            <a:lvl7pPr marL="0" indent="0" algn="ctr">
              <a:buNone/>
              <a:defRPr sz="1235">
                <a:solidFill>
                  <a:schemeClr val="bg1"/>
                </a:solidFill>
              </a:defRPr>
            </a:lvl7pPr>
            <a:lvl8pPr marL="0" indent="0" algn="ctr">
              <a:buNone/>
              <a:defRPr sz="1235">
                <a:solidFill>
                  <a:schemeClr val="bg1"/>
                </a:solidFill>
              </a:defRPr>
            </a:lvl8pPr>
            <a:lvl9pPr marL="0" indent="0" algn="ctr">
              <a:buNone/>
              <a:defRPr sz="1235">
                <a:solidFill>
                  <a:schemeClr val="bg1"/>
                </a:solidFill>
              </a:defRPr>
            </a:lvl9pPr>
          </a:lstStyle>
          <a:p>
            <a:pPr lvl="0"/>
            <a:r>
              <a:rPr lang="en-US"/>
              <a:t>Heading </a:t>
            </a:r>
            <a:br>
              <a:rPr lang="en-US"/>
            </a:br>
            <a:r>
              <a:rPr lang="en-US"/>
              <a:t>Bold 24 pt.</a:t>
            </a:r>
          </a:p>
          <a:p>
            <a:pPr lvl="1"/>
            <a:r>
              <a:rPr lang="en-US"/>
              <a:t>Call out description 14 pt.</a:t>
            </a:r>
          </a:p>
        </p:txBody>
      </p:sp>
      <p:sp>
        <p:nvSpPr>
          <p:cNvPr id="1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320126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4 Callouts Image Bottom">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0" y="0"/>
            <a:ext cx="12192000" cy="3983691"/>
          </a:xfrm>
          <a:prstGeom prst="rect">
            <a:avLst/>
          </a:prstGeom>
          <a:solidFill>
            <a:schemeClr val="bg1"/>
          </a:solidFill>
        </p:spPr>
        <p:txBody>
          <a:bodyPr lIns="685800" tIns="685800" rIns="685800" bIns="640080">
            <a:noAutofit/>
          </a:bodyPr>
          <a:lstStyle>
            <a:lvl1pPr marL="0" indent="0" algn="ctr">
              <a:spcAft>
                <a:spcPts val="874"/>
              </a:spcAft>
              <a:buClr>
                <a:schemeClr val="accent1"/>
              </a:buClr>
              <a:buSzPct val="100000"/>
              <a:buFont typeface="Wingdings" panose="05000000000000000000" pitchFamily="2" charset="2"/>
              <a:buNone/>
              <a:defRPr sz="3530" b="1"/>
            </a:lvl1pPr>
            <a:lvl2pPr marL="0" indent="0" algn="ctr">
              <a:lnSpc>
                <a:spcPts val="2038"/>
              </a:lnSpc>
              <a:buClr>
                <a:schemeClr val="accent1"/>
              </a:buClr>
              <a:buSzPct val="100000"/>
              <a:buFont typeface="Wingdings" panose="05000000000000000000" pitchFamily="2" charset="2"/>
              <a:buNone/>
              <a:defRPr sz="2038" baseline="0"/>
            </a:lvl2pPr>
            <a:lvl3pPr marL="0" indent="0" algn="ctr">
              <a:spcBef>
                <a:spcPts val="874"/>
              </a:spcBef>
              <a:buClr>
                <a:schemeClr val="accent1"/>
              </a:buClr>
              <a:buSzPct val="100000"/>
              <a:buFont typeface="Arial" panose="020B0604020202020204" pitchFamily="34" charset="0"/>
              <a:buNone/>
              <a:defRPr sz="2038"/>
            </a:lvl3pPr>
            <a:lvl4pPr marL="0" indent="0" algn="ctr">
              <a:spcBef>
                <a:spcPts val="874"/>
              </a:spcBef>
              <a:buClr>
                <a:schemeClr val="accent1"/>
              </a:buClr>
              <a:buSzPct val="100000"/>
              <a:buFont typeface="Arial" panose="020B0604020202020204" pitchFamily="34" charset="0"/>
              <a:buNone/>
              <a:defRPr sz="2038"/>
            </a:lvl4pPr>
            <a:lvl5pPr marL="0" indent="0" algn="ctr">
              <a:spcBef>
                <a:spcPts val="874"/>
              </a:spcBef>
              <a:buClr>
                <a:schemeClr val="accent1"/>
              </a:buClr>
              <a:buSzPct val="100000"/>
              <a:buFont typeface="Arial" panose="020B0604020202020204" pitchFamily="34" charset="0"/>
              <a:buNone/>
              <a:tabLst/>
              <a:defRPr sz="2038"/>
            </a:lvl5pPr>
            <a:lvl6pPr marL="0" indent="0" algn="ctr">
              <a:spcBef>
                <a:spcPts val="874"/>
              </a:spcBef>
              <a:buClr>
                <a:schemeClr val="accent1"/>
              </a:buClr>
              <a:buFont typeface="Arial" panose="020B0604020202020204" pitchFamily="34" charset="0"/>
              <a:buNone/>
              <a:defRPr sz="2038"/>
            </a:lvl6pPr>
            <a:lvl7pPr marL="0" indent="0" algn="ctr">
              <a:spcBef>
                <a:spcPts val="874"/>
              </a:spcBef>
              <a:buClr>
                <a:schemeClr val="accent1"/>
              </a:buClr>
              <a:buFont typeface="Arial" panose="020B0604020202020204" pitchFamily="34" charset="0"/>
              <a:buNone/>
              <a:defRPr sz="2038" baseline="0"/>
            </a:lvl7pPr>
            <a:lvl8pPr marL="0" indent="0" algn="ctr">
              <a:spcBef>
                <a:spcPts val="874"/>
              </a:spcBef>
              <a:buClr>
                <a:schemeClr val="accent1"/>
              </a:buClr>
              <a:buFont typeface="Arial" panose="020B0604020202020204" pitchFamily="34" charset="0"/>
              <a:buNone/>
              <a:defRPr sz="2038" baseline="0"/>
            </a:lvl8pPr>
            <a:lvl9pPr marL="0" indent="0" algn="ctr">
              <a:spcBef>
                <a:spcPts val="874"/>
              </a:spcBef>
              <a:buClr>
                <a:schemeClr val="accent1"/>
              </a:buClr>
              <a:buFont typeface="Arial" panose="020B0604020202020204" pitchFamily="34" charset="0"/>
              <a:buNone/>
              <a:defRPr sz="2038"/>
            </a:lvl9pPr>
          </a:lstStyle>
          <a:p>
            <a:pPr lvl="0"/>
            <a:r>
              <a:rPr lang="en-US" dirty="0"/>
              <a:t>4 Callouts Image Bottom 40 pt. B</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28 pt.</a:t>
            </a:r>
          </a:p>
        </p:txBody>
      </p:sp>
      <p:sp>
        <p:nvSpPr>
          <p:cNvPr id="17" name="Text Placeholder 3"/>
          <p:cNvSpPr>
            <a:spLocks noGrp="1"/>
          </p:cNvSpPr>
          <p:nvPr>
            <p:ph type="body" sz="quarter" idx="15" hasCustomPrompt="1"/>
          </p:nvPr>
        </p:nvSpPr>
        <p:spPr>
          <a:xfrm>
            <a:off x="3501609" y="3160059"/>
            <a:ext cx="2514601" cy="1748118"/>
          </a:xfrm>
          <a:prstGeom prst="rect">
            <a:avLst/>
          </a:prstGeom>
          <a:gradFill>
            <a:gsLst>
              <a:gs pos="55000">
                <a:schemeClr val="accent3"/>
              </a:gs>
              <a:gs pos="85000">
                <a:srgbClr val="0058AE"/>
              </a:gs>
            </a:gsLst>
            <a:lin ang="2160000" scaled="0"/>
          </a:gradFill>
        </p:spPr>
        <p:txBody>
          <a:bodyPr wrap="square" lIns="182880" tIns="274320" rIns="182880" bIns="274320" anchor="b" anchorCtr="0">
            <a:normAutofit/>
          </a:bodyPr>
          <a:lstStyle>
            <a:lvl1pPr marL="0" indent="0" algn="l">
              <a:spcBef>
                <a:spcPts val="0"/>
              </a:spcBef>
              <a:defRPr sz="1765" b="1">
                <a:solidFill>
                  <a:schemeClr val="bg1"/>
                </a:solidFill>
              </a:defRPr>
            </a:lvl1pPr>
            <a:lvl2pPr marL="0" indent="0" algn="l">
              <a:buFont typeface="Arial" panose="020B0604020202020204" pitchFamily="34" charset="0"/>
              <a:buNone/>
              <a:tabLst/>
              <a:defRPr sz="1235" baseline="0">
                <a:solidFill>
                  <a:schemeClr val="bg1"/>
                </a:solidFill>
              </a:defRPr>
            </a:lvl2pPr>
            <a:lvl3pPr marL="0" indent="0" algn="l">
              <a:buFont typeface="Arial" panose="020B0604020202020204" pitchFamily="34" charset="0"/>
              <a:buNone/>
              <a:defRPr sz="1235">
                <a:solidFill>
                  <a:schemeClr val="bg1"/>
                </a:solidFill>
              </a:defRPr>
            </a:lvl3pPr>
            <a:lvl4pPr marL="0" indent="0" algn="l">
              <a:buFont typeface="Arial" panose="020B0604020202020204" pitchFamily="34" charset="0"/>
              <a:buNone/>
              <a:defRPr sz="1235">
                <a:solidFill>
                  <a:schemeClr val="bg1"/>
                </a:solidFill>
              </a:defRPr>
            </a:lvl4pPr>
            <a:lvl5pPr marL="0" indent="0" algn="l">
              <a:buFont typeface="Arial" panose="020B0604020202020204" pitchFamily="34" charset="0"/>
              <a:buNone/>
              <a:defRPr sz="1235">
                <a:solidFill>
                  <a:schemeClr val="bg1"/>
                </a:solidFill>
              </a:defRPr>
            </a:lvl5pPr>
            <a:lvl6pPr marL="0" indent="0" algn="l">
              <a:buNone/>
              <a:defRPr sz="1235">
                <a:solidFill>
                  <a:schemeClr val="bg1"/>
                </a:solidFill>
              </a:defRPr>
            </a:lvl6pPr>
            <a:lvl7pPr marL="0" indent="0" algn="l">
              <a:buNone/>
              <a:defRPr sz="1235">
                <a:solidFill>
                  <a:schemeClr val="bg1"/>
                </a:solidFill>
              </a:defRPr>
            </a:lvl7pPr>
            <a:lvl8pPr marL="0" indent="0" algn="l">
              <a:buNone/>
              <a:defRPr sz="1235">
                <a:solidFill>
                  <a:schemeClr val="bg1"/>
                </a:solidFill>
              </a:defRPr>
            </a:lvl8pPr>
            <a:lvl9pPr marL="0" indent="0" algn="l">
              <a:buNone/>
              <a:defRPr sz="1235">
                <a:solidFill>
                  <a:schemeClr val="bg1"/>
                </a:solidFill>
              </a:defRPr>
            </a:lvl9pPr>
          </a:lstStyle>
          <a:p>
            <a:pPr lvl="0"/>
            <a:r>
              <a:rPr lang="en-US"/>
              <a:t>Heading </a:t>
            </a:r>
            <a:br>
              <a:rPr lang="en-US"/>
            </a:br>
            <a:r>
              <a:rPr lang="en-US"/>
              <a:t>Bold 20 pt.</a:t>
            </a:r>
          </a:p>
          <a:p>
            <a:pPr lvl="1"/>
            <a:r>
              <a:rPr lang="en-US"/>
              <a:t>Call out description 14 pt.</a:t>
            </a:r>
          </a:p>
        </p:txBody>
      </p:sp>
      <p:sp>
        <p:nvSpPr>
          <p:cNvPr id="18" name="Text Placeholder 3"/>
          <p:cNvSpPr>
            <a:spLocks noGrp="1"/>
          </p:cNvSpPr>
          <p:nvPr>
            <p:ph type="body" sz="quarter" idx="16" hasCustomPrompt="1"/>
          </p:nvPr>
        </p:nvSpPr>
        <p:spPr>
          <a:xfrm>
            <a:off x="6173868" y="3160059"/>
            <a:ext cx="2514601" cy="1748118"/>
          </a:xfrm>
          <a:prstGeom prst="rect">
            <a:avLst/>
          </a:prstGeom>
          <a:gradFill>
            <a:gsLst>
              <a:gs pos="55000">
                <a:schemeClr val="accent6"/>
              </a:gs>
              <a:gs pos="85000">
                <a:srgbClr val="156E84"/>
              </a:gs>
            </a:gsLst>
            <a:lin ang="2160000" scaled="0"/>
          </a:gradFill>
        </p:spPr>
        <p:txBody>
          <a:bodyPr wrap="square" lIns="182880" tIns="274320" rIns="182880" bIns="274320" anchor="b" anchorCtr="0">
            <a:normAutofit/>
          </a:bodyPr>
          <a:lstStyle>
            <a:lvl1pPr marL="0" indent="0" algn="l">
              <a:spcBef>
                <a:spcPts val="0"/>
              </a:spcBef>
              <a:defRPr sz="1765" b="1">
                <a:solidFill>
                  <a:schemeClr val="bg1"/>
                </a:solidFill>
              </a:defRPr>
            </a:lvl1pPr>
            <a:lvl2pPr marL="0" indent="0" algn="l">
              <a:defRPr sz="1235" baseline="0">
                <a:solidFill>
                  <a:schemeClr val="bg1"/>
                </a:solidFill>
              </a:defRPr>
            </a:lvl2pPr>
            <a:lvl3pPr marL="0" indent="0" algn="l">
              <a:buFont typeface="Arial" panose="020B0604020202020204" pitchFamily="34" charset="0"/>
              <a:buNone/>
              <a:defRPr sz="1235">
                <a:solidFill>
                  <a:schemeClr val="bg1"/>
                </a:solidFill>
              </a:defRPr>
            </a:lvl3pPr>
            <a:lvl4pPr marL="0" indent="0" algn="l">
              <a:buFont typeface="Arial" panose="020B0604020202020204" pitchFamily="34" charset="0"/>
              <a:buNone/>
              <a:defRPr sz="1235">
                <a:solidFill>
                  <a:schemeClr val="bg1"/>
                </a:solidFill>
              </a:defRPr>
            </a:lvl4pPr>
            <a:lvl5pPr marL="0" indent="0" algn="l">
              <a:buFont typeface="Arial" panose="020B0604020202020204" pitchFamily="34" charset="0"/>
              <a:buNone/>
              <a:defRPr sz="1235">
                <a:solidFill>
                  <a:schemeClr val="bg1"/>
                </a:solidFill>
              </a:defRPr>
            </a:lvl5pPr>
            <a:lvl6pPr marL="0" indent="0" algn="l">
              <a:buNone/>
              <a:defRPr sz="1235">
                <a:solidFill>
                  <a:schemeClr val="bg1"/>
                </a:solidFill>
              </a:defRPr>
            </a:lvl6pPr>
            <a:lvl7pPr marL="0" indent="0" algn="l">
              <a:buNone/>
              <a:defRPr sz="1235">
                <a:solidFill>
                  <a:schemeClr val="bg1"/>
                </a:solidFill>
              </a:defRPr>
            </a:lvl7pPr>
            <a:lvl8pPr marL="0" indent="0" algn="l">
              <a:buNone/>
              <a:defRPr sz="1235">
                <a:solidFill>
                  <a:schemeClr val="bg1"/>
                </a:solidFill>
              </a:defRPr>
            </a:lvl8pPr>
            <a:lvl9pPr marL="0" indent="0" algn="l">
              <a:buNone/>
              <a:defRPr sz="1235">
                <a:solidFill>
                  <a:schemeClr val="bg1"/>
                </a:solidFill>
              </a:defRPr>
            </a:lvl9pPr>
          </a:lstStyle>
          <a:p>
            <a:pPr lvl="0"/>
            <a:r>
              <a:rPr lang="en-US"/>
              <a:t>Heading </a:t>
            </a:r>
            <a:br>
              <a:rPr lang="en-US"/>
            </a:br>
            <a:r>
              <a:rPr lang="en-US"/>
              <a:t>Bold 20 pt.</a:t>
            </a:r>
          </a:p>
          <a:p>
            <a:pPr lvl="1"/>
            <a:r>
              <a:rPr lang="en-US"/>
              <a:t>Call out description 14 pt.</a:t>
            </a:r>
          </a:p>
        </p:txBody>
      </p:sp>
      <p:sp>
        <p:nvSpPr>
          <p:cNvPr id="19" name="Text Placeholder 3"/>
          <p:cNvSpPr>
            <a:spLocks noGrp="1"/>
          </p:cNvSpPr>
          <p:nvPr>
            <p:ph type="body" sz="quarter" idx="17" hasCustomPrompt="1"/>
          </p:nvPr>
        </p:nvSpPr>
        <p:spPr>
          <a:xfrm>
            <a:off x="8846126" y="3160059"/>
            <a:ext cx="2514601" cy="1748118"/>
          </a:xfrm>
          <a:prstGeom prst="rect">
            <a:avLst/>
          </a:prstGeom>
          <a:gradFill>
            <a:gsLst>
              <a:gs pos="55000">
                <a:schemeClr val="bg2"/>
              </a:gs>
              <a:gs pos="85000">
                <a:srgbClr val="213442"/>
              </a:gs>
            </a:gsLst>
            <a:lin ang="2160000" scaled="0"/>
          </a:gradFill>
        </p:spPr>
        <p:txBody>
          <a:bodyPr wrap="square" lIns="182880" tIns="274320" rIns="182880" bIns="274320" anchor="b" anchorCtr="0">
            <a:normAutofit/>
          </a:bodyPr>
          <a:lstStyle>
            <a:lvl1pPr marL="0" indent="0" algn="l">
              <a:spcBef>
                <a:spcPts val="0"/>
              </a:spcBef>
              <a:defRPr sz="1765" b="1">
                <a:solidFill>
                  <a:schemeClr val="bg1"/>
                </a:solidFill>
              </a:defRPr>
            </a:lvl1pPr>
            <a:lvl2pPr marL="0" indent="0" algn="l">
              <a:defRPr sz="1235" baseline="0">
                <a:solidFill>
                  <a:schemeClr val="bg1"/>
                </a:solidFill>
              </a:defRPr>
            </a:lvl2pPr>
            <a:lvl3pPr marL="0" indent="0" algn="l">
              <a:buFont typeface="Arial" panose="020B0604020202020204" pitchFamily="34" charset="0"/>
              <a:buNone/>
              <a:defRPr sz="1235">
                <a:solidFill>
                  <a:schemeClr val="bg1"/>
                </a:solidFill>
              </a:defRPr>
            </a:lvl3pPr>
            <a:lvl4pPr marL="0" indent="0" algn="l">
              <a:buFont typeface="Arial" panose="020B0604020202020204" pitchFamily="34" charset="0"/>
              <a:buNone/>
              <a:defRPr sz="1235">
                <a:solidFill>
                  <a:schemeClr val="bg1"/>
                </a:solidFill>
              </a:defRPr>
            </a:lvl4pPr>
            <a:lvl5pPr marL="0" indent="0" algn="l">
              <a:buFont typeface="Arial" panose="020B0604020202020204" pitchFamily="34" charset="0"/>
              <a:buNone/>
              <a:defRPr sz="1235">
                <a:solidFill>
                  <a:schemeClr val="bg1"/>
                </a:solidFill>
              </a:defRPr>
            </a:lvl5pPr>
            <a:lvl6pPr marL="0" indent="0" algn="l">
              <a:buNone/>
              <a:defRPr sz="1235">
                <a:solidFill>
                  <a:schemeClr val="bg1"/>
                </a:solidFill>
              </a:defRPr>
            </a:lvl6pPr>
            <a:lvl7pPr marL="0" indent="0" algn="l">
              <a:buNone/>
              <a:defRPr sz="1235">
                <a:solidFill>
                  <a:schemeClr val="bg1"/>
                </a:solidFill>
              </a:defRPr>
            </a:lvl7pPr>
            <a:lvl8pPr marL="0" indent="0" algn="l">
              <a:buNone/>
              <a:defRPr sz="1235">
                <a:solidFill>
                  <a:schemeClr val="bg1"/>
                </a:solidFill>
              </a:defRPr>
            </a:lvl8pPr>
            <a:lvl9pPr marL="0" indent="0" algn="l">
              <a:buNone/>
              <a:defRPr sz="1235">
                <a:solidFill>
                  <a:schemeClr val="bg1"/>
                </a:solidFill>
              </a:defRPr>
            </a:lvl9pPr>
          </a:lstStyle>
          <a:p>
            <a:pPr lvl="0"/>
            <a:r>
              <a:rPr lang="en-US"/>
              <a:t>Heading </a:t>
            </a:r>
            <a:br>
              <a:rPr lang="en-US"/>
            </a:br>
            <a:r>
              <a:rPr lang="en-US"/>
              <a:t>Bold 20 pt.</a:t>
            </a:r>
          </a:p>
          <a:p>
            <a:pPr lvl="1"/>
            <a:r>
              <a:rPr lang="en-US"/>
              <a:t>Call out description 14 pt.</a:t>
            </a:r>
          </a:p>
        </p:txBody>
      </p:sp>
      <p:sp>
        <p:nvSpPr>
          <p:cNvPr id="21" name="Text Placeholder 3"/>
          <p:cNvSpPr>
            <a:spLocks noGrp="1"/>
          </p:cNvSpPr>
          <p:nvPr>
            <p:ph type="body" sz="quarter" idx="18" hasCustomPrompt="1"/>
          </p:nvPr>
        </p:nvSpPr>
        <p:spPr>
          <a:xfrm>
            <a:off x="829349" y="3160059"/>
            <a:ext cx="2514601" cy="1748118"/>
          </a:xfrm>
          <a:prstGeom prst="rect">
            <a:avLst/>
          </a:prstGeom>
          <a:gradFill>
            <a:gsLst>
              <a:gs pos="55000">
                <a:schemeClr val="accent2"/>
              </a:gs>
              <a:gs pos="85000">
                <a:srgbClr val="040D23"/>
              </a:gs>
            </a:gsLst>
            <a:lin ang="2160000" scaled="0"/>
          </a:gradFill>
        </p:spPr>
        <p:txBody>
          <a:bodyPr wrap="square" lIns="182880" tIns="274320" rIns="182880" bIns="274320" anchor="b" anchorCtr="0">
            <a:normAutofit/>
          </a:bodyPr>
          <a:lstStyle>
            <a:lvl1pPr marL="0" indent="0" algn="l">
              <a:spcBef>
                <a:spcPts val="0"/>
              </a:spcBef>
              <a:defRPr sz="1765" b="1">
                <a:solidFill>
                  <a:schemeClr val="bg1"/>
                </a:solidFill>
              </a:defRPr>
            </a:lvl1pPr>
            <a:lvl2pPr marL="0" indent="0" algn="l">
              <a:buFont typeface="Arial" panose="020B0604020202020204" pitchFamily="34" charset="0"/>
              <a:buNone/>
              <a:tabLst/>
              <a:defRPr sz="1235" baseline="0">
                <a:solidFill>
                  <a:schemeClr val="bg1"/>
                </a:solidFill>
              </a:defRPr>
            </a:lvl2pPr>
            <a:lvl3pPr marL="0" indent="0" algn="l">
              <a:buFont typeface="Arial" panose="020B0604020202020204" pitchFamily="34" charset="0"/>
              <a:buNone/>
              <a:defRPr sz="1235">
                <a:solidFill>
                  <a:schemeClr val="bg1"/>
                </a:solidFill>
              </a:defRPr>
            </a:lvl3pPr>
            <a:lvl4pPr marL="0" indent="0" algn="l">
              <a:buFont typeface="Arial" panose="020B0604020202020204" pitchFamily="34" charset="0"/>
              <a:buNone/>
              <a:defRPr sz="1235">
                <a:solidFill>
                  <a:schemeClr val="bg1"/>
                </a:solidFill>
              </a:defRPr>
            </a:lvl4pPr>
            <a:lvl5pPr marL="0" indent="0" algn="l">
              <a:buFont typeface="Arial" panose="020B0604020202020204" pitchFamily="34" charset="0"/>
              <a:buNone/>
              <a:defRPr sz="1235">
                <a:solidFill>
                  <a:schemeClr val="bg1"/>
                </a:solidFill>
              </a:defRPr>
            </a:lvl5pPr>
            <a:lvl6pPr marL="0" indent="0" algn="l">
              <a:buNone/>
              <a:defRPr sz="1235">
                <a:solidFill>
                  <a:schemeClr val="bg1"/>
                </a:solidFill>
              </a:defRPr>
            </a:lvl6pPr>
            <a:lvl7pPr marL="0" indent="0" algn="l">
              <a:buNone/>
              <a:defRPr sz="1235">
                <a:solidFill>
                  <a:schemeClr val="bg1"/>
                </a:solidFill>
              </a:defRPr>
            </a:lvl7pPr>
            <a:lvl8pPr marL="0" indent="0" algn="l">
              <a:buNone/>
              <a:defRPr sz="1235">
                <a:solidFill>
                  <a:schemeClr val="bg1"/>
                </a:solidFill>
              </a:defRPr>
            </a:lvl8pPr>
            <a:lvl9pPr marL="0" indent="0" algn="l">
              <a:buNone/>
              <a:defRPr sz="1235">
                <a:solidFill>
                  <a:schemeClr val="bg1"/>
                </a:solidFill>
              </a:defRPr>
            </a:lvl9pPr>
          </a:lstStyle>
          <a:p>
            <a:pPr lvl="0"/>
            <a:r>
              <a:rPr lang="en-US"/>
              <a:t>Heading </a:t>
            </a:r>
            <a:br>
              <a:rPr lang="en-US"/>
            </a:br>
            <a:r>
              <a:rPr lang="en-US"/>
              <a:t>Bold 20 pt.</a:t>
            </a:r>
          </a:p>
          <a:p>
            <a:pPr lvl="1"/>
            <a:r>
              <a:rPr lang="en-US"/>
              <a:t>Call out description 14 pt.</a:t>
            </a:r>
          </a:p>
        </p:txBody>
      </p:sp>
      <p:sp>
        <p:nvSpPr>
          <p:cNvPr id="9"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396734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3 Callouts Image Bottom ">
    <p:spTree>
      <p:nvGrpSpPr>
        <p:cNvPr id="1" name=""/>
        <p:cNvGrpSpPr/>
        <p:nvPr/>
      </p:nvGrpSpPr>
      <p:grpSpPr>
        <a:xfrm>
          <a:off x="0" y="0"/>
          <a:ext cx="0" cy="0"/>
          <a:chOff x="0" y="0"/>
          <a:chExt cx="0" cy="0"/>
        </a:xfrm>
      </p:grpSpPr>
      <p:sp>
        <p:nvSpPr>
          <p:cNvPr id="1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3" name="Rectangle 12"/>
          <p:cNvSpPr/>
          <p:nvPr userDrawn="1"/>
        </p:nvSpPr>
        <p:spPr>
          <a:xfrm>
            <a:off x="2" y="1"/>
            <a:ext cx="12192000" cy="3927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 Placeholder 4"/>
          <p:cNvSpPr>
            <a:spLocks noGrp="1"/>
          </p:cNvSpPr>
          <p:nvPr>
            <p:ph type="body" sz="quarter" idx="10" hasCustomPrompt="1"/>
          </p:nvPr>
        </p:nvSpPr>
        <p:spPr>
          <a:xfrm>
            <a:off x="0" y="0"/>
            <a:ext cx="12192000" cy="3641322"/>
          </a:xfrm>
          <a:prstGeom prst="rect">
            <a:avLst/>
          </a:prstGeom>
        </p:spPr>
        <p:txBody>
          <a:bodyPr lIns="685800" tIns="685800" rIns="685800" bIns="320040">
            <a:noAutofit/>
          </a:bodyPr>
          <a:lstStyle>
            <a:lvl1pPr marL="0" indent="0" algn="ctr">
              <a:spcAft>
                <a:spcPts val="874"/>
              </a:spcAft>
              <a:buClr>
                <a:schemeClr val="accent1"/>
              </a:buClr>
              <a:buSzPct val="100000"/>
              <a:buFont typeface="Wingdings" panose="05000000000000000000" pitchFamily="2" charset="2"/>
              <a:buNone/>
              <a:defRPr sz="3530" b="1" baseline="0"/>
            </a:lvl1pPr>
            <a:lvl2pPr marL="0" indent="0" algn="ctr">
              <a:lnSpc>
                <a:spcPts val="2038"/>
              </a:lnSpc>
              <a:buClr>
                <a:schemeClr val="accent1"/>
              </a:buClr>
              <a:buSzPct val="100000"/>
              <a:buFont typeface="Wingdings" panose="05000000000000000000" pitchFamily="2" charset="2"/>
              <a:buNone/>
              <a:defRPr sz="1765" baseline="0"/>
            </a:lvl2pPr>
            <a:lvl3pPr marL="0" indent="0" algn="ctr">
              <a:spcBef>
                <a:spcPts val="874"/>
              </a:spcBef>
              <a:buClr>
                <a:schemeClr val="accent1"/>
              </a:buClr>
              <a:buSzPct val="100000"/>
              <a:buFont typeface="Arial" panose="020B0604020202020204" pitchFamily="34" charset="0"/>
              <a:buNone/>
              <a:defRPr sz="1456"/>
            </a:lvl3pPr>
            <a:lvl4pPr marL="0" indent="0" algn="ctr">
              <a:spcBef>
                <a:spcPts val="874"/>
              </a:spcBef>
              <a:buClr>
                <a:schemeClr val="accent1"/>
              </a:buClr>
              <a:buSzPct val="100000"/>
              <a:buFont typeface="Arial" panose="020B0604020202020204" pitchFamily="34" charset="0"/>
              <a:buNone/>
              <a:defRPr sz="1456"/>
            </a:lvl4pPr>
            <a:lvl5pPr marL="0" indent="0" algn="ctr">
              <a:spcBef>
                <a:spcPts val="874"/>
              </a:spcBef>
              <a:buClr>
                <a:schemeClr val="accent1"/>
              </a:buClr>
              <a:buSzPct val="100000"/>
              <a:buFont typeface="Arial" panose="020B0604020202020204" pitchFamily="34" charset="0"/>
              <a:buNone/>
              <a:tabLst/>
              <a:defRPr sz="1456"/>
            </a:lvl5pPr>
            <a:lvl6pPr marL="0" indent="0" algn="ctr">
              <a:spcBef>
                <a:spcPts val="874"/>
              </a:spcBef>
              <a:buClr>
                <a:schemeClr val="accent1"/>
              </a:buClr>
              <a:buFont typeface="Arial" panose="020B0604020202020204" pitchFamily="34" charset="0"/>
              <a:buNone/>
              <a:defRPr sz="1456"/>
            </a:lvl6pPr>
            <a:lvl7pPr marL="0" indent="0" algn="ctr">
              <a:spcBef>
                <a:spcPts val="874"/>
              </a:spcBef>
              <a:buClr>
                <a:schemeClr val="accent1"/>
              </a:buClr>
              <a:buFont typeface="Arial" panose="020B0604020202020204" pitchFamily="34" charset="0"/>
              <a:buNone/>
              <a:defRPr sz="1456" baseline="0"/>
            </a:lvl7pPr>
            <a:lvl8pPr marL="0" indent="0" algn="ctr">
              <a:spcBef>
                <a:spcPts val="874"/>
              </a:spcBef>
              <a:buClr>
                <a:schemeClr val="accent1"/>
              </a:buClr>
              <a:buFont typeface="Arial" panose="020B0604020202020204" pitchFamily="34" charset="0"/>
              <a:buNone/>
              <a:defRPr sz="1456" baseline="0"/>
            </a:lvl8pPr>
            <a:lvl9pPr marL="0" indent="0" algn="ctr">
              <a:spcBef>
                <a:spcPts val="874"/>
              </a:spcBef>
              <a:buClr>
                <a:schemeClr val="accent1"/>
              </a:buClr>
              <a:buFont typeface="Arial" panose="020B0604020202020204" pitchFamily="34" charset="0"/>
              <a:buNone/>
              <a:defRPr sz="1456"/>
            </a:lvl9pPr>
          </a:lstStyle>
          <a:p>
            <a:pPr lvl="0"/>
            <a:r>
              <a:rPr lang="en-US" dirty="0"/>
              <a:t>3 Callouts Image </a:t>
            </a:r>
            <a:r>
              <a:rPr lang="en-US"/>
              <a:t>Top 40 </a:t>
            </a:r>
            <a:r>
              <a:rPr lang="en-US" dirty="0"/>
              <a:t>pt. Bold</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err="1"/>
              <a:t>facilisi</a:t>
            </a:r>
            <a:r>
              <a:rPr lang="en-US"/>
              <a:t>. 20 pt.</a:t>
            </a:r>
          </a:p>
        </p:txBody>
      </p:sp>
      <p:sp>
        <p:nvSpPr>
          <p:cNvPr id="15" name="Text Placeholder 3"/>
          <p:cNvSpPr>
            <a:spLocks noGrp="1"/>
          </p:cNvSpPr>
          <p:nvPr>
            <p:ph type="body" sz="quarter" idx="11" hasCustomPrompt="1"/>
          </p:nvPr>
        </p:nvSpPr>
        <p:spPr>
          <a:xfrm>
            <a:off x="1281545" y="3170675"/>
            <a:ext cx="3048000" cy="1750807"/>
          </a:xfrm>
          <a:prstGeom prst="rect">
            <a:avLst/>
          </a:prstGeom>
          <a:gradFill>
            <a:gsLst>
              <a:gs pos="55000">
                <a:schemeClr val="accent3"/>
              </a:gs>
              <a:gs pos="85000">
                <a:srgbClr val="0058AE"/>
              </a:gs>
            </a:gsLst>
            <a:lin ang="2160000" scaled="0"/>
          </a:gradFill>
        </p:spPr>
        <p:txBody>
          <a:bodyPr wrap="square" lIns="182880" tIns="274320" rIns="182880" bIns="274320" anchor="t" anchorCtr="0">
            <a:normAutofit/>
          </a:bodyPr>
          <a:lstStyle>
            <a:lvl1pPr marL="0" indent="0" algn="ctr">
              <a:spcBef>
                <a:spcPts val="0"/>
              </a:spcBef>
              <a:defRPr sz="2118" b="1">
                <a:solidFill>
                  <a:schemeClr val="bg1"/>
                </a:solidFill>
              </a:defRPr>
            </a:lvl1pPr>
            <a:lvl2pPr marL="0" indent="0" algn="ctr">
              <a:buFont typeface="Arial" panose="020B0604020202020204" pitchFamily="34" charset="0"/>
              <a:buNone/>
              <a:tabLst/>
              <a:defRPr sz="1235" baseline="0">
                <a:solidFill>
                  <a:schemeClr val="bg1"/>
                </a:solidFill>
              </a:defRPr>
            </a:lvl2pPr>
            <a:lvl3pPr marL="0" indent="0" algn="ctr">
              <a:buFont typeface="Arial" panose="020B0604020202020204" pitchFamily="34" charset="0"/>
              <a:buNone/>
              <a:defRPr sz="1235">
                <a:solidFill>
                  <a:schemeClr val="bg1"/>
                </a:solidFill>
              </a:defRPr>
            </a:lvl3pPr>
            <a:lvl4pPr marL="0" indent="0" algn="ctr">
              <a:buFont typeface="Arial" panose="020B0604020202020204" pitchFamily="34" charset="0"/>
              <a:buNone/>
              <a:defRPr sz="1235">
                <a:solidFill>
                  <a:schemeClr val="bg1"/>
                </a:solidFill>
              </a:defRPr>
            </a:lvl4pPr>
            <a:lvl5pPr marL="0" indent="0" algn="ctr">
              <a:buFont typeface="Arial" panose="020B0604020202020204" pitchFamily="34" charset="0"/>
              <a:buNone/>
              <a:defRPr sz="1235">
                <a:solidFill>
                  <a:schemeClr val="bg1"/>
                </a:solidFill>
              </a:defRPr>
            </a:lvl5pPr>
            <a:lvl6pPr marL="0" indent="0" algn="ctr">
              <a:buNone/>
              <a:defRPr sz="1235">
                <a:solidFill>
                  <a:schemeClr val="bg1"/>
                </a:solidFill>
              </a:defRPr>
            </a:lvl6pPr>
            <a:lvl7pPr marL="0" indent="0" algn="ctr">
              <a:buNone/>
              <a:defRPr sz="1235">
                <a:solidFill>
                  <a:schemeClr val="bg1"/>
                </a:solidFill>
              </a:defRPr>
            </a:lvl7pPr>
            <a:lvl8pPr marL="0" indent="0" algn="ctr">
              <a:buNone/>
              <a:defRPr sz="1235">
                <a:solidFill>
                  <a:schemeClr val="bg1"/>
                </a:solidFill>
              </a:defRPr>
            </a:lvl8pPr>
            <a:lvl9pPr marL="0" indent="0" algn="ctr">
              <a:buNone/>
              <a:defRPr sz="1235">
                <a:solidFill>
                  <a:schemeClr val="bg1"/>
                </a:solidFill>
              </a:defRPr>
            </a:lvl9pPr>
          </a:lstStyle>
          <a:p>
            <a:pPr lvl="0"/>
            <a:r>
              <a:rPr lang="en-US"/>
              <a:t>Heading </a:t>
            </a:r>
            <a:br>
              <a:rPr lang="en-US"/>
            </a:br>
            <a:r>
              <a:rPr lang="en-US"/>
              <a:t>Bold 24 pt.</a:t>
            </a:r>
          </a:p>
          <a:p>
            <a:pPr lvl="1"/>
            <a:r>
              <a:rPr lang="en-US"/>
              <a:t>Call out description 14 pt.</a:t>
            </a:r>
          </a:p>
        </p:txBody>
      </p:sp>
      <p:sp>
        <p:nvSpPr>
          <p:cNvPr id="16" name="Text Placeholder 3"/>
          <p:cNvSpPr>
            <a:spLocks noGrp="1"/>
          </p:cNvSpPr>
          <p:nvPr>
            <p:ph type="body" sz="quarter" idx="12" hasCustomPrompt="1"/>
          </p:nvPr>
        </p:nvSpPr>
        <p:spPr>
          <a:xfrm>
            <a:off x="4583138" y="3170675"/>
            <a:ext cx="3048000" cy="1750807"/>
          </a:xfrm>
          <a:prstGeom prst="rect">
            <a:avLst/>
          </a:prstGeom>
          <a:gradFill>
            <a:gsLst>
              <a:gs pos="55000">
                <a:schemeClr val="accent6"/>
              </a:gs>
              <a:gs pos="85000">
                <a:srgbClr val="156E84"/>
              </a:gs>
            </a:gsLst>
            <a:lin ang="2160000" scaled="0"/>
          </a:gradFill>
        </p:spPr>
        <p:txBody>
          <a:bodyPr wrap="square" lIns="182880" tIns="274320" rIns="182880" bIns="274320" anchor="t" anchorCtr="0">
            <a:normAutofit/>
          </a:bodyPr>
          <a:lstStyle>
            <a:lvl1pPr marL="0" indent="0" algn="ctr">
              <a:spcBef>
                <a:spcPts val="0"/>
              </a:spcBef>
              <a:defRPr sz="2118" b="1">
                <a:solidFill>
                  <a:schemeClr val="bg1"/>
                </a:solidFill>
              </a:defRPr>
            </a:lvl1pPr>
            <a:lvl2pPr marL="0" indent="0" algn="ctr">
              <a:defRPr sz="1235" baseline="0">
                <a:solidFill>
                  <a:schemeClr val="bg1"/>
                </a:solidFill>
              </a:defRPr>
            </a:lvl2pPr>
            <a:lvl3pPr marL="0" indent="0" algn="ctr">
              <a:buFont typeface="Arial" panose="020B0604020202020204" pitchFamily="34" charset="0"/>
              <a:buNone/>
              <a:defRPr sz="1235">
                <a:solidFill>
                  <a:schemeClr val="bg1"/>
                </a:solidFill>
              </a:defRPr>
            </a:lvl3pPr>
            <a:lvl4pPr marL="0" indent="0" algn="ctr">
              <a:buFont typeface="Arial" panose="020B0604020202020204" pitchFamily="34" charset="0"/>
              <a:buNone/>
              <a:defRPr sz="1235">
                <a:solidFill>
                  <a:schemeClr val="bg1"/>
                </a:solidFill>
              </a:defRPr>
            </a:lvl4pPr>
            <a:lvl5pPr marL="0" indent="0" algn="ctr">
              <a:buFont typeface="Arial" panose="020B0604020202020204" pitchFamily="34" charset="0"/>
              <a:buNone/>
              <a:defRPr sz="1235">
                <a:solidFill>
                  <a:schemeClr val="bg1"/>
                </a:solidFill>
              </a:defRPr>
            </a:lvl5pPr>
            <a:lvl6pPr marL="0" indent="0" algn="ctr">
              <a:buNone/>
              <a:defRPr sz="1235">
                <a:solidFill>
                  <a:schemeClr val="bg1"/>
                </a:solidFill>
              </a:defRPr>
            </a:lvl6pPr>
            <a:lvl7pPr marL="0" indent="0" algn="ctr">
              <a:buNone/>
              <a:defRPr sz="1235">
                <a:solidFill>
                  <a:schemeClr val="bg1"/>
                </a:solidFill>
              </a:defRPr>
            </a:lvl7pPr>
            <a:lvl8pPr marL="0" indent="0" algn="ctr">
              <a:buNone/>
              <a:defRPr sz="1235">
                <a:solidFill>
                  <a:schemeClr val="bg1"/>
                </a:solidFill>
              </a:defRPr>
            </a:lvl8pPr>
            <a:lvl9pPr marL="0" indent="0" algn="ctr">
              <a:buNone/>
              <a:defRPr sz="1235">
                <a:solidFill>
                  <a:schemeClr val="bg1"/>
                </a:solidFill>
              </a:defRPr>
            </a:lvl9pPr>
          </a:lstStyle>
          <a:p>
            <a:pPr lvl="0"/>
            <a:r>
              <a:rPr lang="en-US"/>
              <a:t>Heading </a:t>
            </a:r>
            <a:br>
              <a:rPr lang="en-US"/>
            </a:br>
            <a:r>
              <a:rPr lang="en-US"/>
              <a:t>Bold 24 pt.</a:t>
            </a:r>
          </a:p>
          <a:p>
            <a:pPr lvl="1"/>
            <a:r>
              <a:rPr lang="en-US"/>
              <a:t>Call out description 14 pt.</a:t>
            </a:r>
          </a:p>
        </p:txBody>
      </p:sp>
      <p:sp>
        <p:nvSpPr>
          <p:cNvPr id="17" name="Text Placeholder 3"/>
          <p:cNvSpPr>
            <a:spLocks noGrp="1"/>
          </p:cNvSpPr>
          <p:nvPr>
            <p:ph type="body" sz="quarter" idx="13" hasCustomPrompt="1"/>
          </p:nvPr>
        </p:nvSpPr>
        <p:spPr>
          <a:xfrm>
            <a:off x="7884731" y="3170675"/>
            <a:ext cx="3048000" cy="1750807"/>
          </a:xfrm>
          <a:prstGeom prst="rect">
            <a:avLst/>
          </a:prstGeom>
          <a:gradFill>
            <a:gsLst>
              <a:gs pos="55000">
                <a:schemeClr val="bg2"/>
              </a:gs>
              <a:gs pos="85000">
                <a:srgbClr val="213442"/>
              </a:gs>
            </a:gsLst>
            <a:lin ang="2160000" scaled="0"/>
          </a:gradFill>
        </p:spPr>
        <p:txBody>
          <a:bodyPr wrap="square" lIns="182880" tIns="274320" rIns="182880" bIns="274320" anchor="t" anchorCtr="0">
            <a:normAutofit/>
          </a:bodyPr>
          <a:lstStyle>
            <a:lvl1pPr marL="0" indent="0" algn="ctr">
              <a:spcBef>
                <a:spcPts val="0"/>
              </a:spcBef>
              <a:defRPr sz="2118" b="1">
                <a:solidFill>
                  <a:schemeClr val="bg1"/>
                </a:solidFill>
              </a:defRPr>
            </a:lvl1pPr>
            <a:lvl2pPr marL="0" indent="0" algn="ctr">
              <a:defRPr sz="1235" baseline="0">
                <a:solidFill>
                  <a:schemeClr val="bg1"/>
                </a:solidFill>
              </a:defRPr>
            </a:lvl2pPr>
            <a:lvl3pPr marL="0" indent="0" algn="ctr">
              <a:buFont typeface="Arial" panose="020B0604020202020204" pitchFamily="34" charset="0"/>
              <a:buNone/>
              <a:defRPr sz="1235">
                <a:solidFill>
                  <a:schemeClr val="bg1"/>
                </a:solidFill>
              </a:defRPr>
            </a:lvl3pPr>
            <a:lvl4pPr marL="0" indent="0" algn="ctr">
              <a:buFont typeface="Arial" panose="020B0604020202020204" pitchFamily="34" charset="0"/>
              <a:buNone/>
              <a:defRPr sz="1235">
                <a:solidFill>
                  <a:schemeClr val="bg1"/>
                </a:solidFill>
              </a:defRPr>
            </a:lvl4pPr>
            <a:lvl5pPr marL="0" indent="0" algn="ctr">
              <a:buFont typeface="Arial" panose="020B0604020202020204" pitchFamily="34" charset="0"/>
              <a:buNone/>
              <a:defRPr sz="1235">
                <a:solidFill>
                  <a:schemeClr val="bg1"/>
                </a:solidFill>
              </a:defRPr>
            </a:lvl5pPr>
            <a:lvl6pPr marL="0" indent="0" algn="ctr">
              <a:buNone/>
              <a:defRPr sz="1235">
                <a:solidFill>
                  <a:schemeClr val="bg1"/>
                </a:solidFill>
              </a:defRPr>
            </a:lvl6pPr>
            <a:lvl7pPr marL="0" indent="0" algn="ctr">
              <a:buNone/>
              <a:defRPr sz="1235">
                <a:solidFill>
                  <a:schemeClr val="bg1"/>
                </a:solidFill>
              </a:defRPr>
            </a:lvl7pPr>
            <a:lvl8pPr marL="0" indent="0" algn="ctr">
              <a:buNone/>
              <a:defRPr sz="1235">
                <a:solidFill>
                  <a:schemeClr val="bg1"/>
                </a:solidFill>
              </a:defRPr>
            </a:lvl8pPr>
            <a:lvl9pPr marL="0" indent="0" algn="ctr">
              <a:buNone/>
              <a:defRPr sz="1235">
                <a:solidFill>
                  <a:schemeClr val="bg1"/>
                </a:solidFill>
              </a:defRPr>
            </a:lvl9pPr>
          </a:lstStyle>
          <a:p>
            <a:pPr lvl="0"/>
            <a:r>
              <a:rPr lang="en-US"/>
              <a:t>Heading </a:t>
            </a:r>
            <a:br>
              <a:rPr lang="en-US"/>
            </a:br>
            <a:r>
              <a:rPr lang="en-US"/>
              <a:t>Bold 24 pt.</a:t>
            </a:r>
          </a:p>
          <a:p>
            <a:pPr lvl="1"/>
            <a:r>
              <a:rPr lang="en-US"/>
              <a:t>Call out description 14 pt.</a:t>
            </a:r>
          </a:p>
        </p:txBody>
      </p:sp>
    </p:spTree>
    <p:extLst>
      <p:ext uri="{BB962C8B-B14F-4D97-AF65-F5344CB8AC3E}">
        <p14:creationId xmlns:p14="http://schemas.microsoft.com/office/powerpoint/2010/main" val="41047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Quote Dark Gray">
    <p:spTree>
      <p:nvGrpSpPr>
        <p:cNvPr id="1" name=""/>
        <p:cNvGrpSpPr/>
        <p:nvPr/>
      </p:nvGrpSpPr>
      <p:grpSpPr>
        <a:xfrm>
          <a:off x="0" y="0"/>
          <a:ext cx="0" cy="0"/>
          <a:chOff x="0" y="0"/>
          <a:chExt cx="0" cy="0"/>
        </a:xfrm>
      </p:grpSpPr>
      <p:sp>
        <p:nvSpPr>
          <p:cNvPr id="15" name="Rectangle 14"/>
          <p:cNvSpPr>
            <a:spLocks noChangeAspect="1"/>
          </p:cNvSpPr>
          <p:nvPr userDrawn="1"/>
        </p:nvSpPr>
        <p:spPr>
          <a:xfrm>
            <a:off x="0" y="0"/>
            <a:ext cx="12192000" cy="6336738"/>
          </a:xfrm>
          <a:prstGeom prst="rect">
            <a:avLst/>
          </a:prstGeom>
          <a:blipFill dpi="0" rotWithShape="1">
            <a:blip r:embed="rId2">
              <a:alphaModFix amt="15000"/>
            </a:blip>
            <a:srcRect/>
            <a:stretch>
              <a:fillRect l="-18502" r="-18837" b="-82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6" name="Text Placeholder 5"/>
          <p:cNvSpPr>
            <a:spLocks noGrp="1"/>
          </p:cNvSpPr>
          <p:nvPr>
            <p:ph type="body" sz="quarter" idx="11" hasCustomPrompt="1"/>
          </p:nvPr>
        </p:nvSpPr>
        <p:spPr>
          <a:xfrm>
            <a:off x="0" y="0"/>
            <a:ext cx="12192000" cy="3160059"/>
          </a:xfrm>
          <a:prstGeom prst="rect">
            <a:avLst/>
          </a:prstGeom>
        </p:spPr>
        <p:txBody>
          <a:bodyPr lIns="685800" tIns="685800" rIns="685800" bIns="182880" anchor="b" anchorCtr="0"/>
          <a:lstStyle>
            <a:lvl1pPr marL="0" indent="0">
              <a:tabLst>
                <a:tab pos="168725" algn="l"/>
              </a:tabLst>
              <a:defRPr sz="3530" b="1">
                <a:solidFill>
                  <a:schemeClr val="bg1"/>
                </a:solidFill>
              </a:defRPr>
            </a:lvl1pPr>
            <a:lvl2pPr marL="0" indent="0">
              <a:buFont typeface="Arial" panose="020B0604020202020204" pitchFamily="34" charset="0"/>
              <a:buNone/>
              <a:defRPr sz="3530" b="1">
                <a:solidFill>
                  <a:schemeClr val="bg1"/>
                </a:solidFill>
              </a:defRPr>
            </a:lvl2pPr>
            <a:lvl3pPr marL="0" indent="0">
              <a:buFont typeface="Arial" panose="020B0604020202020204" pitchFamily="34" charset="0"/>
              <a:buNone/>
              <a:defRPr sz="3530" b="1">
                <a:solidFill>
                  <a:schemeClr val="bg1"/>
                </a:solidFill>
              </a:defRPr>
            </a:lvl3pPr>
            <a:lvl4pPr marL="0" indent="0">
              <a:buFont typeface="Arial" panose="020B0604020202020204" pitchFamily="34" charset="0"/>
              <a:buNone/>
              <a:defRPr sz="3530" b="1">
                <a:solidFill>
                  <a:schemeClr val="bg1"/>
                </a:solidFill>
              </a:defRPr>
            </a:lvl4pPr>
            <a:lvl5pPr marL="0" indent="0">
              <a:buFont typeface="Arial" panose="020B0604020202020204" pitchFamily="34" charset="0"/>
              <a:buNone/>
              <a:defRPr sz="3530" b="1">
                <a:solidFill>
                  <a:schemeClr val="bg1"/>
                </a:solidFill>
              </a:defRPr>
            </a:lvl5pPr>
            <a:lvl6pPr marL="0" indent="0">
              <a:buNone/>
              <a:defRPr sz="3530" b="1">
                <a:solidFill>
                  <a:schemeClr val="bg1"/>
                </a:solidFill>
              </a:defRPr>
            </a:lvl6pPr>
            <a:lvl7pPr marL="0" indent="0">
              <a:buNone/>
              <a:defRPr sz="3530" b="1">
                <a:solidFill>
                  <a:schemeClr val="bg1"/>
                </a:solidFill>
              </a:defRPr>
            </a:lvl7pPr>
            <a:lvl8pPr marL="0" indent="0">
              <a:buNone/>
              <a:defRPr sz="3530" b="1">
                <a:solidFill>
                  <a:schemeClr val="bg1"/>
                </a:solidFill>
              </a:defRPr>
            </a:lvl8pPr>
            <a:lvl9pPr marL="0" indent="0">
              <a:buNone/>
              <a:defRPr sz="3530" b="1">
                <a:solidFill>
                  <a:schemeClr val="bg1"/>
                </a:solidFill>
              </a:defRPr>
            </a:lvl9pPr>
          </a:lstStyle>
          <a:p>
            <a:pPr lvl="0"/>
            <a:r>
              <a:rPr lang="en-US" dirty="0"/>
              <a:t>“Quote 40 </a:t>
            </a:r>
            <a:r>
              <a:rPr lang="en-US"/>
              <a:t>pt. Bold”</a:t>
            </a:r>
          </a:p>
        </p:txBody>
      </p:sp>
      <p:sp>
        <p:nvSpPr>
          <p:cNvPr id="7" name="Text Placeholder 2"/>
          <p:cNvSpPr>
            <a:spLocks noGrp="1"/>
          </p:cNvSpPr>
          <p:nvPr>
            <p:ph type="body" sz="quarter" idx="12" hasCustomPrompt="1"/>
          </p:nvPr>
        </p:nvSpPr>
        <p:spPr>
          <a:xfrm>
            <a:off x="0" y="3160059"/>
            <a:ext cx="12192000" cy="448071"/>
          </a:xfrm>
          <a:prstGeom prst="rect">
            <a:avLst/>
          </a:prstGeom>
        </p:spPr>
        <p:txBody>
          <a:bodyPr wrap="square" lIns="685800" tIns="274320" rIns="685800" bIns="0">
            <a:spAutoFit/>
          </a:bodyPr>
          <a:lstStyle>
            <a:lvl1pPr marL="0" indent="0">
              <a:buNone/>
              <a:defRPr sz="1235" b="1">
                <a:solidFill>
                  <a:schemeClr val="bg1"/>
                </a:solidFill>
              </a:defRPr>
            </a:lvl1pPr>
            <a:lvl2pPr marL="0" indent="0">
              <a:buNone/>
              <a:defRPr/>
            </a:lvl2pPr>
            <a:lvl3pPr marL="665653" indent="0">
              <a:buNone/>
              <a:defRPr/>
            </a:lvl3pPr>
            <a:lvl4pPr marL="998480" indent="0">
              <a:buNone/>
              <a:defRPr/>
            </a:lvl4pPr>
            <a:lvl5pPr marL="1331307" indent="0">
              <a:buNone/>
              <a:defRPr/>
            </a:lvl5pPr>
          </a:lstStyle>
          <a:p>
            <a:pPr lvl="0"/>
            <a:r>
              <a:rPr lang="en-US" dirty="0"/>
              <a:t>First A. Last Name 14 pt.</a:t>
            </a:r>
          </a:p>
        </p:txBody>
      </p:sp>
      <p:sp>
        <p:nvSpPr>
          <p:cNvPr id="8" name="Text Placeholder 4"/>
          <p:cNvSpPr>
            <a:spLocks noGrp="1"/>
          </p:cNvSpPr>
          <p:nvPr>
            <p:ph type="body" sz="quarter" idx="13" hasCustomPrompt="1"/>
          </p:nvPr>
        </p:nvSpPr>
        <p:spPr>
          <a:xfrm>
            <a:off x="0" y="3581603"/>
            <a:ext cx="12192000" cy="239040"/>
          </a:xfrm>
          <a:prstGeom prst="rect">
            <a:avLst/>
          </a:prstGeom>
        </p:spPr>
        <p:txBody>
          <a:bodyPr wrap="square" lIns="685800" tIns="91440" rIns="685800" bIns="0">
            <a:spAutoFit/>
          </a:bodyPr>
          <a:lstStyle>
            <a:lvl1pPr marL="0" indent="0">
              <a:buNone/>
              <a:defRPr sz="1059">
                <a:solidFill>
                  <a:schemeClr val="bg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Title 12 pt.</a:t>
            </a:r>
          </a:p>
        </p:txBody>
      </p:sp>
      <p:sp>
        <p:nvSpPr>
          <p:cNvPr id="9" name="Text Placeholder 4"/>
          <p:cNvSpPr>
            <a:spLocks noGrp="1"/>
          </p:cNvSpPr>
          <p:nvPr>
            <p:ph type="body" sz="quarter" idx="14" hasCustomPrompt="1"/>
          </p:nvPr>
        </p:nvSpPr>
        <p:spPr>
          <a:xfrm>
            <a:off x="0" y="3813981"/>
            <a:ext cx="12192000" cy="192873"/>
          </a:xfrm>
          <a:prstGeom prst="rect">
            <a:avLst/>
          </a:prstGeom>
        </p:spPr>
        <p:txBody>
          <a:bodyPr wrap="square" lIns="685800" tIns="45720" rIns="685800" bIns="0">
            <a:spAutoFit/>
          </a:bodyPr>
          <a:lstStyle>
            <a:lvl1pPr marL="0" indent="0">
              <a:buNone/>
              <a:defRPr sz="1059">
                <a:solidFill>
                  <a:schemeClr val="bg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Practice Group or Office 12 pt.</a:t>
            </a:r>
          </a:p>
        </p:txBody>
      </p:sp>
      <p:sp>
        <p:nvSpPr>
          <p:cNvPr id="10" name="Text Placeholder 4"/>
          <p:cNvSpPr>
            <a:spLocks noGrp="1"/>
          </p:cNvSpPr>
          <p:nvPr>
            <p:ph type="body" sz="quarter" idx="15" hasCustomPrompt="1"/>
          </p:nvPr>
        </p:nvSpPr>
        <p:spPr>
          <a:xfrm>
            <a:off x="0" y="4006399"/>
            <a:ext cx="12192000" cy="192873"/>
          </a:xfrm>
          <a:prstGeom prst="rect">
            <a:avLst/>
          </a:prstGeom>
        </p:spPr>
        <p:txBody>
          <a:bodyPr wrap="square" lIns="685800" tIns="45720" rIns="685800" bIns="0">
            <a:spAutoFit/>
          </a:bodyPr>
          <a:lstStyle>
            <a:lvl1pPr marL="0" indent="0">
              <a:buNone/>
              <a:defRPr sz="1059">
                <a:solidFill>
                  <a:schemeClr val="bg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Office Practice Group or Practice Group 12 pt.</a:t>
            </a:r>
          </a:p>
        </p:txBody>
      </p:sp>
      <p:sp>
        <p:nvSpPr>
          <p:cNvPr id="11" name="Text Placeholder 4"/>
          <p:cNvSpPr>
            <a:spLocks noGrp="1"/>
          </p:cNvSpPr>
          <p:nvPr>
            <p:ph type="body" sz="quarter" idx="16" hasCustomPrompt="1"/>
          </p:nvPr>
        </p:nvSpPr>
        <p:spPr>
          <a:xfrm>
            <a:off x="0" y="4199802"/>
            <a:ext cx="12192000" cy="192873"/>
          </a:xfrm>
          <a:prstGeom prst="rect">
            <a:avLst/>
          </a:prstGeom>
        </p:spPr>
        <p:txBody>
          <a:bodyPr wrap="square" lIns="685800" tIns="45720" rIns="685800" bIns="0">
            <a:spAutoFit/>
          </a:bodyPr>
          <a:lstStyle>
            <a:lvl1pPr marL="0" indent="0">
              <a:buNone/>
              <a:defRPr sz="1059" baseline="0">
                <a:solidFill>
                  <a:schemeClr val="bg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Other Information 12 pt.</a:t>
            </a:r>
          </a:p>
        </p:txBody>
      </p:sp>
      <p:sp>
        <p:nvSpPr>
          <p:cNvPr id="14"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149656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Quote Cool Gray">
    <p:spTree>
      <p:nvGrpSpPr>
        <p:cNvPr id="1" name=""/>
        <p:cNvGrpSpPr/>
        <p:nvPr/>
      </p:nvGrpSpPr>
      <p:grpSpPr>
        <a:xfrm>
          <a:off x="0" y="0"/>
          <a:ext cx="0" cy="0"/>
          <a:chOff x="0" y="0"/>
          <a:chExt cx="0" cy="0"/>
        </a:xfrm>
      </p:grpSpPr>
      <p:sp>
        <p:nvSpPr>
          <p:cNvPr id="14" name="Rectangle 13"/>
          <p:cNvSpPr>
            <a:spLocks noChangeAspect="1"/>
          </p:cNvSpPr>
          <p:nvPr userDrawn="1"/>
        </p:nvSpPr>
        <p:spPr>
          <a:xfrm>
            <a:off x="0" y="0"/>
            <a:ext cx="12192000" cy="6336738"/>
          </a:xfrm>
          <a:prstGeom prst="rect">
            <a:avLst/>
          </a:prstGeom>
          <a:blipFill dpi="0" rotWithShape="1">
            <a:blip r:embed="rId2">
              <a:alphaModFix amt="15000"/>
            </a:blip>
            <a:srcRect/>
            <a:stretch>
              <a:fillRect l="-18502" r="-18837" b="-82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3"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6" name="Text Placeholder 5"/>
          <p:cNvSpPr>
            <a:spLocks noGrp="1"/>
          </p:cNvSpPr>
          <p:nvPr>
            <p:ph type="body" sz="quarter" idx="11" hasCustomPrompt="1"/>
          </p:nvPr>
        </p:nvSpPr>
        <p:spPr>
          <a:xfrm>
            <a:off x="0" y="0"/>
            <a:ext cx="12192000" cy="3160059"/>
          </a:xfrm>
          <a:prstGeom prst="rect">
            <a:avLst/>
          </a:prstGeom>
        </p:spPr>
        <p:txBody>
          <a:bodyPr lIns="685800" tIns="685800" rIns="685800" bIns="182880" anchor="b" anchorCtr="0"/>
          <a:lstStyle>
            <a:lvl1pPr marL="0" indent="0">
              <a:tabLst>
                <a:tab pos="168725" algn="l"/>
              </a:tabLst>
              <a:defRPr sz="3530" b="1">
                <a:solidFill>
                  <a:schemeClr val="bg1"/>
                </a:solidFill>
              </a:defRPr>
            </a:lvl1pPr>
            <a:lvl2pPr marL="0" indent="0">
              <a:buFont typeface="Arial" panose="020B0604020202020204" pitchFamily="34" charset="0"/>
              <a:buNone/>
              <a:defRPr sz="3530" b="1">
                <a:solidFill>
                  <a:schemeClr val="bg1"/>
                </a:solidFill>
              </a:defRPr>
            </a:lvl2pPr>
            <a:lvl3pPr marL="0" indent="0">
              <a:buFont typeface="Arial" panose="020B0604020202020204" pitchFamily="34" charset="0"/>
              <a:buNone/>
              <a:defRPr sz="3530" b="1">
                <a:solidFill>
                  <a:schemeClr val="bg1"/>
                </a:solidFill>
              </a:defRPr>
            </a:lvl3pPr>
            <a:lvl4pPr marL="0" indent="0">
              <a:buFont typeface="Arial" panose="020B0604020202020204" pitchFamily="34" charset="0"/>
              <a:buNone/>
              <a:defRPr sz="3530" b="1">
                <a:solidFill>
                  <a:schemeClr val="bg1"/>
                </a:solidFill>
              </a:defRPr>
            </a:lvl4pPr>
            <a:lvl5pPr marL="0" indent="0">
              <a:buFont typeface="Arial" panose="020B0604020202020204" pitchFamily="34" charset="0"/>
              <a:buNone/>
              <a:defRPr sz="3530" b="1">
                <a:solidFill>
                  <a:schemeClr val="bg1"/>
                </a:solidFill>
              </a:defRPr>
            </a:lvl5pPr>
            <a:lvl6pPr marL="0" indent="0">
              <a:buNone/>
              <a:defRPr sz="3530" b="1">
                <a:solidFill>
                  <a:schemeClr val="bg1"/>
                </a:solidFill>
              </a:defRPr>
            </a:lvl6pPr>
            <a:lvl7pPr marL="0" indent="0">
              <a:buNone/>
              <a:defRPr sz="3530" b="1">
                <a:solidFill>
                  <a:schemeClr val="bg1"/>
                </a:solidFill>
              </a:defRPr>
            </a:lvl7pPr>
            <a:lvl8pPr marL="0" indent="0">
              <a:buNone/>
              <a:defRPr sz="3530" b="1">
                <a:solidFill>
                  <a:schemeClr val="bg1"/>
                </a:solidFill>
              </a:defRPr>
            </a:lvl8pPr>
            <a:lvl9pPr marL="0" indent="0">
              <a:buNone/>
              <a:defRPr sz="3530" b="1">
                <a:solidFill>
                  <a:schemeClr val="bg1"/>
                </a:solidFill>
              </a:defRPr>
            </a:lvl9pPr>
          </a:lstStyle>
          <a:p>
            <a:pPr lvl="0"/>
            <a:r>
              <a:rPr lang="en-US" dirty="0"/>
              <a:t>“Quote 40 </a:t>
            </a:r>
            <a:r>
              <a:rPr lang="en-US"/>
              <a:t>pt. Bold”</a:t>
            </a:r>
          </a:p>
        </p:txBody>
      </p:sp>
      <p:sp>
        <p:nvSpPr>
          <p:cNvPr id="17" name="Text Placeholder 2"/>
          <p:cNvSpPr>
            <a:spLocks noGrp="1"/>
          </p:cNvSpPr>
          <p:nvPr>
            <p:ph type="body" sz="quarter" idx="12" hasCustomPrompt="1"/>
          </p:nvPr>
        </p:nvSpPr>
        <p:spPr>
          <a:xfrm>
            <a:off x="0" y="3160059"/>
            <a:ext cx="12192000" cy="448071"/>
          </a:xfrm>
          <a:prstGeom prst="rect">
            <a:avLst/>
          </a:prstGeom>
        </p:spPr>
        <p:txBody>
          <a:bodyPr wrap="square" lIns="685800" tIns="274320" rIns="685800" bIns="0">
            <a:spAutoFit/>
          </a:bodyPr>
          <a:lstStyle>
            <a:lvl1pPr marL="0" indent="0">
              <a:buNone/>
              <a:defRPr sz="1235" b="1">
                <a:solidFill>
                  <a:schemeClr val="bg1"/>
                </a:solidFill>
              </a:defRPr>
            </a:lvl1pPr>
            <a:lvl2pPr marL="0" indent="0">
              <a:buNone/>
              <a:defRPr/>
            </a:lvl2pPr>
            <a:lvl3pPr marL="665653" indent="0">
              <a:buNone/>
              <a:defRPr/>
            </a:lvl3pPr>
            <a:lvl4pPr marL="998480" indent="0">
              <a:buNone/>
              <a:defRPr/>
            </a:lvl4pPr>
            <a:lvl5pPr marL="1331307" indent="0">
              <a:buNone/>
              <a:defRPr/>
            </a:lvl5pPr>
          </a:lstStyle>
          <a:p>
            <a:pPr lvl="0"/>
            <a:r>
              <a:rPr lang="en-US" dirty="0"/>
              <a:t>First A. Last Name 14 pt.</a:t>
            </a:r>
          </a:p>
        </p:txBody>
      </p:sp>
      <p:sp>
        <p:nvSpPr>
          <p:cNvPr id="18" name="Text Placeholder 4"/>
          <p:cNvSpPr>
            <a:spLocks noGrp="1"/>
          </p:cNvSpPr>
          <p:nvPr>
            <p:ph type="body" sz="quarter" idx="13" hasCustomPrompt="1"/>
          </p:nvPr>
        </p:nvSpPr>
        <p:spPr>
          <a:xfrm>
            <a:off x="0" y="3581603"/>
            <a:ext cx="12192000" cy="239040"/>
          </a:xfrm>
          <a:prstGeom prst="rect">
            <a:avLst/>
          </a:prstGeom>
        </p:spPr>
        <p:txBody>
          <a:bodyPr wrap="square" lIns="685800" tIns="91440" rIns="685800" bIns="0">
            <a:spAutoFit/>
          </a:bodyPr>
          <a:lstStyle>
            <a:lvl1pPr marL="0" indent="0">
              <a:buNone/>
              <a:defRPr sz="1059">
                <a:solidFill>
                  <a:schemeClr val="bg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Title 12 pt.</a:t>
            </a:r>
          </a:p>
        </p:txBody>
      </p:sp>
      <p:sp>
        <p:nvSpPr>
          <p:cNvPr id="19" name="Text Placeholder 4"/>
          <p:cNvSpPr>
            <a:spLocks noGrp="1"/>
          </p:cNvSpPr>
          <p:nvPr>
            <p:ph type="body" sz="quarter" idx="14" hasCustomPrompt="1"/>
          </p:nvPr>
        </p:nvSpPr>
        <p:spPr>
          <a:xfrm>
            <a:off x="0" y="3813981"/>
            <a:ext cx="12192000" cy="192873"/>
          </a:xfrm>
          <a:prstGeom prst="rect">
            <a:avLst/>
          </a:prstGeom>
        </p:spPr>
        <p:txBody>
          <a:bodyPr wrap="square" lIns="685800" tIns="45720" rIns="685800" bIns="0">
            <a:spAutoFit/>
          </a:bodyPr>
          <a:lstStyle>
            <a:lvl1pPr marL="0" indent="0">
              <a:buNone/>
              <a:defRPr sz="1059">
                <a:solidFill>
                  <a:schemeClr val="bg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Practice Group or Office 12 pt.</a:t>
            </a:r>
          </a:p>
        </p:txBody>
      </p:sp>
      <p:sp>
        <p:nvSpPr>
          <p:cNvPr id="20" name="Text Placeholder 4"/>
          <p:cNvSpPr>
            <a:spLocks noGrp="1"/>
          </p:cNvSpPr>
          <p:nvPr>
            <p:ph type="body" sz="quarter" idx="15" hasCustomPrompt="1"/>
          </p:nvPr>
        </p:nvSpPr>
        <p:spPr>
          <a:xfrm>
            <a:off x="0" y="4006399"/>
            <a:ext cx="12192000" cy="192873"/>
          </a:xfrm>
          <a:prstGeom prst="rect">
            <a:avLst/>
          </a:prstGeom>
        </p:spPr>
        <p:txBody>
          <a:bodyPr wrap="square" lIns="685800" tIns="45720" rIns="685800" bIns="0">
            <a:spAutoFit/>
          </a:bodyPr>
          <a:lstStyle>
            <a:lvl1pPr marL="0" indent="0">
              <a:buNone/>
              <a:defRPr sz="1059">
                <a:solidFill>
                  <a:schemeClr val="bg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Office Practice Group or Practice Group 12 pt.</a:t>
            </a:r>
          </a:p>
        </p:txBody>
      </p:sp>
      <p:sp>
        <p:nvSpPr>
          <p:cNvPr id="21" name="Text Placeholder 4"/>
          <p:cNvSpPr>
            <a:spLocks noGrp="1"/>
          </p:cNvSpPr>
          <p:nvPr>
            <p:ph type="body" sz="quarter" idx="16" hasCustomPrompt="1"/>
          </p:nvPr>
        </p:nvSpPr>
        <p:spPr>
          <a:xfrm>
            <a:off x="0" y="4199802"/>
            <a:ext cx="12192000" cy="192873"/>
          </a:xfrm>
          <a:prstGeom prst="rect">
            <a:avLst/>
          </a:prstGeom>
        </p:spPr>
        <p:txBody>
          <a:bodyPr wrap="square" lIns="685800" tIns="45720" rIns="685800" bIns="0">
            <a:spAutoFit/>
          </a:bodyPr>
          <a:lstStyle>
            <a:lvl1pPr marL="0" indent="0">
              <a:buNone/>
              <a:defRPr sz="1059" baseline="0">
                <a:solidFill>
                  <a:schemeClr val="bg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Other Information 12 pt.</a:t>
            </a:r>
          </a:p>
        </p:txBody>
      </p:sp>
    </p:spTree>
    <p:extLst>
      <p:ext uri="{BB962C8B-B14F-4D97-AF65-F5344CB8AC3E}">
        <p14:creationId xmlns:p14="http://schemas.microsoft.com/office/powerpoint/2010/main" val="369063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2115227293"/>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18687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dirty="0"/>
              <a:t>Slide Title 44 pt. Bold</a:t>
            </a:r>
          </a:p>
        </p:txBody>
      </p:sp>
      <p:sp>
        <p:nvSpPr>
          <p:cNvPr id="5" name="Text Placeholder 4"/>
          <p:cNvSpPr>
            <a:spLocks noGrp="1"/>
          </p:cNvSpPr>
          <p:nvPr>
            <p:ph type="body" sz="quarter" idx="10" hasCustomPrompt="1"/>
          </p:nvPr>
        </p:nvSpPr>
        <p:spPr>
          <a:xfrm>
            <a:off x="0" y="1373781"/>
            <a:ext cx="12192000" cy="4950973"/>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107279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8273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eople: 18 Total">
    <p:spTree>
      <p:nvGrpSpPr>
        <p:cNvPr id="1" name=""/>
        <p:cNvGrpSpPr/>
        <p:nvPr/>
      </p:nvGrpSpPr>
      <p:grpSpPr>
        <a:xfrm>
          <a:off x="0" y="0"/>
          <a:ext cx="0" cy="0"/>
          <a:chOff x="0" y="0"/>
          <a:chExt cx="0" cy="0"/>
        </a:xfrm>
      </p:grpSpPr>
      <p:sp>
        <p:nvSpPr>
          <p:cNvPr id="149"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374" name="Picture Placeholder 4"/>
          <p:cNvSpPr>
            <a:spLocks noGrp="1" noChangeAspect="1"/>
          </p:cNvSpPr>
          <p:nvPr>
            <p:ph type="pic" sz="quarter" idx="10" hasCustomPrompt="1"/>
          </p:nvPr>
        </p:nvSpPr>
        <p:spPr>
          <a:xfrm>
            <a:off x="835827" y="1121629"/>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375" name="Title Placeholder 1"/>
          <p:cNvSpPr>
            <a:spLocks noGrp="1"/>
          </p:cNvSpPr>
          <p:nvPr>
            <p:ph type="title" hasCustomPrompt="1"/>
          </p:nvPr>
        </p:nvSpPr>
        <p:spPr>
          <a:xfrm>
            <a:off x="3" y="2"/>
            <a:ext cx="12191998" cy="1124347"/>
          </a:xfrm>
          <a:prstGeom prst="rect">
            <a:avLst/>
          </a:prstGeom>
        </p:spPr>
        <p:txBody>
          <a:bodyPr vert="horz" wrap="square" lIns="685800" tIns="685800" rIns="685800" bIns="137160" rtlCol="0" anchor="t" anchorCtr="0">
            <a:spAutoFit/>
          </a:bodyPr>
          <a:lstStyle>
            <a:lvl1pPr algn="l">
              <a:defRPr sz="2118" b="1" baseline="0"/>
            </a:lvl1pPr>
          </a:lstStyle>
          <a:p>
            <a:r>
              <a:rPr lang="en-US" dirty="0"/>
              <a:t>Meet our team 24 pt. Bold</a:t>
            </a:r>
          </a:p>
        </p:txBody>
      </p:sp>
      <p:sp>
        <p:nvSpPr>
          <p:cNvPr id="376"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874" b="1">
                <a:solidFill>
                  <a:schemeClr val="bg1"/>
                </a:solidFill>
              </a:defRPr>
            </a:lvl1pPr>
          </a:lstStyle>
          <a:p>
            <a:r>
              <a:rPr lang="en-US" dirty="0"/>
              <a:t>Click to insert image</a:t>
            </a:r>
          </a:p>
        </p:txBody>
      </p:sp>
      <p:sp>
        <p:nvSpPr>
          <p:cNvPr id="377" name="Text Placeholder 70"/>
          <p:cNvSpPr>
            <a:spLocks noGrp="1"/>
          </p:cNvSpPr>
          <p:nvPr>
            <p:ph type="body" sz="quarter" idx="252" hasCustomPrompt="1"/>
          </p:nvPr>
        </p:nvSpPr>
        <p:spPr>
          <a:xfrm>
            <a:off x="1780621" y="1121629"/>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78" name="Text Placeholder 70"/>
          <p:cNvSpPr>
            <a:spLocks noGrp="1"/>
          </p:cNvSpPr>
          <p:nvPr>
            <p:ph type="body" sz="quarter" idx="253" hasCustomPrompt="1"/>
          </p:nvPr>
        </p:nvSpPr>
        <p:spPr>
          <a:xfrm>
            <a:off x="1780621" y="129074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79" name="Text Placeholder 70"/>
          <p:cNvSpPr>
            <a:spLocks noGrp="1"/>
          </p:cNvSpPr>
          <p:nvPr>
            <p:ph type="body" sz="quarter" idx="254" hasCustomPrompt="1"/>
          </p:nvPr>
        </p:nvSpPr>
        <p:spPr>
          <a:xfrm>
            <a:off x="1780621" y="141419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80" name="Text Placeholder 70"/>
          <p:cNvSpPr>
            <a:spLocks noGrp="1"/>
          </p:cNvSpPr>
          <p:nvPr>
            <p:ph type="body" sz="quarter" idx="255" hasCustomPrompt="1"/>
          </p:nvPr>
        </p:nvSpPr>
        <p:spPr>
          <a:xfrm>
            <a:off x="1780621" y="153358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381" name="Text Placeholder 70"/>
          <p:cNvSpPr>
            <a:spLocks noGrp="1"/>
          </p:cNvSpPr>
          <p:nvPr>
            <p:ph type="body" sz="quarter" idx="34" hasCustomPrompt="1"/>
          </p:nvPr>
        </p:nvSpPr>
        <p:spPr>
          <a:xfrm>
            <a:off x="1780621" y="1652975"/>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382" name="Picture Placeholder 4"/>
          <p:cNvSpPr>
            <a:spLocks noGrp="1" noChangeAspect="1"/>
          </p:cNvSpPr>
          <p:nvPr>
            <p:ph type="pic" sz="quarter" idx="256" hasCustomPrompt="1"/>
          </p:nvPr>
        </p:nvSpPr>
        <p:spPr>
          <a:xfrm>
            <a:off x="4387077" y="1121179"/>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383" name="Text Placeholder 70"/>
          <p:cNvSpPr>
            <a:spLocks noGrp="1"/>
          </p:cNvSpPr>
          <p:nvPr>
            <p:ph type="body" sz="quarter" idx="257" hasCustomPrompt="1"/>
          </p:nvPr>
        </p:nvSpPr>
        <p:spPr>
          <a:xfrm>
            <a:off x="5331872" y="1121179"/>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84" name="Text Placeholder 70"/>
          <p:cNvSpPr>
            <a:spLocks noGrp="1"/>
          </p:cNvSpPr>
          <p:nvPr>
            <p:ph type="body" sz="quarter" idx="258" hasCustomPrompt="1"/>
          </p:nvPr>
        </p:nvSpPr>
        <p:spPr>
          <a:xfrm>
            <a:off x="5331872" y="12902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85" name="Text Placeholder 70"/>
          <p:cNvSpPr>
            <a:spLocks noGrp="1"/>
          </p:cNvSpPr>
          <p:nvPr>
            <p:ph type="body" sz="quarter" idx="259" hasCustomPrompt="1"/>
          </p:nvPr>
        </p:nvSpPr>
        <p:spPr>
          <a:xfrm>
            <a:off x="5331872" y="141374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86" name="Text Placeholder 70"/>
          <p:cNvSpPr>
            <a:spLocks noGrp="1"/>
          </p:cNvSpPr>
          <p:nvPr>
            <p:ph type="body" sz="quarter" idx="260" hasCustomPrompt="1"/>
          </p:nvPr>
        </p:nvSpPr>
        <p:spPr>
          <a:xfrm>
            <a:off x="5331872" y="153313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387" name="Text Placeholder 70"/>
          <p:cNvSpPr>
            <a:spLocks noGrp="1"/>
          </p:cNvSpPr>
          <p:nvPr>
            <p:ph type="body" sz="quarter" idx="261" hasCustomPrompt="1"/>
          </p:nvPr>
        </p:nvSpPr>
        <p:spPr>
          <a:xfrm>
            <a:off x="5331872" y="1652525"/>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388" name="Picture Placeholder 4"/>
          <p:cNvSpPr>
            <a:spLocks noGrp="1" noChangeAspect="1"/>
          </p:cNvSpPr>
          <p:nvPr>
            <p:ph type="pic" sz="quarter" idx="262" hasCustomPrompt="1"/>
          </p:nvPr>
        </p:nvSpPr>
        <p:spPr>
          <a:xfrm>
            <a:off x="7906339" y="112096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389" name="Text Placeholder 70"/>
          <p:cNvSpPr>
            <a:spLocks noGrp="1"/>
          </p:cNvSpPr>
          <p:nvPr>
            <p:ph type="body" sz="quarter" idx="263" hasCustomPrompt="1"/>
          </p:nvPr>
        </p:nvSpPr>
        <p:spPr>
          <a:xfrm>
            <a:off x="8851134" y="1120967"/>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90" name="Text Placeholder 70"/>
          <p:cNvSpPr>
            <a:spLocks noGrp="1"/>
          </p:cNvSpPr>
          <p:nvPr>
            <p:ph type="body" sz="quarter" idx="264" hasCustomPrompt="1"/>
          </p:nvPr>
        </p:nvSpPr>
        <p:spPr>
          <a:xfrm>
            <a:off x="8851134" y="1290077"/>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91" name="Text Placeholder 70"/>
          <p:cNvSpPr>
            <a:spLocks noGrp="1"/>
          </p:cNvSpPr>
          <p:nvPr>
            <p:ph type="body" sz="quarter" idx="265" hasCustomPrompt="1"/>
          </p:nvPr>
        </p:nvSpPr>
        <p:spPr>
          <a:xfrm>
            <a:off x="8851134" y="1413535"/>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92" name="Text Placeholder 70"/>
          <p:cNvSpPr>
            <a:spLocks noGrp="1"/>
          </p:cNvSpPr>
          <p:nvPr>
            <p:ph type="body" sz="quarter" idx="266" hasCustomPrompt="1"/>
          </p:nvPr>
        </p:nvSpPr>
        <p:spPr>
          <a:xfrm>
            <a:off x="8851134" y="1532924"/>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393" name="Text Placeholder 70"/>
          <p:cNvSpPr>
            <a:spLocks noGrp="1"/>
          </p:cNvSpPr>
          <p:nvPr>
            <p:ph type="body" sz="quarter" idx="267" hasCustomPrompt="1"/>
          </p:nvPr>
        </p:nvSpPr>
        <p:spPr>
          <a:xfrm>
            <a:off x="8851134" y="1652313"/>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394" name="Picture Placeholder 4"/>
          <p:cNvSpPr>
            <a:spLocks noGrp="1" noChangeAspect="1"/>
          </p:cNvSpPr>
          <p:nvPr>
            <p:ph type="pic" sz="quarter" idx="268" hasCustomPrompt="1"/>
          </p:nvPr>
        </p:nvSpPr>
        <p:spPr>
          <a:xfrm>
            <a:off x="835827" y="1954223"/>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395" name="Text Placeholder 70"/>
          <p:cNvSpPr>
            <a:spLocks noGrp="1"/>
          </p:cNvSpPr>
          <p:nvPr>
            <p:ph type="body" sz="quarter" idx="269" hasCustomPrompt="1"/>
          </p:nvPr>
        </p:nvSpPr>
        <p:spPr>
          <a:xfrm>
            <a:off x="1780621" y="1954223"/>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96" name="Text Placeholder 70"/>
          <p:cNvSpPr>
            <a:spLocks noGrp="1"/>
          </p:cNvSpPr>
          <p:nvPr>
            <p:ph type="body" sz="quarter" idx="270" hasCustomPrompt="1"/>
          </p:nvPr>
        </p:nvSpPr>
        <p:spPr>
          <a:xfrm>
            <a:off x="1780621" y="2123333"/>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97" name="Text Placeholder 70"/>
          <p:cNvSpPr>
            <a:spLocks noGrp="1"/>
          </p:cNvSpPr>
          <p:nvPr>
            <p:ph type="body" sz="quarter" idx="271" hasCustomPrompt="1"/>
          </p:nvPr>
        </p:nvSpPr>
        <p:spPr>
          <a:xfrm>
            <a:off x="1780621" y="224679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98" name="Text Placeholder 70"/>
          <p:cNvSpPr>
            <a:spLocks noGrp="1"/>
          </p:cNvSpPr>
          <p:nvPr>
            <p:ph type="body" sz="quarter" idx="272" hasCustomPrompt="1"/>
          </p:nvPr>
        </p:nvSpPr>
        <p:spPr>
          <a:xfrm>
            <a:off x="1780621" y="236618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399" name="Text Placeholder 70"/>
          <p:cNvSpPr>
            <a:spLocks noGrp="1"/>
          </p:cNvSpPr>
          <p:nvPr>
            <p:ph type="body" sz="quarter" idx="273" hasCustomPrompt="1"/>
          </p:nvPr>
        </p:nvSpPr>
        <p:spPr>
          <a:xfrm>
            <a:off x="1780621" y="2485569"/>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00" name="Picture Placeholder 4"/>
          <p:cNvSpPr>
            <a:spLocks noGrp="1" noChangeAspect="1"/>
          </p:cNvSpPr>
          <p:nvPr>
            <p:ph type="pic" sz="quarter" idx="274" hasCustomPrompt="1"/>
          </p:nvPr>
        </p:nvSpPr>
        <p:spPr>
          <a:xfrm>
            <a:off x="4387077" y="1953773"/>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01" name="Text Placeholder 70"/>
          <p:cNvSpPr>
            <a:spLocks noGrp="1"/>
          </p:cNvSpPr>
          <p:nvPr>
            <p:ph type="body" sz="quarter" idx="275" hasCustomPrompt="1"/>
          </p:nvPr>
        </p:nvSpPr>
        <p:spPr>
          <a:xfrm>
            <a:off x="5331872" y="1953773"/>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02" name="Text Placeholder 70"/>
          <p:cNvSpPr>
            <a:spLocks noGrp="1"/>
          </p:cNvSpPr>
          <p:nvPr>
            <p:ph type="body" sz="quarter" idx="276" hasCustomPrompt="1"/>
          </p:nvPr>
        </p:nvSpPr>
        <p:spPr>
          <a:xfrm>
            <a:off x="5331872" y="2122883"/>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03" name="Text Placeholder 70"/>
          <p:cNvSpPr>
            <a:spLocks noGrp="1"/>
          </p:cNvSpPr>
          <p:nvPr>
            <p:ph type="body" sz="quarter" idx="277" hasCustomPrompt="1"/>
          </p:nvPr>
        </p:nvSpPr>
        <p:spPr>
          <a:xfrm>
            <a:off x="5331872" y="224634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04" name="Text Placeholder 70"/>
          <p:cNvSpPr>
            <a:spLocks noGrp="1"/>
          </p:cNvSpPr>
          <p:nvPr>
            <p:ph type="body" sz="quarter" idx="278" hasCustomPrompt="1"/>
          </p:nvPr>
        </p:nvSpPr>
        <p:spPr>
          <a:xfrm>
            <a:off x="5331872" y="236573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05" name="Text Placeholder 70"/>
          <p:cNvSpPr>
            <a:spLocks noGrp="1"/>
          </p:cNvSpPr>
          <p:nvPr>
            <p:ph type="body" sz="quarter" idx="279" hasCustomPrompt="1"/>
          </p:nvPr>
        </p:nvSpPr>
        <p:spPr>
          <a:xfrm>
            <a:off x="5331872" y="2485119"/>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06" name="Picture Placeholder 4"/>
          <p:cNvSpPr>
            <a:spLocks noGrp="1" noChangeAspect="1"/>
          </p:cNvSpPr>
          <p:nvPr>
            <p:ph type="pic" sz="quarter" idx="280" hasCustomPrompt="1"/>
          </p:nvPr>
        </p:nvSpPr>
        <p:spPr>
          <a:xfrm>
            <a:off x="7906339" y="1953560"/>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07" name="Text Placeholder 70"/>
          <p:cNvSpPr>
            <a:spLocks noGrp="1"/>
          </p:cNvSpPr>
          <p:nvPr>
            <p:ph type="body" sz="quarter" idx="281" hasCustomPrompt="1"/>
          </p:nvPr>
        </p:nvSpPr>
        <p:spPr>
          <a:xfrm>
            <a:off x="8851134" y="1953560"/>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08" name="Text Placeholder 70"/>
          <p:cNvSpPr>
            <a:spLocks noGrp="1"/>
          </p:cNvSpPr>
          <p:nvPr>
            <p:ph type="body" sz="quarter" idx="282" hasCustomPrompt="1"/>
          </p:nvPr>
        </p:nvSpPr>
        <p:spPr>
          <a:xfrm>
            <a:off x="8851134" y="2122670"/>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09" name="Text Placeholder 70"/>
          <p:cNvSpPr>
            <a:spLocks noGrp="1"/>
          </p:cNvSpPr>
          <p:nvPr>
            <p:ph type="body" sz="quarter" idx="283" hasCustomPrompt="1"/>
          </p:nvPr>
        </p:nvSpPr>
        <p:spPr>
          <a:xfrm>
            <a:off x="8851134" y="2246128"/>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10" name="Text Placeholder 70"/>
          <p:cNvSpPr>
            <a:spLocks noGrp="1"/>
          </p:cNvSpPr>
          <p:nvPr>
            <p:ph type="body" sz="quarter" idx="284" hasCustomPrompt="1"/>
          </p:nvPr>
        </p:nvSpPr>
        <p:spPr>
          <a:xfrm>
            <a:off x="8851134" y="2365518"/>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11" name="Text Placeholder 70"/>
          <p:cNvSpPr>
            <a:spLocks noGrp="1"/>
          </p:cNvSpPr>
          <p:nvPr>
            <p:ph type="body" sz="quarter" idx="285" hasCustomPrompt="1"/>
          </p:nvPr>
        </p:nvSpPr>
        <p:spPr>
          <a:xfrm>
            <a:off x="8851134" y="2484906"/>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12" name="Picture Placeholder 4"/>
          <p:cNvSpPr>
            <a:spLocks noGrp="1" noChangeAspect="1"/>
          </p:cNvSpPr>
          <p:nvPr>
            <p:ph type="pic" sz="quarter" idx="286" hasCustomPrompt="1"/>
          </p:nvPr>
        </p:nvSpPr>
        <p:spPr>
          <a:xfrm>
            <a:off x="835827" y="2791870"/>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13" name="Text Placeholder 70"/>
          <p:cNvSpPr>
            <a:spLocks noGrp="1"/>
          </p:cNvSpPr>
          <p:nvPr>
            <p:ph type="body" sz="quarter" idx="287" hasCustomPrompt="1"/>
          </p:nvPr>
        </p:nvSpPr>
        <p:spPr>
          <a:xfrm>
            <a:off x="1782779" y="279187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14" name="Text Placeholder 70"/>
          <p:cNvSpPr>
            <a:spLocks noGrp="1"/>
          </p:cNvSpPr>
          <p:nvPr>
            <p:ph type="body" sz="quarter" idx="288" hasCustomPrompt="1"/>
          </p:nvPr>
        </p:nvSpPr>
        <p:spPr>
          <a:xfrm>
            <a:off x="1782779" y="296098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15" name="Text Placeholder 70"/>
          <p:cNvSpPr>
            <a:spLocks noGrp="1"/>
          </p:cNvSpPr>
          <p:nvPr>
            <p:ph type="body" sz="quarter" idx="289" hasCustomPrompt="1"/>
          </p:nvPr>
        </p:nvSpPr>
        <p:spPr>
          <a:xfrm>
            <a:off x="1782779" y="30844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16" name="Text Placeholder 70"/>
          <p:cNvSpPr>
            <a:spLocks noGrp="1"/>
          </p:cNvSpPr>
          <p:nvPr>
            <p:ph type="body" sz="quarter" idx="290" hasCustomPrompt="1"/>
          </p:nvPr>
        </p:nvSpPr>
        <p:spPr>
          <a:xfrm>
            <a:off x="1782779" y="320382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17" name="Text Placeholder 70"/>
          <p:cNvSpPr>
            <a:spLocks noGrp="1"/>
          </p:cNvSpPr>
          <p:nvPr>
            <p:ph type="body" sz="quarter" idx="291" hasCustomPrompt="1"/>
          </p:nvPr>
        </p:nvSpPr>
        <p:spPr>
          <a:xfrm>
            <a:off x="1782779" y="3323216"/>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18" name="Picture Placeholder 4"/>
          <p:cNvSpPr>
            <a:spLocks noGrp="1" noChangeAspect="1"/>
          </p:cNvSpPr>
          <p:nvPr>
            <p:ph type="pic" sz="quarter" idx="292" hasCustomPrompt="1"/>
          </p:nvPr>
        </p:nvSpPr>
        <p:spPr>
          <a:xfrm>
            <a:off x="4387077" y="2791420"/>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19" name="Text Placeholder 70"/>
          <p:cNvSpPr>
            <a:spLocks noGrp="1"/>
          </p:cNvSpPr>
          <p:nvPr>
            <p:ph type="body" sz="quarter" idx="293" hasCustomPrompt="1"/>
          </p:nvPr>
        </p:nvSpPr>
        <p:spPr>
          <a:xfrm>
            <a:off x="5334030" y="279142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20" name="Text Placeholder 70"/>
          <p:cNvSpPr>
            <a:spLocks noGrp="1"/>
          </p:cNvSpPr>
          <p:nvPr>
            <p:ph type="body" sz="quarter" idx="294" hasCustomPrompt="1"/>
          </p:nvPr>
        </p:nvSpPr>
        <p:spPr>
          <a:xfrm>
            <a:off x="5334030" y="296053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21" name="Text Placeholder 70"/>
          <p:cNvSpPr>
            <a:spLocks noGrp="1"/>
          </p:cNvSpPr>
          <p:nvPr>
            <p:ph type="body" sz="quarter" idx="295" hasCustomPrompt="1"/>
          </p:nvPr>
        </p:nvSpPr>
        <p:spPr>
          <a:xfrm>
            <a:off x="5334030" y="308398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22" name="Text Placeholder 70"/>
          <p:cNvSpPr>
            <a:spLocks noGrp="1"/>
          </p:cNvSpPr>
          <p:nvPr>
            <p:ph type="body" sz="quarter" idx="296" hasCustomPrompt="1"/>
          </p:nvPr>
        </p:nvSpPr>
        <p:spPr>
          <a:xfrm>
            <a:off x="5334030" y="320337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23" name="Text Placeholder 70"/>
          <p:cNvSpPr>
            <a:spLocks noGrp="1"/>
          </p:cNvSpPr>
          <p:nvPr>
            <p:ph type="body" sz="quarter" idx="297" hasCustomPrompt="1"/>
          </p:nvPr>
        </p:nvSpPr>
        <p:spPr>
          <a:xfrm>
            <a:off x="5334030" y="3322766"/>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24" name="Picture Placeholder 4"/>
          <p:cNvSpPr>
            <a:spLocks noGrp="1" noChangeAspect="1"/>
          </p:cNvSpPr>
          <p:nvPr>
            <p:ph type="pic" sz="quarter" idx="298" hasCustomPrompt="1"/>
          </p:nvPr>
        </p:nvSpPr>
        <p:spPr>
          <a:xfrm>
            <a:off x="7908497" y="279120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25" name="Text Placeholder 70"/>
          <p:cNvSpPr>
            <a:spLocks noGrp="1"/>
          </p:cNvSpPr>
          <p:nvPr>
            <p:ph type="body" sz="quarter" idx="299" hasCustomPrompt="1"/>
          </p:nvPr>
        </p:nvSpPr>
        <p:spPr>
          <a:xfrm>
            <a:off x="8851134" y="2791207"/>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26" name="Text Placeholder 70"/>
          <p:cNvSpPr>
            <a:spLocks noGrp="1"/>
          </p:cNvSpPr>
          <p:nvPr>
            <p:ph type="body" sz="quarter" idx="300" hasCustomPrompt="1"/>
          </p:nvPr>
        </p:nvSpPr>
        <p:spPr>
          <a:xfrm>
            <a:off x="8851134" y="2960317"/>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27" name="Text Placeholder 70"/>
          <p:cNvSpPr>
            <a:spLocks noGrp="1"/>
          </p:cNvSpPr>
          <p:nvPr>
            <p:ph type="body" sz="quarter" idx="301" hasCustomPrompt="1"/>
          </p:nvPr>
        </p:nvSpPr>
        <p:spPr>
          <a:xfrm>
            <a:off x="8851134" y="3083775"/>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28" name="Text Placeholder 70"/>
          <p:cNvSpPr>
            <a:spLocks noGrp="1"/>
          </p:cNvSpPr>
          <p:nvPr>
            <p:ph type="body" sz="quarter" idx="302" hasCustomPrompt="1"/>
          </p:nvPr>
        </p:nvSpPr>
        <p:spPr>
          <a:xfrm>
            <a:off x="8851134" y="3203165"/>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29" name="Text Placeholder 70"/>
          <p:cNvSpPr>
            <a:spLocks noGrp="1"/>
          </p:cNvSpPr>
          <p:nvPr>
            <p:ph type="body" sz="quarter" idx="303" hasCustomPrompt="1"/>
          </p:nvPr>
        </p:nvSpPr>
        <p:spPr>
          <a:xfrm>
            <a:off x="8851134" y="3322553"/>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30" name="Picture Placeholder 4"/>
          <p:cNvSpPr>
            <a:spLocks noGrp="1" noChangeAspect="1"/>
          </p:cNvSpPr>
          <p:nvPr>
            <p:ph type="pic" sz="quarter" idx="304" hasCustomPrompt="1"/>
          </p:nvPr>
        </p:nvSpPr>
        <p:spPr>
          <a:xfrm>
            <a:off x="835827" y="363478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31" name="Text Placeholder 70"/>
          <p:cNvSpPr>
            <a:spLocks noGrp="1"/>
          </p:cNvSpPr>
          <p:nvPr>
            <p:ph type="body" sz="quarter" idx="305" hasCustomPrompt="1"/>
          </p:nvPr>
        </p:nvSpPr>
        <p:spPr>
          <a:xfrm>
            <a:off x="1782779" y="363478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32" name="Text Placeholder 70"/>
          <p:cNvSpPr>
            <a:spLocks noGrp="1"/>
          </p:cNvSpPr>
          <p:nvPr>
            <p:ph type="body" sz="quarter" idx="306" hasCustomPrompt="1"/>
          </p:nvPr>
        </p:nvSpPr>
        <p:spPr>
          <a:xfrm>
            <a:off x="1782779" y="380389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33" name="Text Placeholder 70"/>
          <p:cNvSpPr>
            <a:spLocks noGrp="1"/>
          </p:cNvSpPr>
          <p:nvPr>
            <p:ph type="body" sz="quarter" idx="307" hasCustomPrompt="1"/>
          </p:nvPr>
        </p:nvSpPr>
        <p:spPr>
          <a:xfrm>
            <a:off x="1782779" y="392735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34" name="Text Placeholder 70"/>
          <p:cNvSpPr>
            <a:spLocks noGrp="1"/>
          </p:cNvSpPr>
          <p:nvPr>
            <p:ph type="body" sz="quarter" idx="308" hasCustomPrompt="1"/>
          </p:nvPr>
        </p:nvSpPr>
        <p:spPr>
          <a:xfrm>
            <a:off x="1782779" y="404674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35" name="Text Placeholder 70"/>
          <p:cNvSpPr>
            <a:spLocks noGrp="1"/>
          </p:cNvSpPr>
          <p:nvPr>
            <p:ph type="body" sz="quarter" idx="309" hasCustomPrompt="1"/>
          </p:nvPr>
        </p:nvSpPr>
        <p:spPr>
          <a:xfrm>
            <a:off x="1782779" y="4166133"/>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36" name="Picture Placeholder 4"/>
          <p:cNvSpPr>
            <a:spLocks noGrp="1" noChangeAspect="1"/>
          </p:cNvSpPr>
          <p:nvPr>
            <p:ph type="pic" sz="quarter" idx="310" hasCustomPrompt="1"/>
          </p:nvPr>
        </p:nvSpPr>
        <p:spPr>
          <a:xfrm>
            <a:off x="4387077" y="363433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37" name="Text Placeholder 70"/>
          <p:cNvSpPr>
            <a:spLocks noGrp="1"/>
          </p:cNvSpPr>
          <p:nvPr>
            <p:ph type="body" sz="quarter" idx="311" hasCustomPrompt="1"/>
          </p:nvPr>
        </p:nvSpPr>
        <p:spPr>
          <a:xfrm>
            <a:off x="5334030" y="363433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38" name="Text Placeholder 70"/>
          <p:cNvSpPr>
            <a:spLocks noGrp="1"/>
          </p:cNvSpPr>
          <p:nvPr>
            <p:ph type="body" sz="quarter" idx="312" hasCustomPrompt="1"/>
          </p:nvPr>
        </p:nvSpPr>
        <p:spPr>
          <a:xfrm>
            <a:off x="5334030" y="380344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39" name="Text Placeholder 70"/>
          <p:cNvSpPr>
            <a:spLocks noGrp="1"/>
          </p:cNvSpPr>
          <p:nvPr>
            <p:ph type="body" sz="quarter" idx="313" hasCustomPrompt="1"/>
          </p:nvPr>
        </p:nvSpPr>
        <p:spPr>
          <a:xfrm>
            <a:off x="5334030" y="392690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40" name="Text Placeholder 70"/>
          <p:cNvSpPr>
            <a:spLocks noGrp="1"/>
          </p:cNvSpPr>
          <p:nvPr>
            <p:ph type="body" sz="quarter" idx="314" hasCustomPrompt="1"/>
          </p:nvPr>
        </p:nvSpPr>
        <p:spPr>
          <a:xfrm>
            <a:off x="5334030" y="404629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41" name="Text Placeholder 70"/>
          <p:cNvSpPr>
            <a:spLocks noGrp="1"/>
          </p:cNvSpPr>
          <p:nvPr>
            <p:ph type="body" sz="quarter" idx="315" hasCustomPrompt="1"/>
          </p:nvPr>
        </p:nvSpPr>
        <p:spPr>
          <a:xfrm>
            <a:off x="5334030" y="4165683"/>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42" name="Picture Placeholder 4"/>
          <p:cNvSpPr>
            <a:spLocks noGrp="1" noChangeAspect="1"/>
          </p:cNvSpPr>
          <p:nvPr>
            <p:ph type="pic" sz="quarter" idx="316" hasCustomPrompt="1"/>
          </p:nvPr>
        </p:nvSpPr>
        <p:spPr>
          <a:xfrm>
            <a:off x="7908497" y="3634124"/>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43" name="Text Placeholder 70"/>
          <p:cNvSpPr>
            <a:spLocks noGrp="1"/>
          </p:cNvSpPr>
          <p:nvPr>
            <p:ph type="body" sz="quarter" idx="317" hasCustomPrompt="1"/>
          </p:nvPr>
        </p:nvSpPr>
        <p:spPr>
          <a:xfrm>
            <a:off x="8851134" y="3634124"/>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44" name="Text Placeholder 70"/>
          <p:cNvSpPr>
            <a:spLocks noGrp="1"/>
          </p:cNvSpPr>
          <p:nvPr>
            <p:ph type="body" sz="quarter" idx="318" hasCustomPrompt="1"/>
          </p:nvPr>
        </p:nvSpPr>
        <p:spPr>
          <a:xfrm>
            <a:off x="8851134" y="3803234"/>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45" name="Text Placeholder 70"/>
          <p:cNvSpPr>
            <a:spLocks noGrp="1"/>
          </p:cNvSpPr>
          <p:nvPr>
            <p:ph type="body" sz="quarter" idx="319" hasCustomPrompt="1"/>
          </p:nvPr>
        </p:nvSpPr>
        <p:spPr>
          <a:xfrm>
            <a:off x="8851134" y="392669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46" name="Text Placeholder 70"/>
          <p:cNvSpPr>
            <a:spLocks noGrp="1"/>
          </p:cNvSpPr>
          <p:nvPr>
            <p:ph type="body" sz="quarter" idx="320" hasCustomPrompt="1"/>
          </p:nvPr>
        </p:nvSpPr>
        <p:spPr>
          <a:xfrm>
            <a:off x="8851134" y="404608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47" name="Text Placeholder 70"/>
          <p:cNvSpPr>
            <a:spLocks noGrp="1"/>
          </p:cNvSpPr>
          <p:nvPr>
            <p:ph type="body" sz="quarter" idx="321" hasCustomPrompt="1"/>
          </p:nvPr>
        </p:nvSpPr>
        <p:spPr>
          <a:xfrm>
            <a:off x="8851134" y="4165470"/>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48" name="Picture Placeholder 4"/>
          <p:cNvSpPr>
            <a:spLocks noGrp="1" noChangeAspect="1"/>
          </p:cNvSpPr>
          <p:nvPr>
            <p:ph type="pic" sz="quarter" idx="322" hasCustomPrompt="1"/>
          </p:nvPr>
        </p:nvSpPr>
        <p:spPr>
          <a:xfrm>
            <a:off x="835827" y="4467675"/>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49" name="Text Placeholder 70"/>
          <p:cNvSpPr>
            <a:spLocks noGrp="1"/>
          </p:cNvSpPr>
          <p:nvPr>
            <p:ph type="body" sz="quarter" idx="323" hasCustomPrompt="1"/>
          </p:nvPr>
        </p:nvSpPr>
        <p:spPr>
          <a:xfrm>
            <a:off x="1785689" y="4467675"/>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50" name="Text Placeholder 70"/>
          <p:cNvSpPr>
            <a:spLocks noGrp="1"/>
          </p:cNvSpPr>
          <p:nvPr>
            <p:ph type="body" sz="quarter" idx="324" hasCustomPrompt="1"/>
          </p:nvPr>
        </p:nvSpPr>
        <p:spPr>
          <a:xfrm>
            <a:off x="1785689" y="463678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51" name="Text Placeholder 70"/>
          <p:cNvSpPr>
            <a:spLocks noGrp="1"/>
          </p:cNvSpPr>
          <p:nvPr>
            <p:ph type="body" sz="quarter" idx="325" hasCustomPrompt="1"/>
          </p:nvPr>
        </p:nvSpPr>
        <p:spPr>
          <a:xfrm>
            <a:off x="1785689" y="4760243"/>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52" name="Text Placeholder 70"/>
          <p:cNvSpPr>
            <a:spLocks noGrp="1"/>
          </p:cNvSpPr>
          <p:nvPr>
            <p:ph type="body" sz="quarter" idx="326" hasCustomPrompt="1"/>
          </p:nvPr>
        </p:nvSpPr>
        <p:spPr>
          <a:xfrm>
            <a:off x="1785689" y="487963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53" name="Text Placeholder 70"/>
          <p:cNvSpPr>
            <a:spLocks noGrp="1"/>
          </p:cNvSpPr>
          <p:nvPr>
            <p:ph type="body" sz="quarter" idx="327" hasCustomPrompt="1"/>
          </p:nvPr>
        </p:nvSpPr>
        <p:spPr>
          <a:xfrm>
            <a:off x="1785689" y="4999021"/>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54" name="Picture Placeholder 4"/>
          <p:cNvSpPr>
            <a:spLocks noGrp="1" noChangeAspect="1"/>
          </p:cNvSpPr>
          <p:nvPr>
            <p:ph type="pic" sz="quarter" idx="328" hasCustomPrompt="1"/>
          </p:nvPr>
        </p:nvSpPr>
        <p:spPr>
          <a:xfrm>
            <a:off x="4387077" y="4467225"/>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55" name="Text Placeholder 70"/>
          <p:cNvSpPr>
            <a:spLocks noGrp="1"/>
          </p:cNvSpPr>
          <p:nvPr>
            <p:ph type="body" sz="quarter" idx="329" hasCustomPrompt="1"/>
          </p:nvPr>
        </p:nvSpPr>
        <p:spPr>
          <a:xfrm>
            <a:off x="5336940" y="4467225"/>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56" name="Text Placeholder 70"/>
          <p:cNvSpPr>
            <a:spLocks noGrp="1"/>
          </p:cNvSpPr>
          <p:nvPr>
            <p:ph type="body" sz="quarter" idx="330" hasCustomPrompt="1"/>
          </p:nvPr>
        </p:nvSpPr>
        <p:spPr>
          <a:xfrm>
            <a:off x="5336940" y="463633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57" name="Text Placeholder 70"/>
          <p:cNvSpPr>
            <a:spLocks noGrp="1"/>
          </p:cNvSpPr>
          <p:nvPr>
            <p:ph type="body" sz="quarter" idx="331" hasCustomPrompt="1"/>
          </p:nvPr>
        </p:nvSpPr>
        <p:spPr>
          <a:xfrm>
            <a:off x="5336940" y="4759793"/>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58" name="Text Placeholder 70"/>
          <p:cNvSpPr>
            <a:spLocks noGrp="1"/>
          </p:cNvSpPr>
          <p:nvPr>
            <p:ph type="body" sz="quarter" idx="332" hasCustomPrompt="1"/>
          </p:nvPr>
        </p:nvSpPr>
        <p:spPr>
          <a:xfrm>
            <a:off x="5336940" y="487918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59" name="Text Placeholder 70"/>
          <p:cNvSpPr>
            <a:spLocks noGrp="1"/>
          </p:cNvSpPr>
          <p:nvPr>
            <p:ph type="body" sz="quarter" idx="333" hasCustomPrompt="1"/>
          </p:nvPr>
        </p:nvSpPr>
        <p:spPr>
          <a:xfrm>
            <a:off x="5336940" y="4998571"/>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60" name="Picture Placeholder 4"/>
          <p:cNvSpPr>
            <a:spLocks noGrp="1" noChangeAspect="1"/>
          </p:cNvSpPr>
          <p:nvPr>
            <p:ph type="pic" sz="quarter" idx="334" hasCustomPrompt="1"/>
          </p:nvPr>
        </p:nvSpPr>
        <p:spPr>
          <a:xfrm>
            <a:off x="7911407" y="4467012"/>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61" name="Text Placeholder 70"/>
          <p:cNvSpPr>
            <a:spLocks noGrp="1"/>
          </p:cNvSpPr>
          <p:nvPr>
            <p:ph type="body" sz="quarter" idx="335" hasCustomPrompt="1"/>
          </p:nvPr>
        </p:nvSpPr>
        <p:spPr>
          <a:xfrm>
            <a:off x="8851134" y="4467012"/>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62" name="Text Placeholder 70"/>
          <p:cNvSpPr>
            <a:spLocks noGrp="1"/>
          </p:cNvSpPr>
          <p:nvPr>
            <p:ph type="body" sz="quarter" idx="336" hasCustomPrompt="1"/>
          </p:nvPr>
        </p:nvSpPr>
        <p:spPr>
          <a:xfrm>
            <a:off x="8851134" y="463612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63" name="Text Placeholder 70"/>
          <p:cNvSpPr>
            <a:spLocks noGrp="1"/>
          </p:cNvSpPr>
          <p:nvPr>
            <p:ph type="body" sz="quarter" idx="337" hasCustomPrompt="1"/>
          </p:nvPr>
        </p:nvSpPr>
        <p:spPr>
          <a:xfrm>
            <a:off x="8851134" y="4759580"/>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64" name="Text Placeholder 70"/>
          <p:cNvSpPr>
            <a:spLocks noGrp="1"/>
          </p:cNvSpPr>
          <p:nvPr>
            <p:ph type="body" sz="quarter" idx="338" hasCustomPrompt="1"/>
          </p:nvPr>
        </p:nvSpPr>
        <p:spPr>
          <a:xfrm>
            <a:off x="8851134" y="4878970"/>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65" name="Text Placeholder 70"/>
          <p:cNvSpPr>
            <a:spLocks noGrp="1"/>
          </p:cNvSpPr>
          <p:nvPr>
            <p:ph type="body" sz="quarter" idx="339" hasCustomPrompt="1"/>
          </p:nvPr>
        </p:nvSpPr>
        <p:spPr>
          <a:xfrm>
            <a:off x="8851134" y="4998358"/>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66" name="Picture Placeholder 4"/>
          <p:cNvSpPr>
            <a:spLocks noGrp="1" noChangeAspect="1"/>
          </p:cNvSpPr>
          <p:nvPr>
            <p:ph type="pic" sz="quarter" idx="340" hasCustomPrompt="1"/>
          </p:nvPr>
        </p:nvSpPr>
        <p:spPr>
          <a:xfrm>
            <a:off x="835827" y="530992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67" name="Text Placeholder 70"/>
          <p:cNvSpPr>
            <a:spLocks noGrp="1"/>
          </p:cNvSpPr>
          <p:nvPr>
            <p:ph type="body" sz="quarter" idx="341" hasCustomPrompt="1"/>
          </p:nvPr>
        </p:nvSpPr>
        <p:spPr>
          <a:xfrm>
            <a:off x="1782779" y="530992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68" name="Text Placeholder 70"/>
          <p:cNvSpPr>
            <a:spLocks noGrp="1"/>
          </p:cNvSpPr>
          <p:nvPr>
            <p:ph type="body" sz="quarter" idx="342" hasCustomPrompt="1"/>
          </p:nvPr>
        </p:nvSpPr>
        <p:spPr>
          <a:xfrm>
            <a:off x="1782779" y="54790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69" name="Text Placeholder 70"/>
          <p:cNvSpPr>
            <a:spLocks noGrp="1"/>
          </p:cNvSpPr>
          <p:nvPr>
            <p:ph type="body" sz="quarter" idx="343" hasCustomPrompt="1"/>
          </p:nvPr>
        </p:nvSpPr>
        <p:spPr>
          <a:xfrm>
            <a:off x="1782779" y="56024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70" name="Text Placeholder 70"/>
          <p:cNvSpPr>
            <a:spLocks noGrp="1"/>
          </p:cNvSpPr>
          <p:nvPr>
            <p:ph type="body" sz="quarter" idx="344" hasCustomPrompt="1"/>
          </p:nvPr>
        </p:nvSpPr>
        <p:spPr>
          <a:xfrm>
            <a:off x="1782779" y="572188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71" name="Text Placeholder 70"/>
          <p:cNvSpPr>
            <a:spLocks noGrp="1"/>
          </p:cNvSpPr>
          <p:nvPr>
            <p:ph type="body" sz="quarter" idx="345" hasCustomPrompt="1"/>
          </p:nvPr>
        </p:nvSpPr>
        <p:spPr>
          <a:xfrm>
            <a:off x="1782779" y="5841274"/>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72" name="Picture Placeholder 4"/>
          <p:cNvSpPr>
            <a:spLocks noGrp="1" noChangeAspect="1"/>
          </p:cNvSpPr>
          <p:nvPr>
            <p:ph type="pic" sz="quarter" idx="346" hasCustomPrompt="1"/>
          </p:nvPr>
        </p:nvSpPr>
        <p:spPr>
          <a:xfrm>
            <a:off x="4387077" y="530947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73" name="Text Placeholder 70"/>
          <p:cNvSpPr>
            <a:spLocks noGrp="1"/>
          </p:cNvSpPr>
          <p:nvPr>
            <p:ph type="body" sz="quarter" idx="347" hasCustomPrompt="1"/>
          </p:nvPr>
        </p:nvSpPr>
        <p:spPr>
          <a:xfrm>
            <a:off x="5334030" y="530947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74" name="Text Placeholder 70"/>
          <p:cNvSpPr>
            <a:spLocks noGrp="1"/>
          </p:cNvSpPr>
          <p:nvPr>
            <p:ph type="body" sz="quarter" idx="348" hasCustomPrompt="1"/>
          </p:nvPr>
        </p:nvSpPr>
        <p:spPr>
          <a:xfrm>
            <a:off x="5334030" y="547858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75" name="Text Placeholder 70"/>
          <p:cNvSpPr>
            <a:spLocks noGrp="1"/>
          </p:cNvSpPr>
          <p:nvPr>
            <p:ph type="body" sz="quarter" idx="349" hasCustomPrompt="1"/>
          </p:nvPr>
        </p:nvSpPr>
        <p:spPr>
          <a:xfrm>
            <a:off x="5334030" y="560204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76" name="Text Placeholder 70"/>
          <p:cNvSpPr>
            <a:spLocks noGrp="1"/>
          </p:cNvSpPr>
          <p:nvPr>
            <p:ph type="body" sz="quarter" idx="350" hasCustomPrompt="1"/>
          </p:nvPr>
        </p:nvSpPr>
        <p:spPr>
          <a:xfrm>
            <a:off x="5334030" y="572143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77" name="Text Placeholder 70"/>
          <p:cNvSpPr>
            <a:spLocks noGrp="1"/>
          </p:cNvSpPr>
          <p:nvPr>
            <p:ph type="body" sz="quarter" idx="351" hasCustomPrompt="1"/>
          </p:nvPr>
        </p:nvSpPr>
        <p:spPr>
          <a:xfrm>
            <a:off x="5334030" y="5840824"/>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78" name="Picture Placeholder 4"/>
          <p:cNvSpPr>
            <a:spLocks noGrp="1" noChangeAspect="1"/>
          </p:cNvSpPr>
          <p:nvPr>
            <p:ph type="pic" sz="quarter" idx="352" hasCustomPrompt="1"/>
          </p:nvPr>
        </p:nvSpPr>
        <p:spPr>
          <a:xfrm>
            <a:off x="7908497" y="5309265"/>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79" name="Text Placeholder 70"/>
          <p:cNvSpPr>
            <a:spLocks noGrp="1"/>
          </p:cNvSpPr>
          <p:nvPr>
            <p:ph type="body" sz="quarter" idx="353" hasCustomPrompt="1"/>
          </p:nvPr>
        </p:nvSpPr>
        <p:spPr>
          <a:xfrm>
            <a:off x="8851134" y="5309265"/>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80" name="Text Placeholder 70"/>
          <p:cNvSpPr>
            <a:spLocks noGrp="1"/>
          </p:cNvSpPr>
          <p:nvPr>
            <p:ph type="body" sz="quarter" idx="354" hasCustomPrompt="1"/>
          </p:nvPr>
        </p:nvSpPr>
        <p:spPr>
          <a:xfrm>
            <a:off x="8851134" y="5478375"/>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81" name="Text Placeholder 70"/>
          <p:cNvSpPr>
            <a:spLocks noGrp="1"/>
          </p:cNvSpPr>
          <p:nvPr>
            <p:ph type="body" sz="quarter" idx="355" hasCustomPrompt="1"/>
          </p:nvPr>
        </p:nvSpPr>
        <p:spPr>
          <a:xfrm>
            <a:off x="8851134" y="5601833"/>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82" name="Text Placeholder 70"/>
          <p:cNvSpPr>
            <a:spLocks noGrp="1"/>
          </p:cNvSpPr>
          <p:nvPr>
            <p:ph type="body" sz="quarter" idx="356" hasCustomPrompt="1"/>
          </p:nvPr>
        </p:nvSpPr>
        <p:spPr>
          <a:xfrm>
            <a:off x="8851134" y="572122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83" name="Text Placeholder 70"/>
          <p:cNvSpPr>
            <a:spLocks noGrp="1"/>
          </p:cNvSpPr>
          <p:nvPr>
            <p:ph type="body" sz="quarter" idx="357" hasCustomPrompt="1"/>
          </p:nvPr>
        </p:nvSpPr>
        <p:spPr>
          <a:xfrm>
            <a:off x="8851134" y="5840611"/>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117372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eople: 15 Total">
    <p:spTree>
      <p:nvGrpSpPr>
        <p:cNvPr id="1" name=""/>
        <p:cNvGrpSpPr/>
        <p:nvPr/>
      </p:nvGrpSpPr>
      <p:grpSpPr>
        <a:xfrm>
          <a:off x="0" y="0"/>
          <a:ext cx="0" cy="0"/>
          <a:chOff x="0" y="0"/>
          <a:chExt cx="0" cy="0"/>
        </a:xfrm>
      </p:grpSpPr>
      <p:sp>
        <p:nvSpPr>
          <p:cNvPr id="14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41" name="Picture Placeholder 4"/>
          <p:cNvSpPr>
            <a:spLocks noGrp="1" noChangeAspect="1"/>
          </p:cNvSpPr>
          <p:nvPr>
            <p:ph type="pic" sz="quarter" idx="10" hasCustomPrompt="1"/>
          </p:nvPr>
        </p:nvSpPr>
        <p:spPr>
          <a:xfrm>
            <a:off x="835827" y="123088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42" name="Title Placeholder 1"/>
          <p:cNvSpPr>
            <a:spLocks noGrp="1"/>
          </p:cNvSpPr>
          <p:nvPr>
            <p:ph type="title" hasCustomPrompt="1"/>
          </p:nvPr>
        </p:nvSpPr>
        <p:spPr>
          <a:xfrm>
            <a:off x="3" y="2"/>
            <a:ext cx="12191998" cy="1173206"/>
          </a:xfrm>
          <a:prstGeom prst="rect">
            <a:avLst/>
          </a:prstGeom>
        </p:spPr>
        <p:txBody>
          <a:bodyPr vert="horz" wrap="square" lIns="685800" tIns="685800" rIns="685800" bIns="137160" rtlCol="0" anchor="t" anchorCtr="0">
            <a:spAutoFit/>
          </a:bodyPr>
          <a:lstStyle>
            <a:lvl1pPr algn="l">
              <a:defRPr sz="2471" b="1" baseline="0"/>
            </a:lvl1pPr>
          </a:lstStyle>
          <a:p>
            <a:r>
              <a:rPr lang="en-US" dirty="0"/>
              <a:t>Meet our </a:t>
            </a:r>
            <a:r>
              <a:rPr lang="en-US"/>
              <a:t>team 28 </a:t>
            </a:r>
            <a:r>
              <a:rPr lang="en-US" dirty="0"/>
              <a:t>pt. Bold</a:t>
            </a:r>
          </a:p>
        </p:txBody>
      </p:sp>
      <p:sp>
        <p:nvSpPr>
          <p:cNvPr id="143"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874" b="1">
                <a:solidFill>
                  <a:schemeClr val="bg1"/>
                </a:solidFill>
              </a:defRPr>
            </a:lvl1pPr>
          </a:lstStyle>
          <a:p>
            <a:r>
              <a:rPr lang="en-US" dirty="0"/>
              <a:t>Click to insert image</a:t>
            </a:r>
          </a:p>
        </p:txBody>
      </p:sp>
      <p:sp>
        <p:nvSpPr>
          <p:cNvPr id="144" name="Text Placeholder 70"/>
          <p:cNvSpPr>
            <a:spLocks noGrp="1"/>
          </p:cNvSpPr>
          <p:nvPr>
            <p:ph type="body" sz="quarter" idx="252" hasCustomPrompt="1"/>
          </p:nvPr>
        </p:nvSpPr>
        <p:spPr>
          <a:xfrm>
            <a:off x="1780621" y="123088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45" name="Text Placeholder 70"/>
          <p:cNvSpPr>
            <a:spLocks noGrp="1"/>
          </p:cNvSpPr>
          <p:nvPr>
            <p:ph type="body" sz="quarter" idx="253" hasCustomPrompt="1"/>
          </p:nvPr>
        </p:nvSpPr>
        <p:spPr>
          <a:xfrm>
            <a:off x="1780621" y="139999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46" name="Text Placeholder 70"/>
          <p:cNvSpPr>
            <a:spLocks noGrp="1"/>
          </p:cNvSpPr>
          <p:nvPr>
            <p:ph type="body" sz="quarter" idx="254" hasCustomPrompt="1"/>
          </p:nvPr>
        </p:nvSpPr>
        <p:spPr>
          <a:xfrm>
            <a:off x="1780621" y="152345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49" name="Text Placeholder 70"/>
          <p:cNvSpPr>
            <a:spLocks noGrp="1"/>
          </p:cNvSpPr>
          <p:nvPr>
            <p:ph type="body" sz="quarter" idx="255" hasCustomPrompt="1"/>
          </p:nvPr>
        </p:nvSpPr>
        <p:spPr>
          <a:xfrm>
            <a:off x="1780621" y="164284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50" name="Text Placeholder 70"/>
          <p:cNvSpPr>
            <a:spLocks noGrp="1"/>
          </p:cNvSpPr>
          <p:nvPr>
            <p:ph type="body" sz="quarter" idx="34" hasCustomPrompt="1"/>
          </p:nvPr>
        </p:nvSpPr>
        <p:spPr>
          <a:xfrm>
            <a:off x="1780621" y="1762233"/>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51" name="Picture Placeholder 4"/>
          <p:cNvSpPr>
            <a:spLocks noGrp="1" noChangeAspect="1"/>
          </p:cNvSpPr>
          <p:nvPr>
            <p:ph type="pic" sz="quarter" idx="256" hasCustomPrompt="1"/>
          </p:nvPr>
        </p:nvSpPr>
        <p:spPr>
          <a:xfrm>
            <a:off x="4387077" y="123043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52" name="Text Placeholder 70"/>
          <p:cNvSpPr>
            <a:spLocks noGrp="1"/>
          </p:cNvSpPr>
          <p:nvPr>
            <p:ph type="body" sz="quarter" idx="257" hasCustomPrompt="1"/>
          </p:nvPr>
        </p:nvSpPr>
        <p:spPr>
          <a:xfrm>
            <a:off x="5331872" y="123043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53" name="Text Placeholder 70"/>
          <p:cNvSpPr>
            <a:spLocks noGrp="1"/>
          </p:cNvSpPr>
          <p:nvPr>
            <p:ph type="body" sz="quarter" idx="258" hasCustomPrompt="1"/>
          </p:nvPr>
        </p:nvSpPr>
        <p:spPr>
          <a:xfrm>
            <a:off x="5331872" y="139954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54" name="Text Placeholder 70"/>
          <p:cNvSpPr>
            <a:spLocks noGrp="1"/>
          </p:cNvSpPr>
          <p:nvPr>
            <p:ph type="body" sz="quarter" idx="259" hasCustomPrompt="1"/>
          </p:nvPr>
        </p:nvSpPr>
        <p:spPr>
          <a:xfrm>
            <a:off x="5331872" y="152300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55" name="Text Placeholder 70"/>
          <p:cNvSpPr>
            <a:spLocks noGrp="1"/>
          </p:cNvSpPr>
          <p:nvPr>
            <p:ph type="body" sz="quarter" idx="260" hasCustomPrompt="1"/>
          </p:nvPr>
        </p:nvSpPr>
        <p:spPr>
          <a:xfrm>
            <a:off x="5331872" y="164239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56" name="Text Placeholder 70"/>
          <p:cNvSpPr>
            <a:spLocks noGrp="1"/>
          </p:cNvSpPr>
          <p:nvPr>
            <p:ph type="body" sz="quarter" idx="261" hasCustomPrompt="1"/>
          </p:nvPr>
        </p:nvSpPr>
        <p:spPr>
          <a:xfrm>
            <a:off x="5331872" y="1761783"/>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57" name="Picture Placeholder 4"/>
          <p:cNvSpPr>
            <a:spLocks noGrp="1" noChangeAspect="1"/>
          </p:cNvSpPr>
          <p:nvPr>
            <p:ph type="pic" sz="quarter" idx="262" hasCustomPrompt="1"/>
          </p:nvPr>
        </p:nvSpPr>
        <p:spPr>
          <a:xfrm>
            <a:off x="7906339" y="1230224"/>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58" name="Text Placeholder 70"/>
          <p:cNvSpPr>
            <a:spLocks noGrp="1"/>
          </p:cNvSpPr>
          <p:nvPr>
            <p:ph type="body" sz="quarter" idx="263" hasCustomPrompt="1"/>
          </p:nvPr>
        </p:nvSpPr>
        <p:spPr>
          <a:xfrm>
            <a:off x="8851134" y="1230224"/>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59" name="Text Placeholder 70"/>
          <p:cNvSpPr>
            <a:spLocks noGrp="1"/>
          </p:cNvSpPr>
          <p:nvPr>
            <p:ph type="body" sz="quarter" idx="264" hasCustomPrompt="1"/>
          </p:nvPr>
        </p:nvSpPr>
        <p:spPr>
          <a:xfrm>
            <a:off x="8851134" y="1399334"/>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60" name="Text Placeholder 70"/>
          <p:cNvSpPr>
            <a:spLocks noGrp="1"/>
          </p:cNvSpPr>
          <p:nvPr>
            <p:ph type="body" sz="quarter" idx="265" hasCustomPrompt="1"/>
          </p:nvPr>
        </p:nvSpPr>
        <p:spPr>
          <a:xfrm>
            <a:off x="8851134" y="152279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61" name="Text Placeholder 70"/>
          <p:cNvSpPr>
            <a:spLocks noGrp="1"/>
          </p:cNvSpPr>
          <p:nvPr>
            <p:ph type="body" sz="quarter" idx="266" hasCustomPrompt="1"/>
          </p:nvPr>
        </p:nvSpPr>
        <p:spPr>
          <a:xfrm>
            <a:off x="8851134" y="164218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62" name="Text Placeholder 70"/>
          <p:cNvSpPr>
            <a:spLocks noGrp="1"/>
          </p:cNvSpPr>
          <p:nvPr>
            <p:ph type="body" sz="quarter" idx="267" hasCustomPrompt="1"/>
          </p:nvPr>
        </p:nvSpPr>
        <p:spPr>
          <a:xfrm>
            <a:off x="8851134" y="1761570"/>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63" name="Picture Placeholder 4"/>
          <p:cNvSpPr>
            <a:spLocks noGrp="1" noChangeAspect="1"/>
          </p:cNvSpPr>
          <p:nvPr>
            <p:ph type="pic" sz="quarter" idx="268" hasCustomPrompt="1"/>
          </p:nvPr>
        </p:nvSpPr>
        <p:spPr>
          <a:xfrm>
            <a:off x="835827" y="2212131"/>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64" name="Text Placeholder 70"/>
          <p:cNvSpPr>
            <a:spLocks noGrp="1"/>
          </p:cNvSpPr>
          <p:nvPr>
            <p:ph type="body" sz="quarter" idx="269" hasCustomPrompt="1"/>
          </p:nvPr>
        </p:nvSpPr>
        <p:spPr>
          <a:xfrm>
            <a:off x="1780621" y="2212131"/>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65" name="Text Placeholder 70"/>
          <p:cNvSpPr>
            <a:spLocks noGrp="1"/>
          </p:cNvSpPr>
          <p:nvPr>
            <p:ph type="body" sz="quarter" idx="270" hasCustomPrompt="1"/>
          </p:nvPr>
        </p:nvSpPr>
        <p:spPr>
          <a:xfrm>
            <a:off x="1780621" y="238124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66" name="Text Placeholder 70"/>
          <p:cNvSpPr>
            <a:spLocks noGrp="1"/>
          </p:cNvSpPr>
          <p:nvPr>
            <p:ph type="body" sz="quarter" idx="271" hasCustomPrompt="1"/>
          </p:nvPr>
        </p:nvSpPr>
        <p:spPr>
          <a:xfrm>
            <a:off x="1780621" y="250469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67" name="Text Placeholder 70"/>
          <p:cNvSpPr>
            <a:spLocks noGrp="1"/>
          </p:cNvSpPr>
          <p:nvPr>
            <p:ph type="body" sz="quarter" idx="272" hasCustomPrompt="1"/>
          </p:nvPr>
        </p:nvSpPr>
        <p:spPr>
          <a:xfrm>
            <a:off x="1780621" y="262408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68" name="Text Placeholder 70"/>
          <p:cNvSpPr>
            <a:spLocks noGrp="1"/>
          </p:cNvSpPr>
          <p:nvPr>
            <p:ph type="body" sz="quarter" idx="273" hasCustomPrompt="1"/>
          </p:nvPr>
        </p:nvSpPr>
        <p:spPr>
          <a:xfrm>
            <a:off x="1780621" y="274347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69" name="Picture Placeholder 4"/>
          <p:cNvSpPr>
            <a:spLocks noGrp="1" noChangeAspect="1"/>
          </p:cNvSpPr>
          <p:nvPr>
            <p:ph type="pic" sz="quarter" idx="274" hasCustomPrompt="1"/>
          </p:nvPr>
        </p:nvSpPr>
        <p:spPr>
          <a:xfrm>
            <a:off x="4387077" y="2211681"/>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70" name="Text Placeholder 70"/>
          <p:cNvSpPr>
            <a:spLocks noGrp="1"/>
          </p:cNvSpPr>
          <p:nvPr>
            <p:ph type="body" sz="quarter" idx="275" hasCustomPrompt="1"/>
          </p:nvPr>
        </p:nvSpPr>
        <p:spPr>
          <a:xfrm>
            <a:off x="5331872" y="2211681"/>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71" name="Text Placeholder 70"/>
          <p:cNvSpPr>
            <a:spLocks noGrp="1"/>
          </p:cNvSpPr>
          <p:nvPr>
            <p:ph type="body" sz="quarter" idx="276" hasCustomPrompt="1"/>
          </p:nvPr>
        </p:nvSpPr>
        <p:spPr>
          <a:xfrm>
            <a:off x="5331872" y="238079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72" name="Text Placeholder 70"/>
          <p:cNvSpPr>
            <a:spLocks noGrp="1"/>
          </p:cNvSpPr>
          <p:nvPr>
            <p:ph type="body" sz="quarter" idx="277" hasCustomPrompt="1"/>
          </p:nvPr>
        </p:nvSpPr>
        <p:spPr>
          <a:xfrm>
            <a:off x="5331872" y="250424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73" name="Text Placeholder 70"/>
          <p:cNvSpPr>
            <a:spLocks noGrp="1"/>
          </p:cNvSpPr>
          <p:nvPr>
            <p:ph type="body" sz="quarter" idx="278" hasCustomPrompt="1"/>
          </p:nvPr>
        </p:nvSpPr>
        <p:spPr>
          <a:xfrm>
            <a:off x="5331872" y="262363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74" name="Text Placeholder 70"/>
          <p:cNvSpPr>
            <a:spLocks noGrp="1"/>
          </p:cNvSpPr>
          <p:nvPr>
            <p:ph type="body" sz="quarter" idx="279" hasCustomPrompt="1"/>
          </p:nvPr>
        </p:nvSpPr>
        <p:spPr>
          <a:xfrm>
            <a:off x="5331872" y="274302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75" name="Picture Placeholder 4"/>
          <p:cNvSpPr>
            <a:spLocks noGrp="1" noChangeAspect="1"/>
          </p:cNvSpPr>
          <p:nvPr>
            <p:ph type="pic" sz="quarter" idx="280" hasCustomPrompt="1"/>
          </p:nvPr>
        </p:nvSpPr>
        <p:spPr>
          <a:xfrm>
            <a:off x="7906339" y="2211468"/>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76" name="Text Placeholder 70"/>
          <p:cNvSpPr>
            <a:spLocks noGrp="1"/>
          </p:cNvSpPr>
          <p:nvPr>
            <p:ph type="body" sz="quarter" idx="281" hasCustomPrompt="1"/>
          </p:nvPr>
        </p:nvSpPr>
        <p:spPr>
          <a:xfrm>
            <a:off x="8851134" y="2211468"/>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77" name="Text Placeholder 70"/>
          <p:cNvSpPr>
            <a:spLocks noGrp="1"/>
          </p:cNvSpPr>
          <p:nvPr>
            <p:ph type="body" sz="quarter" idx="282" hasCustomPrompt="1"/>
          </p:nvPr>
        </p:nvSpPr>
        <p:spPr>
          <a:xfrm>
            <a:off x="8851134" y="2380579"/>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78" name="Text Placeholder 70"/>
          <p:cNvSpPr>
            <a:spLocks noGrp="1"/>
          </p:cNvSpPr>
          <p:nvPr>
            <p:ph type="body" sz="quarter" idx="283" hasCustomPrompt="1"/>
          </p:nvPr>
        </p:nvSpPr>
        <p:spPr>
          <a:xfrm>
            <a:off x="8851134" y="2504037"/>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79" name="Text Placeholder 70"/>
          <p:cNvSpPr>
            <a:spLocks noGrp="1"/>
          </p:cNvSpPr>
          <p:nvPr>
            <p:ph type="body" sz="quarter" idx="284" hasCustomPrompt="1"/>
          </p:nvPr>
        </p:nvSpPr>
        <p:spPr>
          <a:xfrm>
            <a:off x="8851134" y="2623426"/>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80" name="Text Placeholder 70"/>
          <p:cNvSpPr>
            <a:spLocks noGrp="1"/>
          </p:cNvSpPr>
          <p:nvPr>
            <p:ph type="body" sz="quarter" idx="285" hasCustomPrompt="1"/>
          </p:nvPr>
        </p:nvSpPr>
        <p:spPr>
          <a:xfrm>
            <a:off x="8851134" y="2742814"/>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81" name="Picture Placeholder 4"/>
          <p:cNvSpPr>
            <a:spLocks noGrp="1" noChangeAspect="1"/>
          </p:cNvSpPr>
          <p:nvPr>
            <p:ph type="pic" sz="quarter" idx="286" hasCustomPrompt="1"/>
          </p:nvPr>
        </p:nvSpPr>
        <p:spPr>
          <a:xfrm>
            <a:off x="835827" y="3205828"/>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82" name="Text Placeholder 70"/>
          <p:cNvSpPr>
            <a:spLocks noGrp="1"/>
          </p:cNvSpPr>
          <p:nvPr>
            <p:ph type="body" sz="quarter" idx="287" hasCustomPrompt="1"/>
          </p:nvPr>
        </p:nvSpPr>
        <p:spPr>
          <a:xfrm>
            <a:off x="1782779" y="3205828"/>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83" name="Text Placeholder 70"/>
          <p:cNvSpPr>
            <a:spLocks noGrp="1"/>
          </p:cNvSpPr>
          <p:nvPr>
            <p:ph type="body" sz="quarter" idx="288" hasCustomPrompt="1"/>
          </p:nvPr>
        </p:nvSpPr>
        <p:spPr>
          <a:xfrm>
            <a:off x="1782779" y="33749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84" name="Text Placeholder 70"/>
          <p:cNvSpPr>
            <a:spLocks noGrp="1"/>
          </p:cNvSpPr>
          <p:nvPr>
            <p:ph type="body" sz="quarter" idx="289" hasCustomPrompt="1"/>
          </p:nvPr>
        </p:nvSpPr>
        <p:spPr>
          <a:xfrm>
            <a:off x="1782779" y="34983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85" name="Text Placeholder 70"/>
          <p:cNvSpPr>
            <a:spLocks noGrp="1"/>
          </p:cNvSpPr>
          <p:nvPr>
            <p:ph type="body" sz="quarter" idx="290" hasCustomPrompt="1"/>
          </p:nvPr>
        </p:nvSpPr>
        <p:spPr>
          <a:xfrm>
            <a:off x="1782779" y="361778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86" name="Text Placeholder 70"/>
          <p:cNvSpPr>
            <a:spLocks noGrp="1"/>
          </p:cNvSpPr>
          <p:nvPr>
            <p:ph type="body" sz="quarter" idx="291" hasCustomPrompt="1"/>
          </p:nvPr>
        </p:nvSpPr>
        <p:spPr>
          <a:xfrm>
            <a:off x="1782779" y="3737174"/>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87" name="Picture Placeholder 4"/>
          <p:cNvSpPr>
            <a:spLocks noGrp="1" noChangeAspect="1"/>
          </p:cNvSpPr>
          <p:nvPr>
            <p:ph type="pic" sz="quarter" idx="292" hasCustomPrompt="1"/>
          </p:nvPr>
        </p:nvSpPr>
        <p:spPr>
          <a:xfrm>
            <a:off x="4387077" y="3205378"/>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88" name="Text Placeholder 70"/>
          <p:cNvSpPr>
            <a:spLocks noGrp="1"/>
          </p:cNvSpPr>
          <p:nvPr>
            <p:ph type="body" sz="quarter" idx="293" hasCustomPrompt="1"/>
          </p:nvPr>
        </p:nvSpPr>
        <p:spPr>
          <a:xfrm>
            <a:off x="5334030" y="3205378"/>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89" name="Text Placeholder 70"/>
          <p:cNvSpPr>
            <a:spLocks noGrp="1"/>
          </p:cNvSpPr>
          <p:nvPr>
            <p:ph type="body" sz="quarter" idx="294" hasCustomPrompt="1"/>
          </p:nvPr>
        </p:nvSpPr>
        <p:spPr>
          <a:xfrm>
            <a:off x="5334030" y="337448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90" name="Text Placeholder 70"/>
          <p:cNvSpPr>
            <a:spLocks noGrp="1"/>
          </p:cNvSpPr>
          <p:nvPr>
            <p:ph type="body" sz="quarter" idx="295" hasCustomPrompt="1"/>
          </p:nvPr>
        </p:nvSpPr>
        <p:spPr>
          <a:xfrm>
            <a:off x="5334030" y="349794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91" name="Text Placeholder 70"/>
          <p:cNvSpPr>
            <a:spLocks noGrp="1"/>
          </p:cNvSpPr>
          <p:nvPr>
            <p:ph type="body" sz="quarter" idx="296" hasCustomPrompt="1"/>
          </p:nvPr>
        </p:nvSpPr>
        <p:spPr>
          <a:xfrm>
            <a:off x="5334030" y="361733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92" name="Text Placeholder 70"/>
          <p:cNvSpPr>
            <a:spLocks noGrp="1"/>
          </p:cNvSpPr>
          <p:nvPr>
            <p:ph type="body" sz="quarter" idx="297" hasCustomPrompt="1"/>
          </p:nvPr>
        </p:nvSpPr>
        <p:spPr>
          <a:xfrm>
            <a:off x="5334030" y="3736724"/>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93" name="Picture Placeholder 4"/>
          <p:cNvSpPr>
            <a:spLocks noGrp="1" noChangeAspect="1"/>
          </p:cNvSpPr>
          <p:nvPr>
            <p:ph type="pic" sz="quarter" idx="298" hasCustomPrompt="1"/>
          </p:nvPr>
        </p:nvSpPr>
        <p:spPr>
          <a:xfrm>
            <a:off x="7908497" y="3205165"/>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94" name="Text Placeholder 70"/>
          <p:cNvSpPr>
            <a:spLocks noGrp="1"/>
          </p:cNvSpPr>
          <p:nvPr>
            <p:ph type="body" sz="quarter" idx="299" hasCustomPrompt="1"/>
          </p:nvPr>
        </p:nvSpPr>
        <p:spPr>
          <a:xfrm>
            <a:off x="8851134" y="3205165"/>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95" name="Text Placeholder 70"/>
          <p:cNvSpPr>
            <a:spLocks noGrp="1"/>
          </p:cNvSpPr>
          <p:nvPr>
            <p:ph type="body" sz="quarter" idx="300" hasCustomPrompt="1"/>
          </p:nvPr>
        </p:nvSpPr>
        <p:spPr>
          <a:xfrm>
            <a:off x="8851134" y="3374276"/>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96" name="Text Placeholder 70"/>
          <p:cNvSpPr>
            <a:spLocks noGrp="1"/>
          </p:cNvSpPr>
          <p:nvPr>
            <p:ph type="body" sz="quarter" idx="301" hasCustomPrompt="1"/>
          </p:nvPr>
        </p:nvSpPr>
        <p:spPr>
          <a:xfrm>
            <a:off x="8851134" y="3497734"/>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97" name="Text Placeholder 70"/>
          <p:cNvSpPr>
            <a:spLocks noGrp="1"/>
          </p:cNvSpPr>
          <p:nvPr>
            <p:ph type="body" sz="quarter" idx="302" hasCustomPrompt="1"/>
          </p:nvPr>
        </p:nvSpPr>
        <p:spPr>
          <a:xfrm>
            <a:off x="8851134" y="3617123"/>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98" name="Text Placeholder 70"/>
          <p:cNvSpPr>
            <a:spLocks noGrp="1"/>
          </p:cNvSpPr>
          <p:nvPr>
            <p:ph type="body" sz="quarter" idx="303" hasCustomPrompt="1"/>
          </p:nvPr>
        </p:nvSpPr>
        <p:spPr>
          <a:xfrm>
            <a:off x="8851134" y="3736511"/>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99" name="Picture Placeholder 4"/>
          <p:cNvSpPr>
            <a:spLocks noGrp="1" noChangeAspect="1"/>
          </p:cNvSpPr>
          <p:nvPr>
            <p:ph type="pic" sz="quarter" idx="304" hasCustomPrompt="1"/>
          </p:nvPr>
        </p:nvSpPr>
        <p:spPr>
          <a:xfrm>
            <a:off x="835827" y="420060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00" name="Text Placeholder 70"/>
          <p:cNvSpPr>
            <a:spLocks noGrp="1"/>
          </p:cNvSpPr>
          <p:nvPr>
            <p:ph type="body" sz="quarter" idx="305" hasCustomPrompt="1"/>
          </p:nvPr>
        </p:nvSpPr>
        <p:spPr>
          <a:xfrm>
            <a:off x="1782779" y="420060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01" name="Text Placeholder 70"/>
          <p:cNvSpPr>
            <a:spLocks noGrp="1"/>
          </p:cNvSpPr>
          <p:nvPr>
            <p:ph type="body" sz="quarter" idx="306" hasCustomPrompt="1"/>
          </p:nvPr>
        </p:nvSpPr>
        <p:spPr>
          <a:xfrm>
            <a:off x="1782779" y="436971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02" name="Text Placeholder 70"/>
          <p:cNvSpPr>
            <a:spLocks noGrp="1"/>
          </p:cNvSpPr>
          <p:nvPr>
            <p:ph type="body" sz="quarter" idx="307" hasCustomPrompt="1"/>
          </p:nvPr>
        </p:nvSpPr>
        <p:spPr>
          <a:xfrm>
            <a:off x="1782779" y="449317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03" name="Text Placeholder 70"/>
          <p:cNvSpPr>
            <a:spLocks noGrp="1"/>
          </p:cNvSpPr>
          <p:nvPr>
            <p:ph type="body" sz="quarter" idx="308" hasCustomPrompt="1"/>
          </p:nvPr>
        </p:nvSpPr>
        <p:spPr>
          <a:xfrm>
            <a:off x="1782779" y="461256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04" name="Text Placeholder 70"/>
          <p:cNvSpPr>
            <a:spLocks noGrp="1"/>
          </p:cNvSpPr>
          <p:nvPr>
            <p:ph type="body" sz="quarter" idx="309" hasCustomPrompt="1"/>
          </p:nvPr>
        </p:nvSpPr>
        <p:spPr>
          <a:xfrm>
            <a:off x="1782779" y="4731953"/>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05" name="Picture Placeholder 4"/>
          <p:cNvSpPr>
            <a:spLocks noGrp="1" noChangeAspect="1"/>
          </p:cNvSpPr>
          <p:nvPr>
            <p:ph type="pic" sz="quarter" idx="310" hasCustomPrompt="1"/>
          </p:nvPr>
        </p:nvSpPr>
        <p:spPr>
          <a:xfrm>
            <a:off x="4387077" y="420015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06" name="Text Placeholder 70"/>
          <p:cNvSpPr>
            <a:spLocks noGrp="1"/>
          </p:cNvSpPr>
          <p:nvPr>
            <p:ph type="body" sz="quarter" idx="311" hasCustomPrompt="1"/>
          </p:nvPr>
        </p:nvSpPr>
        <p:spPr>
          <a:xfrm>
            <a:off x="5334030" y="420015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07" name="Text Placeholder 70"/>
          <p:cNvSpPr>
            <a:spLocks noGrp="1"/>
          </p:cNvSpPr>
          <p:nvPr>
            <p:ph type="body" sz="quarter" idx="312" hasCustomPrompt="1"/>
          </p:nvPr>
        </p:nvSpPr>
        <p:spPr>
          <a:xfrm>
            <a:off x="5334030" y="436926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08" name="Text Placeholder 70"/>
          <p:cNvSpPr>
            <a:spLocks noGrp="1"/>
          </p:cNvSpPr>
          <p:nvPr>
            <p:ph type="body" sz="quarter" idx="313" hasCustomPrompt="1"/>
          </p:nvPr>
        </p:nvSpPr>
        <p:spPr>
          <a:xfrm>
            <a:off x="5334030" y="449272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09" name="Text Placeholder 70"/>
          <p:cNvSpPr>
            <a:spLocks noGrp="1"/>
          </p:cNvSpPr>
          <p:nvPr>
            <p:ph type="body" sz="quarter" idx="314" hasCustomPrompt="1"/>
          </p:nvPr>
        </p:nvSpPr>
        <p:spPr>
          <a:xfrm>
            <a:off x="5334030" y="461211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10" name="Text Placeholder 70"/>
          <p:cNvSpPr>
            <a:spLocks noGrp="1"/>
          </p:cNvSpPr>
          <p:nvPr>
            <p:ph type="body" sz="quarter" idx="315" hasCustomPrompt="1"/>
          </p:nvPr>
        </p:nvSpPr>
        <p:spPr>
          <a:xfrm>
            <a:off x="5334030" y="4731503"/>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11" name="Picture Placeholder 4"/>
          <p:cNvSpPr>
            <a:spLocks noGrp="1" noChangeAspect="1"/>
          </p:cNvSpPr>
          <p:nvPr>
            <p:ph type="pic" sz="quarter" idx="316" hasCustomPrompt="1"/>
          </p:nvPr>
        </p:nvSpPr>
        <p:spPr>
          <a:xfrm>
            <a:off x="7908497" y="4199944"/>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12" name="Text Placeholder 70"/>
          <p:cNvSpPr>
            <a:spLocks noGrp="1"/>
          </p:cNvSpPr>
          <p:nvPr>
            <p:ph type="body" sz="quarter" idx="317" hasCustomPrompt="1"/>
          </p:nvPr>
        </p:nvSpPr>
        <p:spPr>
          <a:xfrm>
            <a:off x="8851134" y="4199944"/>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13" name="Text Placeholder 70"/>
          <p:cNvSpPr>
            <a:spLocks noGrp="1"/>
          </p:cNvSpPr>
          <p:nvPr>
            <p:ph type="body" sz="quarter" idx="318" hasCustomPrompt="1"/>
          </p:nvPr>
        </p:nvSpPr>
        <p:spPr>
          <a:xfrm>
            <a:off x="8851134" y="4369055"/>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14" name="Text Placeholder 70"/>
          <p:cNvSpPr>
            <a:spLocks noGrp="1"/>
          </p:cNvSpPr>
          <p:nvPr>
            <p:ph type="body" sz="quarter" idx="319" hasCustomPrompt="1"/>
          </p:nvPr>
        </p:nvSpPr>
        <p:spPr>
          <a:xfrm>
            <a:off x="8851134" y="449251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15" name="Text Placeholder 70"/>
          <p:cNvSpPr>
            <a:spLocks noGrp="1"/>
          </p:cNvSpPr>
          <p:nvPr>
            <p:ph type="body" sz="quarter" idx="320" hasCustomPrompt="1"/>
          </p:nvPr>
        </p:nvSpPr>
        <p:spPr>
          <a:xfrm>
            <a:off x="8851134" y="461190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16" name="Text Placeholder 70"/>
          <p:cNvSpPr>
            <a:spLocks noGrp="1"/>
          </p:cNvSpPr>
          <p:nvPr>
            <p:ph type="body" sz="quarter" idx="321" hasCustomPrompt="1"/>
          </p:nvPr>
        </p:nvSpPr>
        <p:spPr>
          <a:xfrm>
            <a:off x="8851134" y="4731290"/>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17" name="Picture Placeholder 4"/>
          <p:cNvSpPr>
            <a:spLocks noGrp="1" noChangeAspect="1"/>
          </p:cNvSpPr>
          <p:nvPr>
            <p:ph type="pic" sz="quarter" idx="322" hasCustomPrompt="1"/>
          </p:nvPr>
        </p:nvSpPr>
        <p:spPr>
          <a:xfrm>
            <a:off x="835827" y="5185593"/>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18" name="Text Placeholder 70"/>
          <p:cNvSpPr>
            <a:spLocks noGrp="1"/>
          </p:cNvSpPr>
          <p:nvPr>
            <p:ph type="body" sz="quarter" idx="323" hasCustomPrompt="1"/>
          </p:nvPr>
        </p:nvSpPr>
        <p:spPr>
          <a:xfrm>
            <a:off x="1785689" y="5185593"/>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19" name="Text Placeholder 70"/>
          <p:cNvSpPr>
            <a:spLocks noGrp="1"/>
          </p:cNvSpPr>
          <p:nvPr>
            <p:ph type="body" sz="quarter" idx="324" hasCustomPrompt="1"/>
          </p:nvPr>
        </p:nvSpPr>
        <p:spPr>
          <a:xfrm>
            <a:off x="1785689" y="535470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20" name="Text Placeholder 70"/>
          <p:cNvSpPr>
            <a:spLocks noGrp="1"/>
          </p:cNvSpPr>
          <p:nvPr>
            <p:ph type="body" sz="quarter" idx="325" hasCustomPrompt="1"/>
          </p:nvPr>
        </p:nvSpPr>
        <p:spPr>
          <a:xfrm>
            <a:off x="1785689" y="547816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21" name="Text Placeholder 70"/>
          <p:cNvSpPr>
            <a:spLocks noGrp="1"/>
          </p:cNvSpPr>
          <p:nvPr>
            <p:ph type="body" sz="quarter" idx="326" hasCustomPrompt="1"/>
          </p:nvPr>
        </p:nvSpPr>
        <p:spPr>
          <a:xfrm>
            <a:off x="1785689" y="559755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22" name="Text Placeholder 70"/>
          <p:cNvSpPr>
            <a:spLocks noGrp="1"/>
          </p:cNvSpPr>
          <p:nvPr>
            <p:ph type="body" sz="quarter" idx="327" hasCustomPrompt="1"/>
          </p:nvPr>
        </p:nvSpPr>
        <p:spPr>
          <a:xfrm>
            <a:off x="1785689" y="5716939"/>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23" name="Picture Placeholder 4"/>
          <p:cNvSpPr>
            <a:spLocks noGrp="1" noChangeAspect="1"/>
          </p:cNvSpPr>
          <p:nvPr>
            <p:ph type="pic" sz="quarter" idx="328" hasCustomPrompt="1"/>
          </p:nvPr>
        </p:nvSpPr>
        <p:spPr>
          <a:xfrm>
            <a:off x="4387077" y="5185143"/>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24" name="Text Placeholder 70"/>
          <p:cNvSpPr>
            <a:spLocks noGrp="1"/>
          </p:cNvSpPr>
          <p:nvPr>
            <p:ph type="body" sz="quarter" idx="329" hasCustomPrompt="1"/>
          </p:nvPr>
        </p:nvSpPr>
        <p:spPr>
          <a:xfrm>
            <a:off x="5336940" y="5185143"/>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25" name="Text Placeholder 70"/>
          <p:cNvSpPr>
            <a:spLocks noGrp="1"/>
          </p:cNvSpPr>
          <p:nvPr>
            <p:ph type="body" sz="quarter" idx="330" hasCustomPrompt="1"/>
          </p:nvPr>
        </p:nvSpPr>
        <p:spPr>
          <a:xfrm>
            <a:off x="5336940" y="535425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26" name="Text Placeholder 70"/>
          <p:cNvSpPr>
            <a:spLocks noGrp="1"/>
          </p:cNvSpPr>
          <p:nvPr>
            <p:ph type="body" sz="quarter" idx="331" hasCustomPrompt="1"/>
          </p:nvPr>
        </p:nvSpPr>
        <p:spPr>
          <a:xfrm>
            <a:off x="5336940" y="547771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27" name="Text Placeholder 70"/>
          <p:cNvSpPr>
            <a:spLocks noGrp="1"/>
          </p:cNvSpPr>
          <p:nvPr>
            <p:ph type="body" sz="quarter" idx="332" hasCustomPrompt="1"/>
          </p:nvPr>
        </p:nvSpPr>
        <p:spPr>
          <a:xfrm>
            <a:off x="5336940" y="559710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28" name="Text Placeholder 70"/>
          <p:cNvSpPr>
            <a:spLocks noGrp="1"/>
          </p:cNvSpPr>
          <p:nvPr>
            <p:ph type="body" sz="quarter" idx="333" hasCustomPrompt="1"/>
          </p:nvPr>
        </p:nvSpPr>
        <p:spPr>
          <a:xfrm>
            <a:off x="5336940" y="5716489"/>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29" name="Picture Placeholder 4"/>
          <p:cNvSpPr>
            <a:spLocks noGrp="1" noChangeAspect="1"/>
          </p:cNvSpPr>
          <p:nvPr>
            <p:ph type="pic" sz="quarter" idx="334" hasCustomPrompt="1"/>
          </p:nvPr>
        </p:nvSpPr>
        <p:spPr>
          <a:xfrm>
            <a:off x="7911407" y="5184931"/>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30" name="Text Placeholder 70"/>
          <p:cNvSpPr>
            <a:spLocks noGrp="1"/>
          </p:cNvSpPr>
          <p:nvPr>
            <p:ph type="body" sz="quarter" idx="335" hasCustomPrompt="1"/>
          </p:nvPr>
        </p:nvSpPr>
        <p:spPr>
          <a:xfrm>
            <a:off x="8851134" y="5184931"/>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31" name="Text Placeholder 70"/>
          <p:cNvSpPr>
            <a:spLocks noGrp="1"/>
          </p:cNvSpPr>
          <p:nvPr>
            <p:ph type="body" sz="quarter" idx="336" hasCustomPrompt="1"/>
          </p:nvPr>
        </p:nvSpPr>
        <p:spPr>
          <a:xfrm>
            <a:off x="8851134" y="5354041"/>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32" name="Text Placeholder 70"/>
          <p:cNvSpPr>
            <a:spLocks noGrp="1"/>
          </p:cNvSpPr>
          <p:nvPr>
            <p:ph type="body" sz="quarter" idx="337" hasCustomPrompt="1"/>
          </p:nvPr>
        </p:nvSpPr>
        <p:spPr>
          <a:xfrm>
            <a:off x="8851134" y="5477499"/>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33" name="Text Placeholder 70"/>
          <p:cNvSpPr>
            <a:spLocks noGrp="1"/>
          </p:cNvSpPr>
          <p:nvPr>
            <p:ph type="body" sz="quarter" idx="338" hasCustomPrompt="1"/>
          </p:nvPr>
        </p:nvSpPr>
        <p:spPr>
          <a:xfrm>
            <a:off x="8851134" y="5596888"/>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34" name="Text Placeholder 70"/>
          <p:cNvSpPr>
            <a:spLocks noGrp="1"/>
          </p:cNvSpPr>
          <p:nvPr>
            <p:ph type="body" sz="quarter" idx="339" hasCustomPrompt="1"/>
          </p:nvPr>
        </p:nvSpPr>
        <p:spPr>
          <a:xfrm>
            <a:off x="8851134" y="5716277"/>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331142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eople: 12 Total">
    <p:spTree>
      <p:nvGrpSpPr>
        <p:cNvPr id="1" name=""/>
        <p:cNvGrpSpPr/>
        <p:nvPr/>
      </p:nvGrpSpPr>
      <p:grpSpPr>
        <a:xfrm>
          <a:off x="0" y="0"/>
          <a:ext cx="0" cy="0"/>
          <a:chOff x="0" y="0"/>
          <a:chExt cx="0" cy="0"/>
        </a:xfrm>
      </p:grpSpPr>
      <p:sp>
        <p:nvSpPr>
          <p:cNvPr id="147" name="Title Placeholder 1"/>
          <p:cNvSpPr>
            <a:spLocks noGrp="1"/>
          </p:cNvSpPr>
          <p:nvPr>
            <p:ph type="title" hasCustomPrompt="1"/>
          </p:nvPr>
        </p:nvSpPr>
        <p:spPr>
          <a:xfrm>
            <a:off x="3" y="2"/>
            <a:ext cx="12191998" cy="1173206"/>
          </a:xfrm>
          <a:prstGeom prst="rect">
            <a:avLst/>
          </a:prstGeom>
        </p:spPr>
        <p:txBody>
          <a:bodyPr vert="horz" wrap="square" lIns="685800" tIns="685800" rIns="685800" bIns="137160" rtlCol="0" anchor="t" anchorCtr="0">
            <a:spAutoFit/>
          </a:bodyPr>
          <a:lstStyle>
            <a:lvl1pPr algn="l">
              <a:defRPr sz="2471" b="1" baseline="0"/>
            </a:lvl1pPr>
          </a:lstStyle>
          <a:p>
            <a:r>
              <a:rPr lang="en-US" dirty="0"/>
              <a:t>Meet our team 28 </a:t>
            </a:r>
            <a:r>
              <a:rPr lang="en-US"/>
              <a:t>pt. Bold</a:t>
            </a:r>
            <a:endParaRPr lang="en-US" dirty="0"/>
          </a:p>
        </p:txBody>
      </p:sp>
      <p:sp>
        <p:nvSpPr>
          <p:cNvPr id="332"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874" b="1">
                <a:solidFill>
                  <a:schemeClr val="bg1"/>
                </a:solidFill>
              </a:defRPr>
            </a:lvl1pPr>
          </a:lstStyle>
          <a:p>
            <a:r>
              <a:rPr lang="en-US" dirty="0"/>
              <a:t>Click to insert image</a:t>
            </a:r>
          </a:p>
        </p:txBody>
      </p:sp>
      <p:sp>
        <p:nvSpPr>
          <p:cNvPr id="7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6" name="Picture Placeholder 4"/>
          <p:cNvSpPr>
            <a:spLocks noGrp="1" noChangeAspect="1"/>
          </p:cNvSpPr>
          <p:nvPr>
            <p:ph type="pic" sz="quarter" idx="10" hasCustomPrompt="1"/>
          </p:nvPr>
        </p:nvSpPr>
        <p:spPr>
          <a:xfrm>
            <a:off x="835826" y="1079775"/>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77" name="Text Placeholder 70"/>
          <p:cNvSpPr>
            <a:spLocks noGrp="1"/>
          </p:cNvSpPr>
          <p:nvPr>
            <p:ph type="body" sz="quarter" idx="252" hasCustomPrompt="1"/>
          </p:nvPr>
        </p:nvSpPr>
        <p:spPr>
          <a:xfrm>
            <a:off x="829350" y="1969656"/>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78" name="Text Placeholder 70"/>
          <p:cNvSpPr>
            <a:spLocks noGrp="1"/>
          </p:cNvSpPr>
          <p:nvPr>
            <p:ph type="body" sz="quarter" idx="253" hasCustomPrompt="1"/>
          </p:nvPr>
        </p:nvSpPr>
        <p:spPr>
          <a:xfrm>
            <a:off x="829350" y="213876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79" name="Text Placeholder 70"/>
          <p:cNvSpPr>
            <a:spLocks noGrp="1"/>
          </p:cNvSpPr>
          <p:nvPr>
            <p:ph type="body" sz="quarter" idx="254" hasCustomPrompt="1"/>
          </p:nvPr>
        </p:nvSpPr>
        <p:spPr>
          <a:xfrm>
            <a:off x="829350" y="226222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80" name="Text Placeholder 70"/>
          <p:cNvSpPr>
            <a:spLocks noGrp="1"/>
          </p:cNvSpPr>
          <p:nvPr>
            <p:ph type="body" sz="quarter" idx="255" hasCustomPrompt="1"/>
          </p:nvPr>
        </p:nvSpPr>
        <p:spPr>
          <a:xfrm>
            <a:off x="829350" y="238161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81" name="Text Placeholder 70"/>
          <p:cNvSpPr>
            <a:spLocks noGrp="1"/>
          </p:cNvSpPr>
          <p:nvPr>
            <p:ph type="body" sz="quarter" idx="34" hasCustomPrompt="1"/>
          </p:nvPr>
        </p:nvSpPr>
        <p:spPr>
          <a:xfrm>
            <a:off x="829350" y="2501002"/>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94" name="Picture Placeholder 4"/>
          <p:cNvSpPr>
            <a:spLocks noGrp="1" noChangeAspect="1"/>
          </p:cNvSpPr>
          <p:nvPr>
            <p:ph type="pic" sz="quarter" idx="256" hasCustomPrompt="1"/>
          </p:nvPr>
        </p:nvSpPr>
        <p:spPr>
          <a:xfrm>
            <a:off x="3511693" y="1079775"/>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95" name="Text Placeholder 70"/>
          <p:cNvSpPr>
            <a:spLocks noGrp="1"/>
          </p:cNvSpPr>
          <p:nvPr>
            <p:ph type="body" sz="quarter" idx="257" hasCustomPrompt="1"/>
          </p:nvPr>
        </p:nvSpPr>
        <p:spPr>
          <a:xfrm>
            <a:off x="3511694" y="1969656"/>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96" name="Text Placeholder 70"/>
          <p:cNvSpPr>
            <a:spLocks noGrp="1"/>
          </p:cNvSpPr>
          <p:nvPr>
            <p:ph type="body" sz="quarter" idx="258" hasCustomPrompt="1"/>
          </p:nvPr>
        </p:nvSpPr>
        <p:spPr>
          <a:xfrm>
            <a:off x="3511694" y="213876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97" name="Text Placeholder 70"/>
          <p:cNvSpPr>
            <a:spLocks noGrp="1"/>
          </p:cNvSpPr>
          <p:nvPr>
            <p:ph type="body" sz="quarter" idx="259" hasCustomPrompt="1"/>
          </p:nvPr>
        </p:nvSpPr>
        <p:spPr>
          <a:xfrm>
            <a:off x="3511694" y="226222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98" name="Text Placeholder 70"/>
          <p:cNvSpPr>
            <a:spLocks noGrp="1"/>
          </p:cNvSpPr>
          <p:nvPr>
            <p:ph type="body" sz="quarter" idx="260" hasCustomPrompt="1"/>
          </p:nvPr>
        </p:nvSpPr>
        <p:spPr>
          <a:xfrm>
            <a:off x="3511694" y="238161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99" name="Text Placeholder 70"/>
          <p:cNvSpPr>
            <a:spLocks noGrp="1"/>
          </p:cNvSpPr>
          <p:nvPr>
            <p:ph type="body" sz="quarter" idx="261" hasCustomPrompt="1"/>
          </p:nvPr>
        </p:nvSpPr>
        <p:spPr>
          <a:xfrm>
            <a:off x="3511694" y="2501002"/>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06" name="Picture Placeholder 4"/>
          <p:cNvSpPr>
            <a:spLocks noGrp="1" noChangeAspect="1"/>
          </p:cNvSpPr>
          <p:nvPr>
            <p:ph type="pic" sz="quarter" idx="262" hasCustomPrompt="1"/>
          </p:nvPr>
        </p:nvSpPr>
        <p:spPr>
          <a:xfrm>
            <a:off x="6194037" y="1079775"/>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07" name="Text Placeholder 70"/>
          <p:cNvSpPr>
            <a:spLocks noGrp="1"/>
          </p:cNvSpPr>
          <p:nvPr>
            <p:ph type="body" sz="quarter" idx="263" hasCustomPrompt="1"/>
          </p:nvPr>
        </p:nvSpPr>
        <p:spPr>
          <a:xfrm>
            <a:off x="6194038" y="1969656"/>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08" name="Text Placeholder 70"/>
          <p:cNvSpPr>
            <a:spLocks noGrp="1"/>
          </p:cNvSpPr>
          <p:nvPr>
            <p:ph type="body" sz="quarter" idx="264" hasCustomPrompt="1"/>
          </p:nvPr>
        </p:nvSpPr>
        <p:spPr>
          <a:xfrm>
            <a:off x="6194038" y="213876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09" name="Text Placeholder 70"/>
          <p:cNvSpPr>
            <a:spLocks noGrp="1"/>
          </p:cNvSpPr>
          <p:nvPr>
            <p:ph type="body" sz="quarter" idx="265" hasCustomPrompt="1"/>
          </p:nvPr>
        </p:nvSpPr>
        <p:spPr>
          <a:xfrm>
            <a:off x="6194038" y="226222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10" name="Text Placeholder 70"/>
          <p:cNvSpPr>
            <a:spLocks noGrp="1"/>
          </p:cNvSpPr>
          <p:nvPr>
            <p:ph type="body" sz="quarter" idx="266" hasCustomPrompt="1"/>
          </p:nvPr>
        </p:nvSpPr>
        <p:spPr>
          <a:xfrm>
            <a:off x="6194038" y="238161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11" name="Text Placeholder 70"/>
          <p:cNvSpPr>
            <a:spLocks noGrp="1"/>
          </p:cNvSpPr>
          <p:nvPr>
            <p:ph type="body" sz="quarter" idx="267" hasCustomPrompt="1"/>
          </p:nvPr>
        </p:nvSpPr>
        <p:spPr>
          <a:xfrm>
            <a:off x="6194038" y="2501002"/>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12" name="Picture Placeholder 4"/>
          <p:cNvSpPr>
            <a:spLocks noGrp="1" noChangeAspect="1"/>
          </p:cNvSpPr>
          <p:nvPr>
            <p:ph type="pic" sz="quarter" idx="268" hasCustomPrompt="1"/>
          </p:nvPr>
        </p:nvSpPr>
        <p:spPr>
          <a:xfrm>
            <a:off x="8876382" y="1079775"/>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13" name="Text Placeholder 70"/>
          <p:cNvSpPr>
            <a:spLocks noGrp="1"/>
          </p:cNvSpPr>
          <p:nvPr>
            <p:ph type="body" sz="quarter" idx="269" hasCustomPrompt="1"/>
          </p:nvPr>
        </p:nvSpPr>
        <p:spPr>
          <a:xfrm>
            <a:off x="8876383" y="1969656"/>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14" name="Text Placeholder 70"/>
          <p:cNvSpPr>
            <a:spLocks noGrp="1"/>
          </p:cNvSpPr>
          <p:nvPr>
            <p:ph type="body" sz="quarter" idx="270" hasCustomPrompt="1"/>
          </p:nvPr>
        </p:nvSpPr>
        <p:spPr>
          <a:xfrm>
            <a:off x="8876383" y="213876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15" name="Text Placeholder 70"/>
          <p:cNvSpPr>
            <a:spLocks noGrp="1"/>
          </p:cNvSpPr>
          <p:nvPr>
            <p:ph type="body" sz="quarter" idx="271" hasCustomPrompt="1"/>
          </p:nvPr>
        </p:nvSpPr>
        <p:spPr>
          <a:xfrm>
            <a:off x="8876383" y="226222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16" name="Text Placeholder 70"/>
          <p:cNvSpPr>
            <a:spLocks noGrp="1"/>
          </p:cNvSpPr>
          <p:nvPr>
            <p:ph type="body" sz="quarter" idx="272" hasCustomPrompt="1"/>
          </p:nvPr>
        </p:nvSpPr>
        <p:spPr>
          <a:xfrm>
            <a:off x="8876383" y="238161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17" name="Text Placeholder 70"/>
          <p:cNvSpPr>
            <a:spLocks noGrp="1"/>
          </p:cNvSpPr>
          <p:nvPr>
            <p:ph type="body" sz="quarter" idx="273" hasCustomPrompt="1"/>
          </p:nvPr>
        </p:nvSpPr>
        <p:spPr>
          <a:xfrm>
            <a:off x="8876383" y="2501002"/>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67" name="Picture Placeholder 4"/>
          <p:cNvSpPr>
            <a:spLocks noGrp="1" noChangeAspect="1"/>
          </p:cNvSpPr>
          <p:nvPr>
            <p:ph type="pic" sz="quarter" idx="274" hasCustomPrompt="1"/>
          </p:nvPr>
        </p:nvSpPr>
        <p:spPr>
          <a:xfrm>
            <a:off x="835826" y="2792830"/>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68" name="Text Placeholder 70"/>
          <p:cNvSpPr>
            <a:spLocks noGrp="1"/>
          </p:cNvSpPr>
          <p:nvPr>
            <p:ph type="body" sz="quarter" idx="275" hasCustomPrompt="1"/>
          </p:nvPr>
        </p:nvSpPr>
        <p:spPr>
          <a:xfrm>
            <a:off x="829350" y="3682712"/>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69" name="Text Placeholder 70"/>
          <p:cNvSpPr>
            <a:spLocks noGrp="1"/>
          </p:cNvSpPr>
          <p:nvPr>
            <p:ph type="body" sz="quarter" idx="276" hasCustomPrompt="1"/>
          </p:nvPr>
        </p:nvSpPr>
        <p:spPr>
          <a:xfrm>
            <a:off x="829350" y="385182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70" name="Text Placeholder 70"/>
          <p:cNvSpPr>
            <a:spLocks noGrp="1"/>
          </p:cNvSpPr>
          <p:nvPr>
            <p:ph type="body" sz="quarter" idx="277" hasCustomPrompt="1"/>
          </p:nvPr>
        </p:nvSpPr>
        <p:spPr>
          <a:xfrm>
            <a:off x="829350" y="397528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71" name="Text Placeholder 70"/>
          <p:cNvSpPr>
            <a:spLocks noGrp="1"/>
          </p:cNvSpPr>
          <p:nvPr>
            <p:ph type="body" sz="quarter" idx="278" hasCustomPrompt="1"/>
          </p:nvPr>
        </p:nvSpPr>
        <p:spPr>
          <a:xfrm>
            <a:off x="829350" y="40946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72" name="Text Placeholder 70"/>
          <p:cNvSpPr>
            <a:spLocks noGrp="1"/>
          </p:cNvSpPr>
          <p:nvPr>
            <p:ph type="body" sz="quarter" idx="279" hasCustomPrompt="1"/>
          </p:nvPr>
        </p:nvSpPr>
        <p:spPr>
          <a:xfrm>
            <a:off x="829350" y="4214058"/>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73" name="Picture Placeholder 4"/>
          <p:cNvSpPr>
            <a:spLocks noGrp="1" noChangeAspect="1"/>
          </p:cNvSpPr>
          <p:nvPr>
            <p:ph type="pic" sz="quarter" idx="280" hasCustomPrompt="1"/>
          </p:nvPr>
        </p:nvSpPr>
        <p:spPr>
          <a:xfrm>
            <a:off x="3511693" y="2792830"/>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74" name="Text Placeholder 70"/>
          <p:cNvSpPr>
            <a:spLocks noGrp="1"/>
          </p:cNvSpPr>
          <p:nvPr>
            <p:ph type="body" sz="quarter" idx="281" hasCustomPrompt="1"/>
          </p:nvPr>
        </p:nvSpPr>
        <p:spPr>
          <a:xfrm>
            <a:off x="3511694" y="3682712"/>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75" name="Text Placeholder 70"/>
          <p:cNvSpPr>
            <a:spLocks noGrp="1"/>
          </p:cNvSpPr>
          <p:nvPr>
            <p:ph type="body" sz="quarter" idx="282" hasCustomPrompt="1"/>
          </p:nvPr>
        </p:nvSpPr>
        <p:spPr>
          <a:xfrm>
            <a:off x="3511694" y="385182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76" name="Text Placeholder 70"/>
          <p:cNvSpPr>
            <a:spLocks noGrp="1"/>
          </p:cNvSpPr>
          <p:nvPr>
            <p:ph type="body" sz="quarter" idx="283" hasCustomPrompt="1"/>
          </p:nvPr>
        </p:nvSpPr>
        <p:spPr>
          <a:xfrm>
            <a:off x="3511694" y="397528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77" name="Text Placeholder 70"/>
          <p:cNvSpPr>
            <a:spLocks noGrp="1"/>
          </p:cNvSpPr>
          <p:nvPr>
            <p:ph type="body" sz="quarter" idx="284" hasCustomPrompt="1"/>
          </p:nvPr>
        </p:nvSpPr>
        <p:spPr>
          <a:xfrm>
            <a:off x="3511694" y="40946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78" name="Text Placeholder 70"/>
          <p:cNvSpPr>
            <a:spLocks noGrp="1"/>
          </p:cNvSpPr>
          <p:nvPr>
            <p:ph type="body" sz="quarter" idx="285" hasCustomPrompt="1"/>
          </p:nvPr>
        </p:nvSpPr>
        <p:spPr>
          <a:xfrm>
            <a:off x="3511694" y="4214058"/>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79" name="Picture Placeholder 4"/>
          <p:cNvSpPr>
            <a:spLocks noGrp="1" noChangeAspect="1"/>
          </p:cNvSpPr>
          <p:nvPr>
            <p:ph type="pic" sz="quarter" idx="286" hasCustomPrompt="1"/>
          </p:nvPr>
        </p:nvSpPr>
        <p:spPr>
          <a:xfrm>
            <a:off x="6194037" y="2792830"/>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80" name="Text Placeholder 70"/>
          <p:cNvSpPr>
            <a:spLocks noGrp="1"/>
          </p:cNvSpPr>
          <p:nvPr>
            <p:ph type="body" sz="quarter" idx="287" hasCustomPrompt="1"/>
          </p:nvPr>
        </p:nvSpPr>
        <p:spPr>
          <a:xfrm>
            <a:off x="6194038" y="3682712"/>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81" name="Text Placeholder 70"/>
          <p:cNvSpPr>
            <a:spLocks noGrp="1"/>
          </p:cNvSpPr>
          <p:nvPr>
            <p:ph type="body" sz="quarter" idx="288" hasCustomPrompt="1"/>
          </p:nvPr>
        </p:nvSpPr>
        <p:spPr>
          <a:xfrm>
            <a:off x="6194038" y="385182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82" name="Text Placeholder 70"/>
          <p:cNvSpPr>
            <a:spLocks noGrp="1"/>
          </p:cNvSpPr>
          <p:nvPr>
            <p:ph type="body" sz="quarter" idx="289" hasCustomPrompt="1"/>
          </p:nvPr>
        </p:nvSpPr>
        <p:spPr>
          <a:xfrm>
            <a:off x="6194038" y="397528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83" name="Text Placeholder 70"/>
          <p:cNvSpPr>
            <a:spLocks noGrp="1"/>
          </p:cNvSpPr>
          <p:nvPr>
            <p:ph type="body" sz="quarter" idx="290" hasCustomPrompt="1"/>
          </p:nvPr>
        </p:nvSpPr>
        <p:spPr>
          <a:xfrm>
            <a:off x="6194038" y="40946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84" name="Text Placeholder 70"/>
          <p:cNvSpPr>
            <a:spLocks noGrp="1"/>
          </p:cNvSpPr>
          <p:nvPr>
            <p:ph type="body" sz="quarter" idx="291" hasCustomPrompt="1"/>
          </p:nvPr>
        </p:nvSpPr>
        <p:spPr>
          <a:xfrm>
            <a:off x="6194038" y="4214058"/>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85" name="Picture Placeholder 4"/>
          <p:cNvSpPr>
            <a:spLocks noGrp="1" noChangeAspect="1"/>
          </p:cNvSpPr>
          <p:nvPr>
            <p:ph type="pic" sz="quarter" idx="292" hasCustomPrompt="1"/>
          </p:nvPr>
        </p:nvSpPr>
        <p:spPr>
          <a:xfrm>
            <a:off x="8876382" y="2792830"/>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86" name="Text Placeholder 70"/>
          <p:cNvSpPr>
            <a:spLocks noGrp="1"/>
          </p:cNvSpPr>
          <p:nvPr>
            <p:ph type="body" sz="quarter" idx="293" hasCustomPrompt="1"/>
          </p:nvPr>
        </p:nvSpPr>
        <p:spPr>
          <a:xfrm>
            <a:off x="8876383" y="3682712"/>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87" name="Text Placeholder 70"/>
          <p:cNvSpPr>
            <a:spLocks noGrp="1"/>
          </p:cNvSpPr>
          <p:nvPr>
            <p:ph type="body" sz="quarter" idx="294" hasCustomPrompt="1"/>
          </p:nvPr>
        </p:nvSpPr>
        <p:spPr>
          <a:xfrm>
            <a:off x="8876383" y="385182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88" name="Text Placeholder 70"/>
          <p:cNvSpPr>
            <a:spLocks noGrp="1"/>
          </p:cNvSpPr>
          <p:nvPr>
            <p:ph type="body" sz="quarter" idx="295" hasCustomPrompt="1"/>
          </p:nvPr>
        </p:nvSpPr>
        <p:spPr>
          <a:xfrm>
            <a:off x="8876383" y="397528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89" name="Text Placeholder 70"/>
          <p:cNvSpPr>
            <a:spLocks noGrp="1"/>
          </p:cNvSpPr>
          <p:nvPr>
            <p:ph type="body" sz="quarter" idx="296" hasCustomPrompt="1"/>
          </p:nvPr>
        </p:nvSpPr>
        <p:spPr>
          <a:xfrm>
            <a:off x="8876383" y="40946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90" name="Text Placeholder 70"/>
          <p:cNvSpPr>
            <a:spLocks noGrp="1"/>
          </p:cNvSpPr>
          <p:nvPr>
            <p:ph type="body" sz="quarter" idx="297" hasCustomPrompt="1"/>
          </p:nvPr>
        </p:nvSpPr>
        <p:spPr>
          <a:xfrm>
            <a:off x="8876383" y="4214058"/>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91" name="Picture Placeholder 4"/>
          <p:cNvSpPr>
            <a:spLocks noGrp="1" noChangeAspect="1"/>
          </p:cNvSpPr>
          <p:nvPr>
            <p:ph type="pic" sz="quarter" idx="298" hasCustomPrompt="1"/>
          </p:nvPr>
        </p:nvSpPr>
        <p:spPr>
          <a:xfrm>
            <a:off x="835826" y="4518979"/>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92" name="Text Placeholder 70"/>
          <p:cNvSpPr>
            <a:spLocks noGrp="1"/>
          </p:cNvSpPr>
          <p:nvPr>
            <p:ph type="body" sz="quarter" idx="299" hasCustomPrompt="1"/>
          </p:nvPr>
        </p:nvSpPr>
        <p:spPr>
          <a:xfrm>
            <a:off x="829350" y="540886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93" name="Text Placeholder 70"/>
          <p:cNvSpPr>
            <a:spLocks noGrp="1"/>
          </p:cNvSpPr>
          <p:nvPr>
            <p:ph type="body" sz="quarter" idx="300" hasCustomPrompt="1"/>
          </p:nvPr>
        </p:nvSpPr>
        <p:spPr>
          <a:xfrm>
            <a:off x="829350" y="557797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94" name="Text Placeholder 70"/>
          <p:cNvSpPr>
            <a:spLocks noGrp="1"/>
          </p:cNvSpPr>
          <p:nvPr>
            <p:ph type="body" sz="quarter" idx="301" hasCustomPrompt="1"/>
          </p:nvPr>
        </p:nvSpPr>
        <p:spPr>
          <a:xfrm>
            <a:off x="829350" y="570142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95" name="Text Placeholder 70"/>
          <p:cNvSpPr>
            <a:spLocks noGrp="1"/>
          </p:cNvSpPr>
          <p:nvPr>
            <p:ph type="body" sz="quarter" idx="302" hasCustomPrompt="1"/>
          </p:nvPr>
        </p:nvSpPr>
        <p:spPr>
          <a:xfrm>
            <a:off x="829350" y="582081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96" name="Text Placeholder 70"/>
          <p:cNvSpPr>
            <a:spLocks noGrp="1"/>
          </p:cNvSpPr>
          <p:nvPr>
            <p:ph type="body" sz="quarter" idx="303" hasCustomPrompt="1"/>
          </p:nvPr>
        </p:nvSpPr>
        <p:spPr>
          <a:xfrm>
            <a:off x="829350" y="5940206"/>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97" name="Picture Placeholder 4"/>
          <p:cNvSpPr>
            <a:spLocks noGrp="1" noChangeAspect="1"/>
          </p:cNvSpPr>
          <p:nvPr>
            <p:ph type="pic" sz="quarter" idx="304" hasCustomPrompt="1"/>
          </p:nvPr>
        </p:nvSpPr>
        <p:spPr>
          <a:xfrm>
            <a:off x="3511693" y="4518979"/>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98" name="Text Placeholder 70"/>
          <p:cNvSpPr>
            <a:spLocks noGrp="1"/>
          </p:cNvSpPr>
          <p:nvPr>
            <p:ph type="body" sz="quarter" idx="305" hasCustomPrompt="1"/>
          </p:nvPr>
        </p:nvSpPr>
        <p:spPr>
          <a:xfrm>
            <a:off x="3511694" y="540886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99" name="Text Placeholder 70"/>
          <p:cNvSpPr>
            <a:spLocks noGrp="1"/>
          </p:cNvSpPr>
          <p:nvPr>
            <p:ph type="body" sz="quarter" idx="306" hasCustomPrompt="1"/>
          </p:nvPr>
        </p:nvSpPr>
        <p:spPr>
          <a:xfrm>
            <a:off x="3511694" y="557797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00" name="Text Placeholder 70"/>
          <p:cNvSpPr>
            <a:spLocks noGrp="1"/>
          </p:cNvSpPr>
          <p:nvPr>
            <p:ph type="body" sz="quarter" idx="307" hasCustomPrompt="1"/>
          </p:nvPr>
        </p:nvSpPr>
        <p:spPr>
          <a:xfrm>
            <a:off x="3511694" y="570142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01" name="Text Placeholder 70"/>
          <p:cNvSpPr>
            <a:spLocks noGrp="1"/>
          </p:cNvSpPr>
          <p:nvPr>
            <p:ph type="body" sz="quarter" idx="308" hasCustomPrompt="1"/>
          </p:nvPr>
        </p:nvSpPr>
        <p:spPr>
          <a:xfrm>
            <a:off x="3511694" y="582081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02" name="Text Placeholder 70"/>
          <p:cNvSpPr>
            <a:spLocks noGrp="1"/>
          </p:cNvSpPr>
          <p:nvPr>
            <p:ph type="body" sz="quarter" idx="309" hasCustomPrompt="1"/>
          </p:nvPr>
        </p:nvSpPr>
        <p:spPr>
          <a:xfrm>
            <a:off x="3511694" y="5940206"/>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03" name="Picture Placeholder 4"/>
          <p:cNvSpPr>
            <a:spLocks noGrp="1" noChangeAspect="1"/>
          </p:cNvSpPr>
          <p:nvPr>
            <p:ph type="pic" sz="quarter" idx="310" hasCustomPrompt="1"/>
          </p:nvPr>
        </p:nvSpPr>
        <p:spPr>
          <a:xfrm>
            <a:off x="6194037" y="4518979"/>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04" name="Text Placeholder 70"/>
          <p:cNvSpPr>
            <a:spLocks noGrp="1"/>
          </p:cNvSpPr>
          <p:nvPr>
            <p:ph type="body" sz="quarter" idx="311" hasCustomPrompt="1"/>
          </p:nvPr>
        </p:nvSpPr>
        <p:spPr>
          <a:xfrm>
            <a:off x="6194038" y="540886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05" name="Text Placeholder 70"/>
          <p:cNvSpPr>
            <a:spLocks noGrp="1"/>
          </p:cNvSpPr>
          <p:nvPr>
            <p:ph type="body" sz="quarter" idx="312" hasCustomPrompt="1"/>
          </p:nvPr>
        </p:nvSpPr>
        <p:spPr>
          <a:xfrm>
            <a:off x="6194038" y="557797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06" name="Text Placeholder 70"/>
          <p:cNvSpPr>
            <a:spLocks noGrp="1"/>
          </p:cNvSpPr>
          <p:nvPr>
            <p:ph type="body" sz="quarter" idx="313" hasCustomPrompt="1"/>
          </p:nvPr>
        </p:nvSpPr>
        <p:spPr>
          <a:xfrm>
            <a:off x="6194038" y="570142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07" name="Text Placeholder 70"/>
          <p:cNvSpPr>
            <a:spLocks noGrp="1"/>
          </p:cNvSpPr>
          <p:nvPr>
            <p:ph type="body" sz="quarter" idx="314" hasCustomPrompt="1"/>
          </p:nvPr>
        </p:nvSpPr>
        <p:spPr>
          <a:xfrm>
            <a:off x="6194038" y="582081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08" name="Text Placeholder 70"/>
          <p:cNvSpPr>
            <a:spLocks noGrp="1"/>
          </p:cNvSpPr>
          <p:nvPr>
            <p:ph type="body" sz="quarter" idx="315" hasCustomPrompt="1"/>
          </p:nvPr>
        </p:nvSpPr>
        <p:spPr>
          <a:xfrm>
            <a:off x="6194038" y="5940206"/>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09" name="Picture Placeholder 4"/>
          <p:cNvSpPr>
            <a:spLocks noGrp="1" noChangeAspect="1"/>
          </p:cNvSpPr>
          <p:nvPr>
            <p:ph type="pic" sz="quarter" idx="316" hasCustomPrompt="1"/>
          </p:nvPr>
        </p:nvSpPr>
        <p:spPr>
          <a:xfrm>
            <a:off x="8876382" y="4518979"/>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10" name="Text Placeholder 70"/>
          <p:cNvSpPr>
            <a:spLocks noGrp="1"/>
          </p:cNvSpPr>
          <p:nvPr>
            <p:ph type="body" sz="quarter" idx="317" hasCustomPrompt="1"/>
          </p:nvPr>
        </p:nvSpPr>
        <p:spPr>
          <a:xfrm>
            <a:off x="8876383" y="540886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18" name="Text Placeholder 70"/>
          <p:cNvSpPr>
            <a:spLocks noGrp="1"/>
          </p:cNvSpPr>
          <p:nvPr>
            <p:ph type="body" sz="quarter" idx="318" hasCustomPrompt="1"/>
          </p:nvPr>
        </p:nvSpPr>
        <p:spPr>
          <a:xfrm>
            <a:off x="8876383" y="557797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19" name="Text Placeholder 70"/>
          <p:cNvSpPr>
            <a:spLocks noGrp="1"/>
          </p:cNvSpPr>
          <p:nvPr>
            <p:ph type="body" sz="quarter" idx="319" hasCustomPrompt="1"/>
          </p:nvPr>
        </p:nvSpPr>
        <p:spPr>
          <a:xfrm>
            <a:off x="8876383" y="570142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20" name="Text Placeholder 70"/>
          <p:cNvSpPr>
            <a:spLocks noGrp="1"/>
          </p:cNvSpPr>
          <p:nvPr>
            <p:ph type="body" sz="quarter" idx="320" hasCustomPrompt="1"/>
          </p:nvPr>
        </p:nvSpPr>
        <p:spPr>
          <a:xfrm>
            <a:off x="8876383" y="582081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21" name="Text Placeholder 70"/>
          <p:cNvSpPr>
            <a:spLocks noGrp="1"/>
          </p:cNvSpPr>
          <p:nvPr>
            <p:ph type="body" sz="quarter" idx="321" hasCustomPrompt="1"/>
          </p:nvPr>
        </p:nvSpPr>
        <p:spPr>
          <a:xfrm>
            <a:off x="8876383" y="5940206"/>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297531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eople: 4 Total Wide">
    <p:spTree>
      <p:nvGrpSpPr>
        <p:cNvPr id="1" name=""/>
        <p:cNvGrpSpPr/>
        <p:nvPr/>
      </p:nvGrpSpPr>
      <p:grpSpPr>
        <a:xfrm>
          <a:off x="0" y="0"/>
          <a:ext cx="0" cy="0"/>
          <a:chOff x="0" y="0"/>
          <a:chExt cx="0" cy="0"/>
        </a:xfrm>
      </p:grpSpPr>
      <p:sp>
        <p:nvSpPr>
          <p:cNvPr id="4" name="Picture Placeholder 4"/>
          <p:cNvSpPr>
            <a:spLocks noGrp="1" noChangeAspect="1"/>
          </p:cNvSpPr>
          <p:nvPr>
            <p:ph type="pic" sz="quarter" idx="10" hasCustomPrompt="1"/>
          </p:nvPr>
        </p:nvSpPr>
        <p:spPr>
          <a:xfrm>
            <a:off x="840896" y="1444403"/>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5" name="Text Placeholder 70"/>
          <p:cNvSpPr>
            <a:spLocks noGrp="1"/>
          </p:cNvSpPr>
          <p:nvPr>
            <p:ph type="body" sz="quarter" idx="14" hasCustomPrompt="1"/>
          </p:nvPr>
        </p:nvSpPr>
        <p:spPr>
          <a:xfrm>
            <a:off x="840896" y="2764274"/>
            <a:ext cx="2626822"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6" name="Text Placeholder 70"/>
          <p:cNvSpPr>
            <a:spLocks noGrp="1"/>
          </p:cNvSpPr>
          <p:nvPr>
            <p:ph type="body" sz="quarter" idx="15" hasCustomPrompt="1"/>
          </p:nvPr>
        </p:nvSpPr>
        <p:spPr>
          <a:xfrm>
            <a:off x="840896" y="2931586"/>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840896" y="306196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9" name="Text Placeholder 70"/>
          <p:cNvSpPr>
            <a:spLocks noGrp="1"/>
          </p:cNvSpPr>
          <p:nvPr>
            <p:ph type="body" sz="quarter" idx="17" hasCustomPrompt="1"/>
          </p:nvPr>
        </p:nvSpPr>
        <p:spPr>
          <a:xfrm>
            <a:off x="840896" y="318613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2" name="Text Placeholder 70"/>
          <p:cNvSpPr>
            <a:spLocks noGrp="1"/>
          </p:cNvSpPr>
          <p:nvPr>
            <p:ph type="body" sz="quarter" idx="114" hasCustomPrompt="1"/>
          </p:nvPr>
        </p:nvSpPr>
        <p:spPr>
          <a:xfrm>
            <a:off x="840896" y="331651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3" name="Text Placeholder 70"/>
          <p:cNvSpPr>
            <a:spLocks noGrp="1"/>
          </p:cNvSpPr>
          <p:nvPr>
            <p:ph type="body" sz="quarter" idx="115" hasCustomPrompt="1"/>
          </p:nvPr>
        </p:nvSpPr>
        <p:spPr>
          <a:xfrm>
            <a:off x="840896" y="344689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first.last@faegredrinker.com </a:t>
            </a:r>
            <a:r>
              <a:rPr lang="en-US"/>
              <a:t>8 pt. all lower</a:t>
            </a:r>
            <a:endParaRPr lang="en-US" dirty="0"/>
          </a:p>
        </p:txBody>
      </p:sp>
      <p:sp>
        <p:nvSpPr>
          <p:cNvPr id="147" name="Title Placeholder 1"/>
          <p:cNvSpPr>
            <a:spLocks noGrp="1"/>
          </p:cNvSpPr>
          <p:nvPr>
            <p:ph type="title" hasCustomPrompt="1"/>
          </p:nvPr>
        </p:nvSpPr>
        <p:spPr>
          <a:xfrm>
            <a:off x="3" y="339139"/>
            <a:ext cx="12191998" cy="1173206"/>
          </a:xfrm>
          <a:prstGeom prst="rect">
            <a:avLst/>
          </a:prstGeom>
        </p:spPr>
        <p:txBody>
          <a:bodyPr vert="horz" wrap="square" lIns="685800" tIns="685800" rIns="685800" bIns="137160" rtlCol="0" anchor="t" anchorCtr="0">
            <a:spAutoFit/>
          </a:bodyPr>
          <a:lstStyle>
            <a:lvl1pPr algn="l">
              <a:defRPr sz="2471" b="1" baseline="0"/>
            </a:lvl1pPr>
          </a:lstStyle>
          <a:p>
            <a:r>
              <a:rPr lang="en-US" dirty="0"/>
              <a:t>Meet our team 28 </a:t>
            </a:r>
            <a:r>
              <a:rPr lang="en-US"/>
              <a:t>pt. Bold</a:t>
            </a:r>
            <a:endParaRPr lang="en-US" dirty="0"/>
          </a:p>
        </p:txBody>
      </p:sp>
      <p:sp>
        <p:nvSpPr>
          <p:cNvPr id="3" name="Text Placeholder 2"/>
          <p:cNvSpPr>
            <a:spLocks noGrp="1"/>
          </p:cNvSpPr>
          <p:nvPr>
            <p:ph type="body" sz="quarter" idx="116" hasCustomPrompt="1"/>
          </p:nvPr>
        </p:nvSpPr>
        <p:spPr>
          <a:xfrm>
            <a:off x="840894" y="3688089"/>
            <a:ext cx="2626822" cy="2645476"/>
          </a:xfrm>
          <a:prstGeom prst="rect">
            <a:avLst/>
          </a:prstGeom>
        </p:spPr>
        <p:txBody>
          <a:bodyPr lIns="0" tIns="0" rIns="228600" bIns="320040"/>
          <a:lstStyle>
            <a:lvl1pPr marL="0" indent="0">
              <a:buNone/>
              <a:defRPr sz="794"/>
            </a:lvl1pPr>
            <a:lvl2pPr marL="0" indent="0">
              <a:buNone/>
              <a:defRPr sz="656"/>
            </a:lvl2pPr>
            <a:lvl3pPr marL="0" indent="0">
              <a:buNone/>
              <a:defRPr sz="656"/>
            </a:lvl3pPr>
            <a:lvl4pPr marL="0" indent="0">
              <a:buNone/>
              <a:defRPr sz="656"/>
            </a:lvl4pPr>
            <a:lvl5pPr marL="0" indent="0">
              <a:buNone/>
              <a:defRPr sz="656"/>
            </a:lvl5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conseat. 9 pt.</a:t>
            </a:r>
          </a:p>
          <a:p>
            <a:pPr lvl="0"/>
            <a:r>
              <a:rPr lang="en-US"/>
              <a:t>Duis autem vel eum iriure dolor in hendrerit in vulputate velit esse molestie consequat, vel illum dolore eu feugiat nulla facilisis at vero eros et accumsan et iusto odio dignissim qui blandit praesent luptatum zzril delenit augue duis dolore te feugait nulla facilisi. 9 pt.</a:t>
            </a:r>
            <a:endParaRPr lang="en-US" dirty="0"/>
          </a:p>
        </p:txBody>
      </p:sp>
      <p:sp>
        <p:nvSpPr>
          <p:cNvPr id="77" name="Picture Placeholder 4"/>
          <p:cNvSpPr>
            <a:spLocks noGrp="1" noChangeAspect="1"/>
          </p:cNvSpPr>
          <p:nvPr>
            <p:ph type="pic" sz="quarter" idx="117" hasCustomPrompt="1"/>
          </p:nvPr>
        </p:nvSpPr>
        <p:spPr>
          <a:xfrm>
            <a:off x="3457681" y="1444403"/>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78" name="Text Placeholder 70"/>
          <p:cNvSpPr>
            <a:spLocks noGrp="1"/>
          </p:cNvSpPr>
          <p:nvPr>
            <p:ph type="body" sz="quarter" idx="118" hasCustomPrompt="1"/>
          </p:nvPr>
        </p:nvSpPr>
        <p:spPr>
          <a:xfrm>
            <a:off x="3457681" y="2764274"/>
            <a:ext cx="2626822"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79" name="Text Placeholder 70"/>
          <p:cNvSpPr>
            <a:spLocks noGrp="1"/>
          </p:cNvSpPr>
          <p:nvPr>
            <p:ph type="body" sz="quarter" idx="119" hasCustomPrompt="1"/>
          </p:nvPr>
        </p:nvSpPr>
        <p:spPr>
          <a:xfrm>
            <a:off x="3457681" y="2931586"/>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80" name="Text Placeholder 70"/>
          <p:cNvSpPr>
            <a:spLocks noGrp="1"/>
          </p:cNvSpPr>
          <p:nvPr>
            <p:ph type="body" sz="quarter" idx="120" hasCustomPrompt="1"/>
          </p:nvPr>
        </p:nvSpPr>
        <p:spPr>
          <a:xfrm>
            <a:off x="3457681" y="306196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81" name="Text Placeholder 70"/>
          <p:cNvSpPr>
            <a:spLocks noGrp="1"/>
          </p:cNvSpPr>
          <p:nvPr>
            <p:ph type="body" sz="quarter" idx="121" hasCustomPrompt="1"/>
          </p:nvPr>
        </p:nvSpPr>
        <p:spPr>
          <a:xfrm>
            <a:off x="3457681" y="318613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82" name="Text Placeholder 70"/>
          <p:cNvSpPr>
            <a:spLocks noGrp="1"/>
          </p:cNvSpPr>
          <p:nvPr>
            <p:ph type="body" sz="quarter" idx="122" hasCustomPrompt="1"/>
          </p:nvPr>
        </p:nvSpPr>
        <p:spPr>
          <a:xfrm>
            <a:off x="3457681" y="331651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83" name="Text Placeholder 70"/>
          <p:cNvSpPr>
            <a:spLocks noGrp="1"/>
          </p:cNvSpPr>
          <p:nvPr>
            <p:ph type="body" sz="quarter" idx="123" hasCustomPrompt="1"/>
          </p:nvPr>
        </p:nvSpPr>
        <p:spPr>
          <a:xfrm>
            <a:off x="3457681" y="344689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a:t>
            </a:r>
            <a:endParaRPr lang="en-US" dirty="0"/>
          </a:p>
        </p:txBody>
      </p:sp>
      <p:sp>
        <p:nvSpPr>
          <p:cNvPr id="84" name="Text Placeholder 2"/>
          <p:cNvSpPr>
            <a:spLocks noGrp="1"/>
          </p:cNvSpPr>
          <p:nvPr>
            <p:ph type="body" sz="quarter" idx="124" hasCustomPrompt="1"/>
          </p:nvPr>
        </p:nvSpPr>
        <p:spPr>
          <a:xfrm>
            <a:off x="3457681" y="3688089"/>
            <a:ext cx="2626822" cy="2645476"/>
          </a:xfrm>
          <a:prstGeom prst="rect">
            <a:avLst/>
          </a:prstGeom>
        </p:spPr>
        <p:txBody>
          <a:bodyPr lIns="0" tIns="0" rIns="228600" bIns="320040"/>
          <a:lstStyle>
            <a:lvl1pPr marL="0" indent="0">
              <a:buNone/>
              <a:defRPr sz="794"/>
            </a:lvl1pPr>
            <a:lvl2pPr marL="0" indent="0">
              <a:buNone/>
              <a:defRPr sz="656"/>
            </a:lvl2pPr>
            <a:lvl3pPr marL="0" indent="0">
              <a:buNone/>
              <a:defRPr sz="656"/>
            </a:lvl3pPr>
            <a:lvl4pPr marL="0" indent="0">
              <a:buNone/>
              <a:defRPr sz="656"/>
            </a:lvl4pPr>
            <a:lvl5pPr marL="0" indent="0">
              <a:buNone/>
              <a:defRPr sz="656"/>
            </a:lvl5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conseat. 9 pt.</a:t>
            </a:r>
          </a:p>
          <a:p>
            <a:pPr lvl="0"/>
            <a:r>
              <a:rPr lang="en-US"/>
              <a:t>Duis autem vel eum iriure dolor in hendrerit in vulputate velit esse molestie consequat, vel illum dolore eu feugiat nulla facilisis at vero eros et accumsan et iusto odio dignissim qui blandit praesent luptatum zzril delenit augue duis dolore te feugait nulla facilisi. 9 pt.</a:t>
            </a:r>
            <a:endParaRPr lang="en-US" dirty="0"/>
          </a:p>
        </p:txBody>
      </p:sp>
      <p:sp>
        <p:nvSpPr>
          <p:cNvPr id="85" name="Picture Placeholder 4"/>
          <p:cNvSpPr>
            <a:spLocks noGrp="1" noChangeAspect="1"/>
          </p:cNvSpPr>
          <p:nvPr>
            <p:ph type="pic" sz="quarter" idx="125" hasCustomPrompt="1"/>
          </p:nvPr>
        </p:nvSpPr>
        <p:spPr>
          <a:xfrm>
            <a:off x="6105054" y="1444403"/>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86" name="Text Placeholder 70"/>
          <p:cNvSpPr>
            <a:spLocks noGrp="1"/>
          </p:cNvSpPr>
          <p:nvPr>
            <p:ph type="body" sz="quarter" idx="126" hasCustomPrompt="1"/>
          </p:nvPr>
        </p:nvSpPr>
        <p:spPr>
          <a:xfrm>
            <a:off x="6105053" y="2764274"/>
            <a:ext cx="2626822"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87" name="Text Placeholder 70"/>
          <p:cNvSpPr>
            <a:spLocks noGrp="1"/>
          </p:cNvSpPr>
          <p:nvPr>
            <p:ph type="body" sz="quarter" idx="127" hasCustomPrompt="1"/>
          </p:nvPr>
        </p:nvSpPr>
        <p:spPr>
          <a:xfrm>
            <a:off x="6105053" y="2931586"/>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88" name="Text Placeholder 70"/>
          <p:cNvSpPr>
            <a:spLocks noGrp="1"/>
          </p:cNvSpPr>
          <p:nvPr>
            <p:ph type="body" sz="quarter" idx="128" hasCustomPrompt="1"/>
          </p:nvPr>
        </p:nvSpPr>
        <p:spPr>
          <a:xfrm>
            <a:off x="6105053" y="306196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89" name="Text Placeholder 70"/>
          <p:cNvSpPr>
            <a:spLocks noGrp="1"/>
          </p:cNvSpPr>
          <p:nvPr>
            <p:ph type="body" sz="quarter" idx="129" hasCustomPrompt="1"/>
          </p:nvPr>
        </p:nvSpPr>
        <p:spPr>
          <a:xfrm>
            <a:off x="6105053" y="318613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90" name="Text Placeholder 70"/>
          <p:cNvSpPr>
            <a:spLocks noGrp="1"/>
          </p:cNvSpPr>
          <p:nvPr>
            <p:ph type="body" sz="quarter" idx="130" hasCustomPrompt="1"/>
          </p:nvPr>
        </p:nvSpPr>
        <p:spPr>
          <a:xfrm>
            <a:off x="6105053" y="331651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91" name="Text Placeholder 70"/>
          <p:cNvSpPr>
            <a:spLocks noGrp="1"/>
          </p:cNvSpPr>
          <p:nvPr>
            <p:ph type="body" sz="quarter" idx="131" hasCustomPrompt="1"/>
          </p:nvPr>
        </p:nvSpPr>
        <p:spPr>
          <a:xfrm>
            <a:off x="6105053" y="344689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a:t>
            </a:r>
            <a:endParaRPr lang="en-US" dirty="0"/>
          </a:p>
        </p:txBody>
      </p:sp>
      <p:sp>
        <p:nvSpPr>
          <p:cNvPr id="92" name="Text Placeholder 2"/>
          <p:cNvSpPr>
            <a:spLocks noGrp="1"/>
          </p:cNvSpPr>
          <p:nvPr>
            <p:ph type="body" sz="quarter" idx="132" hasCustomPrompt="1"/>
          </p:nvPr>
        </p:nvSpPr>
        <p:spPr>
          <a:xfrm>
            <a:off x="6105052" y="3688089"/>
            <a:ext cx="2626822" cy="2645476"/>
          </a:xfrm>
          <a:prstGeom prst="rect">
            <a:avLst/>
          </a:prstGeom>
        </p:spPr>
        <p:txBody>
          <a:bodyPr lIns="0" tIns="0" rIns="228600" bIns="320040"/>
          <a:lstStyle>
            <a:lvl1pPr marL="0" indent="0">
              <a:buNone/>
              <a:defRPr sz="794"/>
            </a:lvl1pPr>
            <a:lvl2pPr marL="0" indent="0">
              <a:buNone/>
              <a:defRPr sz="656"/>
            </a:lvl2pPr>
            <a:lvl3pPr marL="0" indent="0">
              <a:buNone/>
              <a:defRPr sz="656"/>
            </a:lvl3pPr>
            <a:lvl4pPr marL="0" indent="0">
              <a:buNone/>
              <a:defRPr sz="656"/>
            </a:lvl4pPr>
            <a:lvl5pPr marL="0" indent="0">
              <a:buNone/>
              <a:defRPr sz="656"/>
            </a:lvl5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conseat. 9 pt.</a:t>
            </a:r>
          </a:p>
          <a:p>
            <a:pPr lvl="0"/>
            <a:r>
              <a:rPr lang="en-US"/>
              <a:t>Duis autem vel eum iriure dolor in hendrerit in vulputate velit esse molestie consequat, vel illum dolore eu feugiat nulla facilisis at vero eros et accumsan et iusto odio dignissim qui blandit praesent luptatum zzril delenit augue duis dolore te feugait nulla facilisi. 9 pt.</a:t>
            </a:r>
            <a:endParaRPr lang="en-US" dirty="0"/>
          </a:p>
        </p:txBody>
      </p:sp>
      <p:sp>
        <p:nvSpPr>
          <p:cNvPr id="93" name="Picture Placeholder 4"/>
          <p:cNvSpPr>
            <a:spLocks noGrp="1" noChangeAspect="1"/>
          </p:cNvSpPr>
          <p:nvPr>
            <p:ph type="pic" sz="quarter" idx="133" hasCustomPrompt="1"/>
          </p:nvPr>
        </p:nvSpPr>
        <p:spPr>
          <a:xfrm>
            <a:off x="8735254" y="1444403"/>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94" name="Text Placeholder 70"/>
          <p:cNvSpPr>
            <a:spLocks noGrp="1"/>
          </p:cNvSpPr>
          <p:nvPr>
            <p:ph type="body" sz="quarter" idx="134" hasCustomPrompt="1"/>
          </p:nvPr>
        </p:nvSpPr>
        <p:spPr>
          <a:xfrm>
            <a:off x="8735253" y="2764274"/>
            <a:ext cx="2626822"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95" name="Text Placeholder 70"/>
          <p:cNvSpPr>
            <a:spLocks noGrp="1"/>
          </p:cNvSpPr>
          <p:nvPr>
            <p:ph type="body" sz="quarter" idx="135" hasCustomPrompt="1"/>
          </p:nvPr>
        </p:nvSpPr>
        <p:spPr>
          <a:xfrm>
            <a:off x="8735253" y="2931586"/>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96" name="Text Placeholder 70"/>
          <p:cNvSpPr>
            <a:spLocks noGrp="1"/>
          </p:cNvSpPr>
          <p:nvPr>
            <p:ph type="body" sz="quarter" idx="136" hasCustomPrompt="1"/>
          </p:nvPr>
        </p:nvSpPr>
        <p:spPr>
          <a:xfrm>
            <a:off x="8735253" y="306196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97" name="Text Placeholder 70"/>
          <p:cNvSpPr>
            <a:spLocks noGrp="1"/>
          </p:cNvSpPr>
          <p:nvPr>
            <p:ph type="body" sz="quarter" idx="137" hasCustomPrompt="1"/>
          </p:nvPr>
        </p:nvSpPr>
        <p:spPr>
          <a:xfrm>
            <a:off x="8735253" y="318613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98" name="Text Placeholder 70"/>
          <p:cNvSpPr>
            <a:spLocks noGrp="1"/>
          </p:cNvSpPr>
          <p:nvPr>
            <p:ph type="body" sz="quarter" idx="138" hasCustomPrompt="1"/>
          </p:nvPr>
        </p:nvSpPr>
        <p:spPr>
          <a:xfrm>
            <a:off x="8735253" y="331651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99" name="Text Placeholder 70"/>
          <p:cNvSpPr>
            <a:spLocks noGrp="1"/>
          </p:cNvSpPr>
          <p:nvPr>
            <p:ph type="body" sz="quarter" idx="139" hasCustomPrompt="1"/>
          </p:nvPr>
        </p:nvSpPr>
        <p:spPr>
          <a:xfrm>
            <a:off x="8735253" y="344689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a:t>
            </a:r>
            <a:endParaRPr lang="en-US" dirty="0"/>
          </a:p>
        </p:txBody>
      </p:sp>
      <p:sp>
        <p:nvSpPr>
          <p:cNvPr id="100" name="Text Placeholder 2"/>
          <p:cNvSpPr>
            <a:spLocks noGrp="1"/>
          </p:cNvSpPr>
          <p:nvPr>
            <p:ph type="body" sz="quarter" idx="140" hasCustomPrompt="1"/>
          </p:nvPr>
        </p:nvSpPr>
        <p:spPr>
          <a:xfrm>
            <a:off x="8735252" y="3688089"/>
            <a:ext cx="2626822" cy="2645476"/>
          </a:xfrm>
          <a:prstGeom prst="rect">
            <a:avLst/>
          </a:prstGeom>
        </p:spPr>
        <p:txBody>
          <a:bodyPr lIns="0" tIns="0" rIns="228600" bIns="320040"/>
          <a:lstStyle>
            <a:lvl1pPr marL="0" indent="0">
              <a:buNone/>
              <a:defRPr sz="794"/>
            </a:lvl1pPr>
            <a:lvl2pPr marL="0" indent="0">
              <a:buNone/>
              <a:defRPr sz="656"/>
            </a:lvl2pPr>
            <a:lvl3pPr marL="0" indent="0">
              <a:buNone/>
              <a:defRPr sz="656"/>
            </a:lvl3pPr>
            <a:lvl4pPr marL="0" indent="0">
              <a:buNone/>
              <a:defRPr sz="656"/>
            </a:lvl4pPr>
            <a:lvl5pPr marL="0" indent="0">
              <a:buNone/>
              <a:defRPr sz="656"/>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err="1"/>
              <a:t>commodo</a:t>
            </a:r>
            <a:r>
              <a:rPr lang="en-US"/>
              <a:t> conseat</a:t>
            </a:r>
            <a:r>
              <a:rPr lang="en-US" dirty="0"/>
              <a:t>. 9 pt.</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9 pt.</a:t>
            </a:r>
          </a:p>
        </p:txBody>
      </p:sp>
      <p:sp>
        <p:nvSpPr>
          <p:cNvPr id="103"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729" b="1">
                <a:solidFill>
                  <a:schemeClr val="bg1"/>
                </a:solidFill>
              </a:defRPr>
            </a:lvl1pPr>
          </a:lstStyle>
          <a:p>
            <a:r>
              <a:rPr lang="en-US" dirty="0"/>
              <a:t>Click to insert image</a:t>
            </a:r>
          </a:p>
        </p:txBody>
      </p:sp>
      <p:sp>
        <p:nvSpPr>
          <p:cNvPr id="3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22206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3" pos="5544">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eople: 6 Total Right Dark Gray">
    <p:spTree>
      <p:nvGrpSpPr>
        <p:cNvPr id="1" name=""/>
        <p:cNvGrpSpPr/>
        <p:nvPr/>
      </p:nvGrpSpPr>
      <p:grpSpPr>
        <a:xfrm>
          <a:off x="0" y="0"/>
          <a:ext cx="0" cy="0"/>
          <a:chOff x="0" y="0"/>
          <a:chExt cx="0" cy="0"/>
        </a:xfrm>
      </p:grpSpPr>
      <p:sp>
        <p:nvSpPr>
          <p:cNvPr id="49" name="Text Placeholder 2"/>
          <p:cNvSpPr>
            <a:spLocks noGrp="1"/>
          </p:cNvSpPr>
          <p:nvPr>
            <p:ph type="body" sz="quarter" idx="287" hasCustomPrompt="1"/>
          </p:nvPr>
        </p:nvSpPr>
        <p:spPr>
          <a:xfrm>
            <a:off x="0" y="1474157"/>
            <a:ext cx="3491345" cy="3314700"/>
          </a:xfrm>
          <a:prstGeom prst="rect">
            <a:avLst/>
          </a:prstGeom>
          <a:gradFill>
            <a:gsLst>
              <a:gs pos="15000">
                <a:schemeClr val="bg2">
                  <a:alpha val="85000"/>
                </a:schemeClr>
              </a:gs>
              <a:gs pos="85000">
                <a:srgbClr val="213542">
                  <a:alpha val="85000"/>
                </a:srgbClr>
              </a:gs>
            </a:gsLst>
            <a:lin ang="2160000" scaled="0"/>
          </a:gradFill>
        </p:spPr>
        <p:txBody>
          <a:bodyPr lIns="685800" tIns="685800" rIns="228600" bIns="685800" anchor="ctr" anchorCtr="0"/>
          <a:lstStyle>
            <a:lvl1pPr marL="0" indent="0">
              <a:buFontTx/>
              <a:buNone/>
              <a:defRPr sz="2118" b="1">
                <a:solidFill>
                  <a:schemeClr val="bg1"/>
                </a:solidFill>
              </a:defRPr>
            </a:lvl1pPr>
            <a:lvl2pPr marL="0" indent="0">
              <a:buFontTx/>
              <a:buNone/>
              <a:defRPr sz="1235">
                <a:solidFill>
                  <a:schemeClr val="accent5"/>
                </a:solidFill>
              </a:defRPr>
            </a:lvl2pPr>
            <a:lvl3pPr marL="0" indent="0">
              <a:buFont typeface="Arial" panose="020B0604020202020204" pitchFamily="34" charset="0"/>
              <a:buNone/>
              <a:defRPr sz="1235">
                <a:solidFill>
                  <a:schemeClr val="accent5"/>
                </a:solidFill>
              </a:defRPr>
            </a:lvl3pPr>
            <a:lvl4pPr marL="0" indent="0">
              <a:buFont typeface="Arial" panose="020B0604020202020204" pitchFamily="34" charset="0"/>
              <a:buNone/>
              <a:defRPr sz="1235">
                <a:solidFill>
                  <a:schemeClr val="accent5"/>
                </a:solidFill>
              </a:defRPr>
            </a:lvl4pPr>
            <a:lvl5pPr marL="0" indent="0">
              <a:buFont typeface="Arial" panose="020B0604020202020204" pitchFamily="34" charset="0"/>
              <a:buNone/>
              <a:defRPr sz="1235">
                <a:solidFill>
                  <a:schemeClr val="accent5"/>
                </a:solidFill>
              </a:defRPr>
            </a:lvl5pPr>
            <a:lvl6pPr marL="0" indent="0">
              <a:buNone/>
              <a:defRPr sz="1235">
                <a:solidFill>
                  <a:schemeClr val="accent5"/>
                </a:solidFill>
              </a:defRPr>
            </a:lvl6pPr>
            <a:lvl7pPr marL="0" indent="0">
              <a:buNone/>
              <a:defRPr sz="1235">
                <a:solidFill>
                  <a:schemeClr val="accent5"/>
                </a:solidFill>
              </a:defRPr>
            </a:lvl7pPr>
            <a:lvl8pPr marL="0" indent="0">
              <a:buNone/>
              <a:defRPr sz="1235">
                <a:solidFill>
                  <a:schemeClr val="accent5"/>
                </a:solidFill>
              </a:defRPr>
            </a:lvl8pPr>
            <a:lvl9pPr marL="0" indent="0">
              <a:buNone/>
              <a:defRPr sz="1235">
                <a:solidFill>
                  <a:schemeClr val="accent5"/>
                </a:solidFill>
              </a:defRPr>
            </a:lvl9pPr>
          </a:lstStyle>
          <a:p>
            <a:pPr lvl="0"/>
            <a:r>
              <a:rPr lang="en-US" dirty="0"/>
              <a:t>Meet the </a:t>
            </a:r>
            <a:r>
              <a:rPr lang="en-US"/>
              <a:t>team 24 </a:t>
            </a:r>
            <a:r>
              <a:rPr lang="en-US" dirty="0"/>
              <a:t>pt. Bold</a:t>
            </a:r>
          </a:p>
          <a:p>
            <a:pPr lvl="1"/>
            <a:r>
              <a:rPr lang="en-US" dirty="0"/>
              <a:t>Click “Increase List Level” to produce this style </a:t>
            </a:r>
            <a:r>
              <a:rPr lang="en-US"/>
              <a:t>subhead </a:t>
            </a:r>
            <a:br>
              <a:rPr lang="en-US"/>
            </a:br>
            <a:r>
              <a:rPr lang="en-US"/>
              <a:t>14 pt.</a:t>
            </a:r>
          </a:p>
        </p:txBody>
      </p:sp>
      <p:sp>
        <p:nvSpPr>
          <p:cNvPr id="50" name="Rectangle 49"/>
          <p:cNvSpPr/>
          <p:nvPr userDrawn="1"/>
        </p:nvSpPr>
        <p:spPr>
          <a:xfrm>
            <a:off x="3487940" y="0"/>
            <a:ext cx="8700655" cy="634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48"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49" name="Rectangle 148"/>
          <p:cNvSpPr>
            <a:spLocks noChangeAspect="1"/>
          </p:cNvSpPr>
          <p:nvPr userDrawn="1"/>
        </p:nvSpPr>
        <p:spPr>
          <a:xfrm>
            <a:off x="8368853" y="0"/>
            <a:ext cx="3812772" cy="6341633"/>
          </a:xfrm>
          <a:prstGeom prst="rect">
            <a:avLst/>
          </a:prstGeom>
          <a:blipFill dpi="0" rotWithShape="1">
            <a:blip r:embed="rId2">
              <a:alphaModFix amt="35000"/>
            </a:blip>
            <a:srcRect/>
            <a:stretch>
              <a:fillRect l="-278558" t="14" r="-6060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50" name="Picture Placeholder 4"/>
          <p:cNvSpPr>
            <a:spLocks noGrp="1" noChangeAspect="1"/>
          </p:cNvSpPr>
          <p:nvPr>
            <p:ph type="pic" sz="quarter" idx="10" hasCustomPrompt="1"/>
          </p:nvPr>
        </p:nvSpPr>
        <p:spPr>
          <a:xfrm>
            <a:off x="3995951" y="967929"/>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51" name="Text Placeholder 70"/>
          <p:cNvSpPr>
            <a:spLocks noGrp="1"/>
          </p:cNvSpPr>
          <p:nvPr>
            <p:ph type="body" sz="quarter" idx="14" hasCustomPrompt="1"/>
          </p:nvPr>
        </p:nvSpPr>
        <p:spPr>
          <a:xfrm>
            <a:off x="3995950" y="2271845"/>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52" name="Text Placeholder 70"/>
          <p:cNvSpPr>
            <a:spLocks noGrp="1"/>
          </p:cNvSpPr>
          <p:nvPr>
            <p:ph type="body" sz="quarter" idx="15" hasCustomPrompt="1"/>
          </p:nvPr>
        </p:nvSpPr>
        <p:spPr>
          <a:xfrm>
            <a:off x="3995950" y="2442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53" name="Text Placeholder 70"/>
          <p:cNvSpPr>
            <a:spLocks noGrp="1"/>
          </p:cNvSpPr>
          <p:nvPr>
            <p:ph type="body" sz="quarter" idx="16" hasCustomPrompt="1"/>
          </p:nvPr>
        </p:nvSpPr>
        <p:spPr>
          <a:xfrm>
            <a:off x="3995950" y="2573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54" name="Text Placeholder 70"/>
          <p:cNvSpPr>
            <a:spLocks noGrp="1"/>
          </p:cNvSpPr>
          <p:nvPr>
            <p:ph type="body" sz="quarter" idx="17" hasCustomPrompt="1"/>
          </p:nvPr>
        </p:nvSpPr>
        <p:spPr>
          <a:xfrm>
            <a:off x="3995950" y="269725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55" name="Text Placeholder 70"/>
          <p:cNvSpPr>
            <a:spLocks noGrp="1"/>
          </p:cNvSpPr>
          <p:nvPr>
            <p:ph type="body" sz="quarter" idx="114" hasCustomPrompt="1"/>
          </p:nvPr>
        </p:nvSpPr>
        <p:spPr>
          <a:xfrm>
            <a:off x="3995950" y="282763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56" name="Text Placeholder 70"/>
          <p:cNvSpPr>
            <a:spLocks noGrp="1"/>
          </p:cNvSpPr>
          <p:nvPr>
            <p:ph type="body" sz="quarter" idx="115" hasCustomPrompt="1"/>
          </p:nvPr>
        </p:nvSpPr>
        <p:spPr>
          <a:xfrm>
            <a:off x="3995950" y="2958011"/>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157" name="Picture Placeholder 4"/>
          <p:cNvSpPr>
            <a:spLocks noGrp="1" noChangeAspect="1"/>
          </p:cNvSpPr>
          <p:nvPr>
            <p:ph type="pic" sz="quarter" idx="117" hasCustomPrompt="1"/>
          </p:nvPr>
        </p:nvSpPr>
        <p:spPr>
          <a:xfrm>
            <a:off x="6449267" y="967929"/>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58" name="Text Placeholder 70"/>
          <p:cNvSpPr>
            <a:spLocks noGrp="1"/>
          </p:cNvSpPr>
          <p:nvPr>
            <p:ph type="body" sz="quarter" idx="118" hasCustomPrompt="1"/>
          </p:nvPr>
        </p:nvSpPr>
        <p:spPr>
          <a:xfrm>
            <a:off x="6449266" y="2271845"/>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59" name="Text Placeholder 70"/>
          <p:cNvSpPr>
            <a:spLocks noGrp="1"/>
          </p:cNvSpPr>
          <p:nvPr>
            <p:ph type="body" sz="quarter" idx="119" hasCustomPrompt="1"/>
          </p:nvPr>
        </p:nvSpPr>
        <p:spPr>
          <a:xfrm>
            <a:off x="6449266" y="2442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60" name="Text Placeholder 70"/>
          <p:cNvSpPr>
            <a:spLocks noGrp="1"/>
          </p:cNvSpPr>
          <p:nvPr>
            <p:ph type="body" sz="quarter" idx="120" hasCustomPrompt="1"/>
          </p:nvPr>
        </p:nvSpPr>
        <p:spPr>
          <a:xfrm>
            <a:off x="6449266" y="2573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61" name="Text Placeholder 70"/>
          <p:cNvSpPr>
            <a:spLocks noGrp="1"/>
          </p:cNvSpPr>
          <p:nvPr>
            <p:ph type="body" sz="quarter" idx="121" hasCustomPrompt="1"/>
          </p:nvPr>
        </p:nvSpPr>
        <p:spPr>
          <a:xfrm>
            <a:off x="6449266" y="269725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62" name="Text Placeholder 70"/>
          <p:cNvSpPr>
            <a:spLocks noGrp="1"/>
          </p:cNvSpPr>
          <p:nvPr>
            <p:ph type="body" sz="quarter" idx="122" hasCustomPrompt="1"/>
          </p:nvPr>
        </p:nvSpPr>
        <p:spPr>
          <a:xfrm>
            <a:off x="6449266" y="282763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63" name="Text Placeholder 70"/>
          <p:cNvSpPr>
            <a:spLocks noGrp="1"/>
          </p:cNvSpPr>
          <p:nvPr>
            <p:ph type="body" sz="quarter" idx="123" hasCustomPrompt="1"/>
          </p:nvPr>
        </p:nvSpPr>
        <p:spPr>
          <a:xfrm>
            <a:off x="6449266" y="2958011"/>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164" name="Picture Placeholder 4"/>
          <p:cNvSpPr>
            <a:spLocks noGrp="1" noChangeAspect="1"/>
          </p:cNvSpPr>
          <p:nvPr>
            <p:ph type="pic" sz="quarter" idx="288" hasCustomPrompt="1"/>
          </p:nvPr>
        </p:nvSpPr>
        <p:spPr>
          <a:xfrm>
            <a:off x="8917770" y="967929"/>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65" name="Text Placeholder 70"/>
          <p:cNvSpPr>
            <a:spLocks noGrp="1"/>
          </p:cNvSpPr>
          <p:nvPr>
            <p:ph type="body" sz="quarter" idx="289" hasCustomPrompt="1"/>
          </p:nvPr>
        </p:nvSpPr>
        <p:spPr>
          <a:xfrm>
            <a:off x="8917769" y="2271845"/>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66" name="Text Placeholder 70"/>
          <p:cNvSpPr>
            <a:spLocks noGrp="1"/>
          </p:cNvSpPr>
          <p:nvPr>
            <p:ph type="body" sz="quarter" idx="290" hasCustomPrompt="1"/>
          </p:nvPr>
        </p:nvSpPr>
        <p:spPr>
          <a:xfrm>
            <a:off x="8917769" y="2442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67" name="Text Placeholder 70"/>
          <p:cNvSpPr>
            <a:spLocks noGrp="1"/>
          </p:cNvSpPr>
          <p:nvPr>
            <p:ph type="body" sz="quarter" idx="291" hasCustomPrompt="1"/>
          </p:nvPr>
        </p:nvSpPr>
        <p:spPr>
          <a:xfrm>
            <a:off x="8917769" y="2573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203" name="Text Placeholder 70"/>
          <p:cNvSpPr>
            <a:spLocks noGrp="1"/>
          </p:cNvSpPr>
          <p:nvPr>
            <p:ph type="body" sz="quarter" idx="292" hasCustomPrompt="1"/>
          </p:nvPr>
        </p:nvSpPr>
        <p:spPr>
          <a:xfrm>
            <a:off x="8917769" y="269725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204" name="Text Placeholder 70"/>
          <p:cNvSpPr>
            <a:spLocks noGrp="1"/>
          </p:cNvSpPr>
          <p:nvPr>
            <p:ph type="body" sz="quarter" idx="293" hasCustomPrompt="1"/>
          </p:nvPr>
        </p:nvSpPr>
        <p:spPr>
          <a:xfrm>
            <a:off x="8917769" y="282763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205" name="Text Placeholder 70"/>
          <p:cNvSpPr>
            <a:spLocks noGrp="1"/>
          </p:cNvSpPr>
          <p:nvPr>
            <p:ph type="body" sz="quarter" idx="294" hasCustomPrompt="1"/>
          </p:nvPr>
        </p:nvSpPr>
        <p:spPr>
          <a:xfrm>
            <a:off x="8917769" y="2958011"/>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206" name="Picture Placeholder 4"/>
          <p:cNvSpPr>
            <a:spLocks noGrp="1" noChangeAspect="1"/>
          </p:cNvSpPr>
          <p:nvPr>
            <p:ph type="pic" sz="quarter" idx="295" hasCustomPrompt="1"/>
          </p:nvPr>
        </p:nvSpPr>
        <p:spPr>
          <a:xfrm>
            <a:off x="3984159" y="3403295"/>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207" name="Text Placeholder 70"/>
          <p:cNvSpPr>
            <a:spLocks noGrp="1"/>
          </p:cNvSpPr>
          <p:nvPr>
            <p:ph type="body" sz="quarter" idx="296" hasCustomPrompt="1"/>
          </p:nvPr>
        </p:nvSpPr>
        <p:spPr>
          <a:xfrm>
            <a:off x="3984159" y="4707211"/>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208" name="Text Placeholder 70"/>
          <p:cNvSpPr>
            <a:spLocks noGrp="1"/>
          </p:cNvSpPr>
          <p:nvPr>
            <p:ph type="body" sz="quarter" idx="297" hasCustomPrompt="1"/>
          </p:nvPr>
        </p:nvSpPr>
        <p:spPr>
          <a:xfrm>
            <a:off x="3984159" y="487806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209" name="Text Placeholder 70"/>
          <p:cNvSpPr>
            <a:spLocks noGrp="1"/>
          </p:cNvSpPr>
          <p:nvPr>
            <p:ph type="body" sz="quarter" idx="298" hasCustomPrompt="1"/>
          </p:nvPr>
        </p:nvSpPr>
        <p:spPr>
          <a:xfrm>
            <a:off x="3984159" y="500844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210" name="Text Placeholder 70"/>
          <p:cNvSpPr>
            <a:spLocks noGrp="1"/>
          </p:cNvSpPr>
          <p:nvPr>
            <p:ph type="body" sz="quarter" idx="299" hasCustomPrompt="1"/>
          </p:nvPr>
        </p:nvSpPr>
        <p:spPr>
          <a:xfrm>
            <a:off x="3984159" y="513262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211" name="Text Placeholder 70"/>
          <p:cNvSpPr>
            <a:spLocks noGrp="1"/>
          </p:cNvSpPr>
          <p:nvPr>
            <p:ph type="body" sz="quarter" idx="300" hasCustomPrompt="1"/>
          </p:nvPr>
        </p:nvSpPr>
        <p:spPr>
          <a:xfrm>
            <a:off x="3984159" y="52630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212" name="Text Placeholder 70"/>
          <p:cNvSpPr>
            <a:spLocks noGrp="1"/>
          </p:cNvSpPr>
          <p:nvPr>
            <p:ph type="body" sz="quarter" idx="301" hasCustomPrompt="1"/>
          </p:nvPr>
        </p:nvSpPr>
        <p:spPr>
          <a:xfrm>
            <a:off x="3984159" y="539337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213" name="Picture Placeholder 4"/>
          <p:cNvSpPr>
            <a:spLocks noGrp="1" noChangeAspect="1"/>
          </p:cNvSpPr>
          <p:nvPr>
            <p:ph type="pic" sz="quarter" idx="302" hasCustomPrompt="1"/>
          </p:nvPr>
        </p:nvSpPr>
        <p:spPr>
          <a:xfrm>
            <a:off x="6437475" y="3403295"/>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214" name="Text Placeholder 70"/>
          <p:cNvSpPr>
            <a:spLocks noGrp="1"/>
          </p:cNvSpPr>
          <p:nvPr>
            <p:ph type="body" sz="quarter" idx="303" hasCustomPrompt="1"/>
          </p:nvPr>
        </p:nvSpPr>
        <p:spPr>
          <a:xfrm>
            <a:off x="6437475" y="4707211"/>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215" name="Text Placeholder 70"/>
          <p:cNvSpPr>
            <a:spLocks noGrp="1"/>
          </p:cNvSpPr>
          <p:nvPr>
            <p:ph type="body" sz="quarter" idx="304" hasCustomPrompt="1"/>
          </p:nvPr>
        </p:nvSpPr>
        <p:spPr>
          <a:xfrm>
            <a:off x="6437475" y="487806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216" name="Text Placeholder 70"/>
          <p:cNvSpPr>
            <a:spLocks noGrp="1"/>
          </p:cNvSpPr>
          <p:nvPr>
            <p:ph type="body" sz="quarter" idx="305" hasCustomPrompt="1"/>
          </p:nvPr>
        </p:nvSpPr>
        <p:spPr>
          <a:xfrm>
            <a:off x="6437475" y="500844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217" name="Text Placeholder 70"/>
          <p:cNvSpPr>
            <a:spLocks noGrp="1"/>
          </p:cNvSpPr>
          <p:nvPr>
            <p:ph type="body" sz="quarter" idx="306" hasCustomPrompt="1"/>
          </p:nvPr>
        </p:nvSpPr>
        <p:spPr>
          <a:xfrm>
            <a:off x="6437475" y="513262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218" name="Text Placeholder 70"/>
          <p:cNvSpPr>
            <a:spLocks noGrp="1"/>
          </p:cNvSpPr>
          <p:nvPr>
            <p:ph type="body" sz="quarter" idx="307" hasCustomPrompt="1"/>
          </p:nvPr>
        </p:nvSpPr>
        <p:spPr>
          <a:xfrm>
            <a:off x="6437475" y="52630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219" name="Text Placeholder 70"/>
          <p:cNvSpPr>
            <a:spLocks noGrp="1"/>
          </p:cNvSpPr>
          <p:nvPr>
            <p:ph type="body" sz="quarter" idx="308" hasCustomPrompt="1"/>
          </p:nvPr>
        </p:nvSpPr>
        <p:spPr>
          <a:xfrm>
            <a:off x="6437475" y="539337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220" name="Picture Placeholder 4"/>
          <p:cNvSpPr>
            <a:spLocks noGrp="1" noChangeAspect="1"/>
          </p:cNvSpPr>
          <p:nvPr>
            <p:ph type="pic" sz="quarter" idx="309" hasCustomPrompt="1"/>
          </p:nvPr>
        </p:nvSpPr>
        <p:spPr>
          <a:xfrm>
            <a:off x="8905978" y="3403295"/>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221" name="Text Placeholder 70"/>
          <p:cNvSpPr>
            <a:spLocks noGrp="1"/>
          </p:cNvSpPr>
          <p:nvPr>
            <p:ph type="body" sz="quarter" idx="310" hasCustomPrompt="1"/>
          </p:nvPr>
        </p:nvSpPr>
        <p:spPr>
          <a:xfrm>
            <a:off x="8905978" y="4707211"/>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222" name="Text Placeholder 70"/>
          <p:cNvSpPr>
            <a:spLocks noGrp="1"/>
          </p:cNvSpPr>
          <p:nvPr>
            <p:ph type="body" sz="quarter" idx="311" hasCustomPrompt="1"/>
          </p:nvPr>
        </p:nvSpPr>
        <p:spPr>
          <a:xfrm>
            <a:off x="8905978" y="487806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223" name="Text Placeholder 70"/>
          <p:cNvSpPr>
            <a:spLocks noGrp="1"/>
          </p:cNvSpPr>
          <p:nvPr>
            <p:ph type="body" sz="quarter" idx="312" hasCustomPrompt="1"/>
          </p:nvPr>
        </p:nvSpPr>
        <p:spPr>
          <a:xfrm>
            <a:off x="8905978" y="500844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224" name="Text Placeholder 70"/>
          <p:cNvSpPr>
            <a:spLocks noGrp="1"/>
          </p:cNvSpPr>
          <p:nvPr>
            <p:ph type="body" sz="quarter" idx="313" hasCustomPrompt="1"/>
          </p:nvPr>
        </p:nvSpPr>
        <p:spPr>
          <a:xfrm>
            <a:off x="8905978" y="513262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225" name="Text Placeholder 70"/>
          <p:cNvSpPr>
            <a:spLocks noGrp="1"/>
          </p:cNvSpPr>
          <p:nvPr>
            <p:ph type="body" sz="quarter" idx="314" hasCustomPrompt="1"/>
          </p:nvPr>
        </p:nvSpPr>
        <p:spPr>
          <a:xfrm>
            <a:off x="8905978" y="52630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226" name="Text Placeholder 70"/>
          <p:cNvSpPr>
            <a:spLocks noGrp="1"/>
          </p:cNvSpPr>
          <p:nvPr>
            <p:ph type="body" sz="quarter" idx="315" hasCustomPrompt="1"/>
          </p:nvPr>
        </p:nvSpPr>
        <p:spPr>
          <a:xfrm>
            <a:off x="8905978" y="539337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Tree>
    <p:extLst>
      <p:ext uri="{BB962C8B-B14F-4D97-AF65-F5344CB8AC3E}">
        <p14:creationId xmlns:p14="http://schemas.microsoft.com/office/powerpoint/2010/main" val="35591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eople: 6 Total Right Cool Gray">
    <p:spTree>
      <p:nvGrpSpPr>
        <p:cNvPr id="1" name=""/>
        <p:cNvGrpSpPr/>
        <p:nvPr/>
      </p:nvGrpSpPr>
      <p:grpSpPr>
        <a:xfrm>
          <a:off x="0" y="0"/>
          <a:ext cx="0" cy="0"/>
          <a:chOff x="0" y="0"/>
          <a:chExt cx="0" cy="0"/>
        </a:xfrm>
      </p:grpSpPr>
      <p:sp>
        <p:nvSpPr>
          <p:cNvPr id="93" name="Rectangle 92"/>
          <p:cNvSpPr/>
          <p:nvPr userDrawn="1"/>
        </p:nvSpPr>
        <p:spPr>
          <a:xfrm>
            <a:off x="3487940" y="0"/>
            <a:ext cx="8700655" cy="634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139" name="Rectangle 138"/>
          <p:cNvSpPr>
            <a:spLocks noChangeAspect="1"/>
          </p:cNvSpPr>
          <p:nvPr userDrawn="1"/>
        </p:nvSpPr>
        <p:spPr>
          <a:xfrm>
            <a:off x="8368853" y="0"/>
            <a:ext cx="3812772" cy="6341633"/>
          </a:xfrm>
          <a:prstGeom prst="rect">
            <a:avLst/>
          </a:prstGeom>
          <a:blipFill dpi="0" rotWithShape="1">
            <a:blip r:embed="rId2">
              <a:alphaModFix amt="35000"/>
            </a:blip>
            <a:srcRect/>
            <a:stretch>
              <a:fillRect l="-278558" t="14" r="-6060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94" name="Text Placeholder 2"/>
          <p:cNvSpPr>
            <a:spLocks noGrp="1"/>
          </p:cNvSpPr>
          <p:nvPr>
            <p:ph type="body" sz="quarter" idx="287" hasCustomPrompt="1"/>
          </p:nvPr>
        </p:nvSpPr>
        <p:spPr>
          <a:xfrm>
            <a:off x="0" y="1474157"/>
            <a:ext cx="3491345" cy="3314700"/>
          </a:xfrm>
          <a:prstGeom prst="rect">
            <a:avLst/>
          </a:prstGeom>
          <a:gradFill>
            <a:gsLst>
              <a:gs pos="15000">
                <a:schemeClr val="tx2"/>
              </a:gs>
              <a:gs pos="85000">
                <a:srgbClr val="47606C"/>
              </a:gs>
            </a:gsLst>
            <a:lin ang="2160000" scaled="0"/>
          </a:gradFill>
        </p:spPr>
        <p:txBody>
          <a:bodyPr lIns="685800" tIns="685800" rIns="228600" bIns="685800" anchor="ctr" anchorCtr="0"/>
          <a:lstStyle>
            <a:lvl1pPr marL="0" indent="0">
              <a:buFontTx/>
              <a:buNone/>
              <a:defRPr sz="2118" b="1">
                <a:solidFill>
                  <a:schemeClr val="bg1"/>
                </a:solidFill>
              </a:defRPr>
            </a:lvl1pPr>
            <a:lvl2pPr marL="0" indent="0">
              <a:buFontTx/>
              <a:buNone/>
              <a:defRPr sz="1235">
                <a:solidFill>
                  <a:schemeClr val="accent5"/>
                </a:solidFill>
              </a:defRPr>
            </a:lvl2pPr>
            <a:lvl3pPr marL="0" indent="0">
              <a:buFont typeface="Arial" panose="020B0604020202020204" pitchFamily="34" charset="0"/>
              <a:buNone/>
              <a:defRPr sz="1235">
                <a:solidFill>
                  <a:schemeClr val="accent5"/>
                </a:solidFill>
              </a:defRPr>
            </a:lvl3pPr>
            <a:lvl4pPr marL="0" indent="0">
              <a:buFont typeface="Arial" panose="020B0604020202020204" pitchFamily="34" charset="0"/>
              <a:buNone/>
              <a:defRPr sz="1235">
                <a:solidFill>
                  <a:schemeClr val="accent5"/>
                </a:solidFill>
              </a:defRPr>
            </a:lvl4pPr>
            <a:lvl5pPr marL="0" indent="0">
              <a:buFont typeface="Arial" panose="020B0604020202020204" pitchFamily="34" charset="0"/>
              <a:buNone/>
              <a:defRPr sz="1235">
                <a:solidFill>
                  <a:schemeClr val="accent5"/>
                </a:solidFill>
              </a:defRPr>
            </a:lvl5pPr>
            <a:lvl6pPr marL="0" indent="0">
              <a:buNone/>
              <a:defRPr sz="1235">
                <a:solidFill>
                  <a:schemeClr val="accent5"/>
                </a:solidFill>
              </a:defRPr>
            </a:lvl6pPr>
            <a:lvl7pPr marL="0" indent="0">
              <a:buNone/>
              <a:defRPr sz="1235">
                <a:solidFill>
                  <a:schemeClr val="accent5"/>
                </a:solidFill>
              </a:defRPr>
            </a:lvl7pPr>
            <a:lvl8pPr marL="0" indent="0">
              <a:buNone/>
              <a:defRPr sz="1235">
                <a:solidFill>
                  <a:schemeClr val="accent5"/>
                </a:solidFill>
              </a:defRPr>
            </a:lvl8pPr>
            <a:lvl9pPr marL="0" indent="0">
              <a:buNone/>
              <a:defRPr sz="1235">
                <a:solidFill>
                  <a:schemeClr val="accent5"/>
                </a:solidFill>
              </a:defRPr>
            </a:lvl9pPr>
          </a:lstStyle>
          <a:p>
            <a:pPr lvl="0"/>
            <a:r>
              <a:rPr lang="en-US" dirty="0"/>
              <a:t>Meet the team 24 pt. Bold</a:t>
            </a:r>
          </a:p>
          <a:p>
            <a:pPr lvl="1"/>
            <a:r>
              <a:rPr lang="en-US" dirty="0"/>
              <a:t>Click “Increase List Level” to produce this style subhead </a:t>
            </a:r>
            <a:br>
              <a:rPr lang="en-US" dirty="0"/>
            </a:br>
            <a:r>
              <a:rPr lang="en-US" dirty="0"/>
              <a:t>14 pt.</a:t>
            </a:r>
          </a:p>
        </p:txBody>
      </p:sp>
      <p:sp>
        <p:nvSpPr>
          <p:cNvPr id="9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96" name="Picture Placeholder 4"/>
          <p:cNvSpPr>
            <a:spLocks noGrp="1" noChangeAspect="1"/>
          </p:cNvSpPr>
          <p:nvPr>
            <p:ph type="pic" sz="quarter" idx="10" hasCustomPrompt="1"/>
          </p:nvPr>
        </p:nvSpPr>
        <p:spPr>
          <a:xfrm>
            <a:off x="3995951" y="967929"/>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97" name="Text Placeholder 70"/>
          <p:cNvSpPr>
            <a:spLocks noGrp="1"/>
          </p:cNvSpPr>
          <p:nvPr>
            <p:ph type="body" sz="quarter" idx="14" hasCustomPrompt="1"/>
          </p:nvPr>
        </p:nvSpPr>
        <p:spPr>
          <a:xfrm>
            <a:off x="3995950" y="2271845"/>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98" name="Text Placeholder 70"/>
          <p:cNvSpPr>
            <a:spLocks noGrp="1"/>
          </p:cNvSpPr>
          <p:nvPr>
            <p:ph type="body" sz="quarter" idx="15" hasCustomPrompt="1"/>
          </p:nvPr>
        </p:nvSpPr>
        <p:spPr>
          <a:xfrm>
            <a:off x="3995950" y="2442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99" name="Text Placeholder 70"/>
          <p:cNvSpPr>
            <a:spLocks noGrp="1"/>
          </p:cNvSpPr>
          <p:nvPr>
            <p:ph type="body" sz="quarter" idx="16" hasCustomPrompt="1"/>
          </p:nvPr>
        </p:nvSpPr>
        <p:spPr>
          <a:xfrm>
            <a:off x="3995950" y="2573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00" name="Text Placeholder 70"/>
          <p:cNvSpPr>
            <a:spLocks noGrp="1"/>
          </p:cNvSpPr>
          <p:nvPr>
            <p:ph type="body" sz="quarter" idx="17" hasCustomPrompt="1"/>
          </p:nvPr>
        </p:nvSpPr>
        <p:spPr>
          <a:xfrm>
            <a:off x="3995950" y="269725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01" name="Text Placeholder 70"/>
          <p:cNvSpPr>
            <a:spLocks noGrp="1"/>
          </p:cNvSpPr>
          <p:nvPr>
            <p:ph type="body" sz="quarter" idx="114" hasCustomPrompt="1"/>
          </p:nvPr>
        </p:nvSpPr>
        <p:spPr>
          <a:xfrm>
            <a:off x="3995950" y="282763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02" name="Text Placeholder 70"/>
          <p:cNvSpPr>
            <a:spLocks noGrp="1"/>
          </p:cNvSpPr>
          <p:nvPr>
            <p:ph type="body" sz="quarter" idx="115" hasCustomPrompt="1"/>
          </p:nvPr>
        </p:nvSpPr>
        <p:spPr>
          <a:xfrm>
            <a:off x="3995950" y="2958011"/>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103" name="Picture Placeholder 4"/>
          <p:cNvSpPr>
            <a:spLocks noGrp="1" noChangeAspect="1"/>
          </p:cNvSpPr>
          <p:nvPr>
            <p:ph type="pic" sz="quarter" idx="117" hasCustomPrompt="1"/>
          </p:nvPr>
        </p:nvSpPr>
        <p:spPr>
          <a:xfrm>
            <a:off x="6449267" y="967929"/>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04" name="Text Placeholder 70"/>
          <p:cNvSpPr>
            <a:spLocks noGrp="1"/>
          </p:cNvSpPr>
          <p:nvPr>
            <p:ph type="body" sz="quarter" idx="118" hasCustomPrompt="1"/>
          </p:nvPr>
        </p:nvSpPr>
        <p:spPr>
          <a:xfrm>
            <a:off x="6449266" y="2271845"/>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05" name="Text Placeholder 70"/>
          <p:cNvSpPr>
            <a:spLocks noGrp="1"/>
          </p:cNvSpPr>
          <p:nvPr>
            <p:ph type="body" sz="quarter" idx="119" hasCustomPrompt="1"/>
          </p:nvPr>
        </p:nvSpPr>
        <p:spPr>
          <a:xfrm>
            <a:off x="6449266" y="2442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06" name="Text Placeholder 70"/>
          <p:cNvSpPr>
            <a:spLocks noGrp="1"/>
          </p:cNvSpPr>
          <p:nvPr>
            <p:ph type="body" sz="quarter" idx="120" hasCustomPrompt="1"/>
          </p:nvPr>
        </p:nvSpPr>
        <p:spPr>
          <a:xfrm>
            <a:off x="6449266" y="2573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07" name="Text Placeholder 70"/>
          <p:cNvSpPr>
            <a:spLocks noGrp="1"/>
          </p:cNvSpPr>
          <p:nvPr>
            <p:ph type="body" sz="quarter" idx="121" hasCustomPrompt="1"/>
          </p:nvPr>
        </p:nvSpPr>
        <p:spPr>
          <a:xfrm>
            <a:off x="6449266" y="269725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08" name="Text Placeholder 70"/>
          <p:cNvSpPr>
            <a:spLocks noGrp="1"/>
          </p:cNvSpPr>
          <p:nvPr>
            <p:ph type="body" sz="quarter" idx="122" hasCustomPrompt="1"/>
          </p:nvPr>
        </p:nvSpPr>
        <p:spPr>
          <a:xfrm>
            <a:off x="6449266" y="282763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09" name="Text Placeholder 70"/>
          <p:cNvSpPr>
            <a:spLocks noGrp="1"/>
          </p:cNvSpPr>
          <p:nvPr>
            <p:ph type="body" sz="quarter" idx="123" hasCustomPrompt="1"/>
          </p:nvPr>
        </p:nvSpPr>
        <p:spPr>
          <a:xfrm>
            <a:off x="6449266" y="2958011"/>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110" name="Picture Placeholder 4"/>
          <p:cNvSpPr>
            <a:spLocks noGrp="1" noChangeAspect="1"/>
          </p:cNvSpPr>
          <p:nvPr>
            <p:ph type="pic" sz="quarter" idx="288" hasCustomPrompt="1"/>
          </p:nvPr>
        </p:nvSpPr>
        <p:spPr>
          <a:xfrm>
            <a:off x="8917770" y="967929"/>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11" name="Text Placeholder 70"/>
          <p:cNvSpPr>
            <a:spLocks noGrp="1"/>
          </p:cNvSpPr>
          <p:nvPr>
            <p:ph type="body" sz="quarter" idx="289" hasCustomPrompt="1"/>
          </p:nvPr>
        </p:nvSpPr>
        <p:spPr>
          <a:xfrm>
            <a:off x="8917769" y="2271845"/>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12" name="Text Placeholder 70"/>
          <p:cNvSpPr>
            <a:spLocks noGrp="1"/>
          </p:cNvSpPr>
          <p:nvPr>
            <p:ph type="body" sz="quarter" idx="290" hasCustomPrompt="1"/>
          </p:nvPr>
        </p:nvSpPr>
        <p:spPr>
          <a:xfrm>
            <a:off x="8917769" y="2442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13" name="Text Placeholder 70"/>
          <p:cNvSpPr>
            <a:spLocks noGrp="1"/>
          </p:cNvSpPr>
          <p:nvPr>
            <p:ph type="body" sz="quarter" idx="291" hasCustomPrompt="1"/>
          </p:nvPr>
        </p:nvSpPr>
        <p:spPr>
          <a:xfrm>
            <a:off x="8917769" y="2573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14" name="Text Placeholder 70"/>
          <p:cNvSpPr>
            <a:spLocks noGrp="1"/>
          </p:cNvSpPr>
          <p:nvPr>
            <p:ph type="body" sz="quarter" idx="292" hasCustomPrompt="1"/>
          </p:nvPr>
        </p:nvSpPr>
        <p:spPr>
          <a:xfrm>
            <a:off x="8917769" y="269725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15" name="Text Placeholder 70"/>
          <p:cNvSpPr>
            <a:spLocks noGrp="1"/>
          </p:cNvSpPr>
          <p:nvPr>
            <p:ph type="body" sz="quarter" idx="293" hasCustomPrompt="1"/>
          </p:nvPr>
        </p:nvSpPr>
        <p:spPr>
          <a:xfrm>
            <a:off x="8917769" y="282763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16" name="Text Placeholder 70"/>
          <p:cNvSpPr>
            <a:spLocks noGrp="1"/>
          </p:cNvSpPr>
          <p:nvPr>
            <p:ph type="body" sz="quarter" idx="294" hasCustomPrompt="1"/>
          </p:nvPr>
        </p:nvSpPr>
        <p:spPr>
          <a:xfrm>
            <a:off x="8917769" y="2958011"/>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117" name="Picture Placeholder 4"/>
          <p:cNvSpPr>
            <a:spLocks noGrp="1" noChangeAspect="1"/>
          </p:cNvSpPr>
          <p:nvPr>
            <p:ph type="pic" sz="quarter" idx="295" hasCustomPrompt="1"/>
          </p:nvPr>
        </p:nvSpPr>
        <p:spPr>
          <a:xfrm>
            <a:off x="3984159" y="3403295"/>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18" name="Text Placeholder 70"/>
          <p:cNvSpPr>
            <a:spLocks noGrp="1"/>
          </p:cNvSpPr>
          <p:nvPr>
            <p:ph type="body" sz="quarter" idx="296" hasCustomPrompt="1"/>
          </p:nvPr>
        </p:nvSpPr>
        <p:spPr>
          <a:xfrm>
            <a:off x="3984159" y="4707211"/>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19" name="Text Placeholder 70"/>
          <p:cNvSpPr>
            <a:spLocks noGrp="1"/>
          </p:cNvSpPr>
          <p:nvPr>
            <p:ph type="body" sz="quarter" idx="297" hasCustomPrompt="1"/>
          </p:nvPr>
        </p:nvSpPr>
        <p:spPr>
          <a:xfrm>
            <a:off x="3984159" y="487806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20" name="Text Placeholder 70"/>
          <p:cNvSpPr>
            <a:spLocks noGrp="1"/>
          </p:cNvSpPr>
          <p:nvPr>
            <p:ph type="body" sz="quarter" idx="298" hasCustomPrompt="1"/>
          </p:nvPr>
        </p:nvSpPr>
        <p:spPr>
          <a:xfrm>
            <a:off x="3984159" y="500844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21" name="Text Placeholder 70"/>
          <p:cNvSpPr>
            <a:spLocks noGrp="1"/>
          </p:cNvSpPr>
          <p:nvPr>
            <p:ph type="body" sz="quarter" idx="299" hasCustomPrompt="1"/>
          </p:nvPr>
        </p:nvSpPr>
        <p:spPr>
          <a:xfrm>
            <a:off x="3984159" y="513262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22" name="Text Placeholder 70"/>
          <p:cNvSpPr>
            <a:spLocks noGrp="1"/>
          </p:cNvSpPr>
          <p:nvPr>
            <p:ph type="body" sz="quarter" idx="300" hasCustomPrompt="1"/>
          </p:nvPr>
        </p:nvSpPr>
        <p:spPr>
          <a:xfrm>
            <a:off x="3984159" y="52630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23" name="Text Placeholder 70"/>
          <p:cNvSpPr>
            <a:spLocks noGrp="1"/>
          </p:cNvSpPr>
          <p:nvPr>
            <p:ph type="body" sz="quarter" idx="301" hasCustomPrompt="1"/>
          </p:nvPr>
        </p:nvSpPr>
        <p:spPr>
          <a:xfrm>
            <a:off x="3984159" y="539337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124" name="Picture Placeholder 4"/>
          <p:cNvSpPr>
            <a:spLocks noGrp="1" noChangeAspect="1"/>
          </p:cNvSpPr>
          <p:nvPr>
            <p:ph type="pic" sz="quarter" idx="302" hasCustomPrompt="1"/>
          </p:nvPr>
        </p:nvSpPr>
        <p:spPr>
          <a:xfrm>
            <a:off x="6437475" y="3403295"/>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25" name="Text Placeholder 70"/>
          <p:cNvSpPr>
            <a:spLocks noGrp="1"/>
          </p:cNvSpPr>
          <p:nvPr>
            <p:ph type="body" sz="quarter" idx="303" hasCustomPrompt="1"/>
          </p:nvPr>
        </p:nvSpPr>
        <p:spPr>
          <a:xfrm>
            <a:off x="6437475" y="4707211"/>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26" name="Text Placeholder 70"/>
          <p:cNvSpPr>
            <a:spLocks noGrp="1"/>
          </p:cNvSpPr>
          <p:nvPr>
            <p:ph type="body" sz="quarter" idx="304" hasCustomPrompt="1"/>
          </p:nvPr>
        </p:nvSpPr>
        <p:spPr>
          <a:xfrm>
            <a:off x="6437475" y="487806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27" name="Text Placeholder 70"/>
          <p:cNvSpPr>
            <a:spLocks noGrp="1"/>
          </p:cNvSpPr>
          <p:nvPr>
            <p:ph type="body" sz="quarter" idx="305" hasCustomPrompt="1"/>
          </p:nvPr>
        </p:nvSpPr>
        <p:spPr>
          <a:xfrm>
            <a:off x="6437475" y="500844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28" name="Text Placeholder 70"/>
          <p:cNvSpPr>
            <a:spLocks noGrp="1"/>
          </p:cNvSpPr>
          <p:nvPr>
            <p:ph type="body" sz="quarter" idx="306" hasCustomPrompt="1"/>
          </p:nvPr>
        </p:nvSpPr>
        <p:spPr>
          <a:xfrm>
            <a:off x="6437475" y="513262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29" name="Text Placeholder 70"/>
          <p:cNvSpPr>
            <a:spLocks noGrp="1"/>
          </p:cNvSpPr>
          <p:nvPr>
            <p:ph type="body" sz="quarter" idx="307" hasCustomPrompt="1"/>
          </p:nvPr>
        </p:nvSpPr>
        <p:spPr>
          <a:xfrm>
            <a:off x="6437475" y="52630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30" name="Text Placeholder 70"/>
          <p:cNvSpPr>
            <a:spLocks noGrp="1"/>
          </p:cNvSpPr>
          <p:nvPr>
            <p:ph type="body" sz="quarter" idx="308" hasCustomPrompt="1"/>
          </p:nvPr>
        </p:nvSpPr>
        <p:spPr>
          <a:xfrm>
            <a:off x="6437475" y="539337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131" name="Picture Placeholder 4"/>
          <p:cNvSpPr>
            <a:spLocks noGrp="1" noChangeAspect="1"/>
          </p:cNvSpPr>
          <p:nvPr>
            <p:ph type="pic" sz="quarter" idx="309" hasCustomPrompt="1"/>
          </p:nvPr>
        </p:nvSpPr>
        <p:spPr>
          <a:xfrm>
            <a:off x="8905978" y="3403295"/>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32" name="Text Placeholder 70"/>
          <p:cNvSpPr>
            <a:spLocks noGrp="1"/>
          </p:cNvSpPr>
          <p:nvPr>
            <p:ph type="body" sz="quarter" idx="310" hasCustomPrompt="1"/>
          </p:nvPr>
        </p:nvSpPr>
        <p:spPr>
          <a:xfrm>
            <a:off x="8905978" y="4707211"/>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33" name="Text Placeholder 70"/>
          <p:cNvSpPr>
            <a:spLocks noGrp="1"/>
          </p:cNvSpPr>
          <p:nvPr>
            <p:ph type="body" sz="quarter" idx="311" hasCustomPrompt="1"/>
          </p:nvPr>
        </p:nvSpPr>
        <p:spPr>
          <a:xfrm>
            <a:off x="8905978" y="487806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34" name="Text Placeholder 70"/>
          <p:cNvSpPr>
            <a:spLocks noGrp="1"/>
          </p:cNvSpPr>
          <p:nvPr>
            <p:ph type="body" sz="quarter" idx="312" hasCustomPrompt="1"/>
          </p:nvPr>
        </p:nvSpPr>
        <p:spPr>
          <a:xfrm>
            <a:off x="8905978" y="500844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35" name="Text Placeholder 70"/>
          <p:cNvSpPr>
            <a:spLocks noGrp="1"/>
          </p:cNvSpPr>
          <p:nvPr>
            <p:ph type="body" sz="quarter" idx="313" hasCustomPrompt="1"/>
          </p:nvPr>
        </p:nvSpPr>
        <p:spPr>
          <a:xfrm>
            <a:off x="8905978" y="513262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36" name="Text Placeholder 70"/>
          <p:cNvSpPr>
            <a:spLocks noGrp="1"/>
          </p:cNvSpPr>
          <p:nvPr>
            <p:ph type="body" sz="quarter" idx="314" hasCustomPrompt="1"/>
          </p:nvPr>
        </p:nvSpPr>
        <p:spPr>
          <a:xfrm>
            <a:off x="8905978" y="52630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37" name="Text Placeholder 70"/>
          <p:cNvSpPr>
            <a:spLocks noGrp="1"/>
          </p:cNvSpPr>
          <p:nvPr>
            <p:ph type="body" sz="quarter" idx="315" hasCustomPrompt="1"/>
          </p:nvPr>
        </p:nvSpPr>
        <p:spPr>
          <a:xfrm>
            <a:off x="8905978" y="539337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Tree>
    <p:extLst>
      <p:ext uri="{BB962C8B-B14F-4D97-AF65-F5344CB8AC3E}">
        <p14:creationId xmlns:p14="http://schemas.microsoft.com/office/powerpoint/2010/main" val="247894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eople: 4 Total Right Dark Gray">
    <p:spTree>
      <p:nvGrpSpPr>
        <p:cNvPr id="1" name=""/>
        <p:cNvGrpSpPr/>
        <p:nvPr/>
      </p:nvGrpSpPr>
      <p:grpSpPr>
        <a:xfrm>
          <a:off x="0" y="0"/>
          <a:ext cx="0" cy="0"/>
          <a:chOff x="0" y="0"/>
          <a:chExt cx="0" cy="0"/>
        </a:xfrm>
      </p:grpSpPr>
      <p:sp>
        <p:nvSpPr>
          <p:cNvPr id="26" name="Rectangle 25"/>
          <p:cNvSpPr/>
          <p:nvPr userDrawn="1"/>
        </p:nvSpPr>
        <p:spPr>
          <a:xfrm>
            <a:off x="5632587" y="0"/>
            <a:ext cx="6559412" cy="634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65" name="Rectangle 64"/>
          <p:cNvSpPr>
            <a:spLocks noChangeAspect="1"/>
          </p:cNvSpPr>
          <p:nvPr userDrawn="1"/>
        </p:nvSpPr>
        <p:spPr>
          <a:xfrm>
            <a:off x="8368853" y="0"/>
            <a:ext cx="3812772" cy="6341633"/>
          </a:xfrm>
          <a:prstGeom prst="rect">
            <a:avLst/>
          </a:prstGeom>
          <a:blipFill dpi="0" rotWithShape="1">
            <a:blip r:embed="rId2">
              <a:alphaModFix amt="35000"/>
            </a:blip>
            <a:srcRect/>
            <a:stretch>
              <a:fillRect l="-278558" t="14" r="-6060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38" name="Text Placeholder 2"/>
          <p:cNvSpPr>
            <a:spLocks noGrp="1"/>
          </p:cNvSpPr>
          <p:nvPr>
            <p:ph type="body" sz="quarter" idx="279" hasCustomPrompt="1"/>
          </p:nvPr>
        </p:nvSpPr>
        <p:spPr>
          <a:xfrm>
            <a:off x="845150" y="0"/>
            <a:ext cx="4088479" cy="6333565"/>
          </a:xfrm>
          <a:prstGeom prst="rect">
            <a:avLst/>
          </a:prstGeom>
          <a:gradFill>
            <a:gsLst>
              <a:gs pos="15000">
                <a:schemeClr val="bg2">
                  <a:alpha val="85000"/>
                </a:schemeClr>
              </a:gs>
              <a:gs pos="85000">
                <a:srgbClr val="213542">
                  <a:alpha val="85000"/>
                </a:srgbClr>
              </a:gs>
            </a:gsLst>
            <a:lin ang="2160000" scaled="0"/>
          </a:gradFill>
        </p:spPr>
        <p:txBody>
          <a:bodyPr lIns="457200" tIns="685800" rIns="457200" bIns="685800" anchor="ctr" anchorCtr="0"/>
          <a:lstStyle>
            <a:lvl1pPr marL="0" indent="0">
              <a:buFontTx/>
              <a:buNone/>
              <a:defRPr sz="2647" b="1">
                <a:solidFill>
                  <a:schemeClr val="bg1"/>
                </a:solidFill>
              </a:defRPr>
            </a:lvl1pPr>
            <a:lvl2pPr marL="0" indent="0">
              <a:buFontTx/>
              <a:buNone/>
              <a:defRPr sz="1235">
                <a:solidFill>
                  <a:schemeClr val="accent5"/>
                </a:solidFill>
              </a:defRPr>
            </a:lvl2pPr>
            <a:lvl3pPr marL="0" indent="0">
              <a:buFont typeface="Arial" panose="020B0604020202020204" pitchFamily="34" charset="0"/>
              <a:buNone/>
              <a:defRPr sz="1235">
                <a:solidFill>
                  <a:schemeClr val="accent5"/>
                </a:solidFill>
              </a:defRPr>
            </a:lvl3pPr>
            <a:lvl4pPr marL="0" indent="0">
              <a:buFont typeface="Arial" panose="020B0604020202020204" pitchFamily="34" charset="0"/>
              <a:buNone/>
              <a:defRPr sz="1235">
                <a:solidFill>
                  <a:schemeClr val="accent5"/>
                </a:solidFill>
              </a:defRPr>
            </a:lvl4pPr>
            <a:lvl5pPr marL="0" indent="0">
              <a:buFont typeface="Arial" panose="020B0604020202020204" pitchFamily="34" charset="0"/>
              <a:buNone/>
              <a:defRPr sz="1235">
                <a:solidFill>
                  <a:schemeClr val="accent5"/>
                </a:solidFill>
              </a:defRPr>
            </a:lvl5pPr>
            <a:lvl6pPr marL="0" indent="0">
              <a:buNone/>
              <a:defRPr sz="1235">
                <a:solidFill>
                  <a:schemeClr val="accent5"/>
                </a:solidFill>
              </a:defRPr>
            </a:lvl6pPr>
            <a:lvl7pPr marL="0" indent="0">
              <a:buNone/>
              <a:defRPr sz="1235">
                <a:solidFill>
                  <a:schemeClr val="accent5"/>
                </a:solidFill>
              </a:defRPr>
            </a:lvl7pPr>
            <a:lvl8pPr marL="0" indent="0">
              <a:buNone/>
              <a:defRPr sz="1235">
                <a:solidFill>
                  <a:schemeClr val="accent5"/>
                </a:solidFill>
              </a:defRPr>
            </a:lvl8pPr>
            <a:lvl9pPr marL="0" indent="0">
              <a:buNone/>
              <a:defRPr sz="1235">
                <a:solidFill>
                  <a:schemeClr val="accent5"/>
                </a:solidFill>
              </a:defRPr>
            </a:lvl9pPr>
          </a:lstStyle>
          <a:p>
            <a:pPr lvl="0"/>
            <a:r>
              <a:rPr lang="en-US" dirty="0"/>
              <a:t>Meet the </a:t>
            </a:r>
            <a:r>
              <a:rPr lang="en-US"/>
              <a:t>team 30 </a:t>
            </a:r>
            <a:r>
              <a:rPr lang="en-US" dirty="0"/>
              <a:t>pt. Bold</a:t>
            </a:r>
          </a:p>
          <a:p>
            <a:pPr lvl="1"/>
            <a:r>
              <a:rPr lang="en-US" dirty="0"/>
              <a:t>Click “Increase List Level” to produce this style </a:t>
            </a:r>
            <a:r>
              <a:rPr lang="en-US"/>
              <a:t>subhead 14 pt.</a:t>
            </a:r>
          </a:p>
        </p:txBody>
      </p:sp>
      <p:sp>
        <p:nvSpPr>
          <p:cNvPr id="34"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35" name="Picture Placeholder 4"/>
          <p:cNvSpPr>
            <a:spLocks noGrp="1" noChangeAspect="1"/>
          </p:cNvSpPr>
          <p:nvPr>
            <p:ph type="pic" sz="quarter" idx="117" hasCustomPrompt="1"/>
          </p:nvPr>
        </p:nvSpPr>
        <p:spPr>
          <a:xfrm>
            <a:off x="6107792" y="1131010"/>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36" name="Text Placeholder 70"/>
          <p:cNvSpPr>
            <a:spLocks noGrp="1"/>
          </p:cNvSpPr>
          <p:nvPr>
            <p:ph type="body" sz="quarter" idx="118" hasCustomPrompt="1"/>
          </p:nvPr>
        </p:nvSpPr>
        <p:spPr>
          <a:xfrm>
            <a:off x="6107791" y="2434926"/>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37" name="Text Placeholder 70"/>
          <p:cNvSpPr>
            <a:spLocks noGrp="1"/>
          </p:cNvSpPr>
          <p:nvPr>
            <p:ph type="body" sz="quarter" idx="119" hasCustomPrompt="1"/>
          </p:nvPr>
        </p:nvSpPr>
        <p:spPr>
          <a:xfrm>
            <a:off x="6107791" y="2605783"/>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39" name="Text Placeholder 70"/>
          <p:cNvSpPr>
            <a:spLocks noGrp="1"/>
          </p:cNvSpPr>
          <p:nvPr>
            <p:ph type="body" sz="quarter" idx="120" hasCustomPrompt="1"/>
          </p:nvPr>
        </p:nvSpPr>
        <p:spPr>
          <a:xfrm>
            <a:off x="6107791" y="273616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40" name="Text Placeholder 70"/>
          <p:cNvSpPr>
            <a:spLocks noGrp="1"/>
          </p:cNvSpPr>
          <p:nvPr>
            <p:ph type="body" sz="quarter" idx="121" hasCustomPrompt="1"/>
          </p:nvPr>
        </p:nvSpPr>
        <p:spPr>
          <a:xfrm>
            <a:off x="6107791" y="286033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41" name="Text Placeholder 70"/>
          <p:cNvSpPr>
            <a:spLocks noGrp="1"/>
          </p:cNvSpPr>
          <p:nvPr>
            <p:ph type="body" sz="quarter" idx="122" hasCustomPrompt="1"/>
          </p:nvPr>
        </p:nvSpPr>
        <p:spPr>
          <a:xfrm>
            <a:off x="6107791" y="299071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42" name="Text Placeholder 70"/>
          <p:cNvSpPr>
            <a:spLocks noGrp="1"/>
          </p:cNvSpPr>
          <p:nvPr>
            <p:ph type="body" sz="quarter" idx="123" hasCustomPrompt="1"/>
          </p:nvPr>
        </p:nvSpPr>
        <p:spPr>
          <a:xfrm>
            <a:off x="6107791" y="312109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43" name="Picture Placeholder 4"/>
          <p:cNvSpPr>
            <a:spLocks noGrp="1" noChangeAspect="1"/>
          </p:cNvSpPr>
          <p:nvPr>
            <p:ph type="pic" sz="quarter" idx="288" hasCustomPrompt="1"/>
          </p:nvPr>
        </p:nvSpPr>
        <p:spPr>
          <a:xfrm>
            <a:off x="8576295" y="1131010"/>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44" name="Text Placeholder 70"/>
          <p:cNvSpPr>
            <a:spLocks noGrp="1"/>
          </p:cNvSpPr>
          <p:nvPr>
            <p:ph type="body" sz="quarter" idx="289" hasCustomPrompt="1"/>
          </p:nvPr>
        </p:nvSpPr>
        <p:spPr>
          <a:xfrm>
            <a:off x="8576294" y="2434926"/>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45" name="Text Placeholder 70"/>
          <p:cNvSpPr>
            <a:spLocks noGrp="1"/>
          </p:cNvSpPr>
          <p:nvPr>
            <p:ph type="body" sz="quarter" idx="290" hasCustomPrompt="1"/>
          </p:nvPr>
        </p:nvSpPr>
        <p:spPr>
          <a:xfrm>
            <a:off x="8576294" y="2605783"/>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46" name="Text Placeholder 70"/>
          <p:cNvSpPr>
            <a:spLocks noGrp="1"/>
          </p:cNvSpPr>
          <p:nvPr>
            <p:ph type="body" sz="quarter" idx="291" hasCustomPrompt="1"/>
          </p:nvPr>
        </p:nvSpPr>
        <p:spPr>
          <a:xfrm>
            <a:off x="8576294" y="273616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47" name="Text Placeholder 70"/>
          <p:cNvSpPr>
            <a:spLocks noGrp="1"/>
          </p:cNvSpPr>
          <p:nvPr>
            <p:ph type="body" sz="quarter" idx="292" hasCustomPrompt="1"/>
          </p:nvPr>
        </p:nvSpPr>
        <p:spPr>
          <a:xfrm>
            <a:off x="8576294" y="286033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48" name="Text Placeholder 70"/>
          <p:cNvSpPr>
            <a:spLocks noGrp="1"/>
          </p:cNvSpPr>
          <p:nvPr>
            <p:ph type="body" sz="quarter" idx="293" hasCustomPrompt="1"/>
          </p:nvPr>
        </p:nvSpPr>
        <p:spPr>
          <a:xfrm>
            <a:off x="8576294" y="299071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49" name="Text Placeholder 70"/>
          <p:cNvSpPr>
            <a:spLocks noGrp="1"/>
          </p:cNvSpPr>
          <p:nvPr>
            <p:ph type="body" sz="quarter" idx="294" hasCustomPrompt="1"/>
          </p:nvPr>
        </p:nvSpPr>
        <p:spPr>
          <a:xfrm>
            <a:off x="8576294" y="312109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50" name="Picture Placeholder 4"/>
          <p:cNvSpPr>
            <a:spLocks noGrp="1" noChangeAspect="1"/>
          </p:cNvSpPr>
          <p:nvPr>
            <p:ph type="pic" sz="quarter" idx="302" hasCustomPrompt="1"/>
          </p:nvPr>
        </p:nvSpPr>
        <p:spPr>
          <a:xfrm>
            <a:off x="6096000" y="3566376"/>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51" name="Text Placeholder 70"/>
          <p:cNvSpPr>
            <a:spLocks noGrp="1"/>
          </p:cNvSpPr>
          <p:nvPr>
            <p:ph type="body" sz="quarter" idx="303" hasCustomPrompt="1"/>
          </p:nvPr>
        </p:nvSpPr>
        <p:spPr>
          <a:xfrm>
            <a:off x="6096000" y="4870292"/>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52" name="Text Placeholder 70"/>
          <p:cNvSpPr>
            <a:spLocks noGrp="1"/>
          </p:cNvSpPr>
          <p:nvPr>
            <p:ph type="body" sz="quarter" idx="304" hasCustomPrompt="1"/>
          </p:nvPr>
        </p:nvSpPr>
        <p:spPr>
          <a:xfrm>
            <a:off x="6096000" y="5041150"/>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53" name="Text Placeholder 70"/>
          <p:cNvSpPr>
            <a:spLocks noGrp="1"/>
          </p:cNvSpPr>
          <p:nvPr>
            <p:ph type="body" sz="quarter" idx="305" hasCustomPrompt="1"/>
          </p:nvPr>
        </p:nvSpPr>
        <p:spPr>
          <a:xfrm>
            <a:off x="6096000" y="517152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54" name="Text Placeholder 70"/>
          <p:cNvSpPr>
            <a:spLocks noGrp="1"/>
          </p:cNvSpPr>
          <p:nvPr>
            <p:ph type="body" sz="quarter" idx="306" hasCustomPrompt="1"/>
          </p:nvPr>
        </p:nvSpPr>
        <p:spPr>
          <a:xfrm>
            <a:off x="6096000" y="5295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55" name="Text Placeholder 70"/>
          <p:cNvSpPr>
            <a:spLocks noGrp="1"/>
          </p:cNvSpPr>
          <p:nvPr>
            <p:ph type="body" sz="quarter" idx="307" hasCustomPrompt="1"/>
          </p:nvPr>
        </p:nvSpPr>
        <p:spPr>
          <a:xfrm>
            <a:off x="6096000" y="5426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56" name="Text Placeholder 70"/>
          <p:cNvSpPr>
            <a:spLocks noGrp="1"/>
          </p:cNvSpPr>
          <p:nvPr>
            <p:ph type="body" sz="quarter" idx="308" hasCustomPrompt="1"/>
          </p:nvPr>
        </p:nvSpPr>
        <p:spPr>
          <a:xfrm>
            <a:off x="6096000" y="555645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58" name="Picture Placeholder 4"/>
          <p:cNvSpPr>
            <a:spLocks noGrp="1" noChangeAspect="1"/>
          </p:cNvSpPr>
          <p:nvPr>
            <p:ph type="pic" sz="quarter" idx="309" hasCustomPrompt="1"/>
          </p:nvPr>
        </p:nvSpPr>
        <p:spPr>
          <a:xfrm>
            <a:off x="8564503" y="3566376"/>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59" name="Text Placeholder 70"/>
          <p:cNvSpPr>
            <a:spLocks noGrp="1"/>
          </p:cNvSpPr>
          <p:nvPr>
            <p:ph type="body" sz="quarter" idx="310" hasCustomPrompt="1"/>
          </p:nvPr>
        </p:nvSpPr>
        <p:spPr>
          <a:xfrm>
            <a:off x="8564503" y="4870292"/>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60" name="Text Placeholder 70"/>
          <p:cNvSpPr>
            <a:spLocks noGrp="1"/>
          </p:cNvSpPr>
          <p:nvPr>
            <p:ph type="body" sz="quarter" idx="311" hasCustomPrompt="1"/>
          </p:nvPr>
        </p:nvSpPr>
        <p:spPr>
          <a:xfrm>
            <a:off x="8564503" y="5041150"/>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61" name="Text Placeholder 70"/>
          <p:cNvSpPr>
            <a:spLocks noGrp="1"/>
          </p:cNvSpPr>
          <p:nvPr>
            <p:ph type="body" sz="quarter" idx="312" hasCustomPrompt="1"/>
          </p:nvPr>
        </p:nvSpPr>
        <p:spPr>
          <a:xfrm>
            <a:off x="8564503" y="517152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62" name="Text Placeholder 70"/>
          <p:cNvSpPr>
            <a:spLocks noGrp="1"/>
          </p:cNvSpPr>
          <p:nvPr>
            <p:ph type="body" sz="quarter" idx="313" hasCustomPrompt="1"/>
          </p:nvPr>
        </p:nvSpPr>
        <p:spPr>
          <a:xfrm>
            <a:off x="8564503" y="5295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63" name="Text Placeholder 70"/>
          <p:cNvSpPr>
            <a:spLocks noGrp="1"/>
          </p:cNvSpPr>
          <p:nvPr>
            <p:ph type="body" sz="quarter" idx="314" hasCustomPrompt="1"/>
          </p:nvPr>
        </p:nvSpPr>
        <p:spPr>
          <a:xfrm>
            <a:off x="8564503" y="5426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64" name="Text Placeholder 70"/>
          <p:cNvSpPr>
            <a:spLocks noGrp="1"/>
          </p:cNvSpPr>
          <p:nvPr>
            <p:ph type="body" sz="quarter" idx="315" hasCustomPrompt="1"/>
          </p:nvPr>
        </p:nvSpPr>
        <p:spPr>
          <a:xfrm>
            <a:off x="8564503" y="555645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Tree>
    <p:extLst>
      <p:ext uri="{BB962C8B-B14F-4D97-AF65-F5344CB8AC3E}">
        <p14:creationId xmlns:p14="http://schemas.microsoft.com/office/powerpoint/2010/main" val="386331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2568">
          <p15:clr>
            <a:srgbClr val="FBAE40"/>
          </p15:clr>
        </p15:guide>
        <p15:guide id="3" pos="5544">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eople: 4 Total Right Cool Gray">
    <p:spTree>
      <p:nvGrpSpPr>
        <p:cNvPr id="1" name=""/>
        <p:cNvGrpSpPr/>
        <p:nvPr/>
      </p:nvGrpSpPr>
      <p:grpSpPr>
        <a:xfrm>
          <a:off x="0" y="0"/>
          <a:ext cx="0" cy="0"/>
          <a:chOff x="0" y="0"/>
          <a:chExt cx="0" cy="0"/>
        </a:xfrm>
      </p:grpSpPr>
      <p:sp>
        <p:nvSpPr>
          <p:cNvPr id="35" name="Rectangle 34"/>
          <p:cNvSpPr/>
          <p:nvPr userDrawn="1"/>
        </p:nvSpPr>
        <p:spPr>
          <a:xfrm>
            <a:off x="5632587" y="0"/>
            <a:ext cx="6559412" cy="634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94" name="Rectangle 93"/>
          <p:cNvSpPr>
            <a:spLocks noChangeAspect="1"/>
          </p:cNvSpPr>
          <p:nvPr userDrawn="1"/>
        </p:nvSpPr>
        <p:spPr>
          <a:xfrm>
            <a:off x="8368853" y="0"/>
            <a:ext cx="3812772" cy="6341633"/>
          </a:xfrm>
          <a:prstGeom prst="rect">
            <a:avLst/>
          </a:prstGeom>
          <a:blipFill dpi="0" rotWithShape="1">
            <a:blip r:embed="rId2">
              <a:alphaModFix amt="35000"/>
            </a:blip>
            <a:srcRect/>
            <a:stretch>
              <a:fillRect l="-278558" t="14" r="-6060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64"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66" name="Picture Placeholder 4"/>
          <p:cNvSpPr>
            <a:spLocks noGrp="1" noChangeAspect="1"/>
          </p:cNvSpPr>
          <p:nvPr>
            <p:ph type="pic" sz="quarter" idx="117" hasCustomPrompt="1"/>
          </p:nvPr>
        </p:nvSpPr>
        <p:spPr>
          <a:xfrm>
            <a:off x="6107792" y="1131010"/>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67" name="Text Placeholder 70"/>
          <p:cNvSpPr>
            <a:spLocks noGrp="1"/>
          </p:cNvSpPr>
          <p:nvPr>
            <p:ph type="body" sz="quarter" idx="118" hasCustomPrompt="1"/>
          </p:nvPr>
        </p:nvSpPr>
        <p:spPr>
          <a:xfrm>
            <a:off x="6107791" y="2434926"/>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68" name="Text Placeholder 70"/>
          <p:cNvSpPr>
            <a:spLocks noGrp="1"/>
          </p:cNvSpPr>
          <p:nvPr>
            <p:ph type="body" sz="quarter" idx="119" hasCustomPrompt="1"/>
          </p:nvPr>
        </p:nvSpPr>
        <p:spPr>
          <a:xfrm>
            <a:off x="6107791" y="2605783"/>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69" name="Text Placeholder 70"/>
          <p:cNvSpPr>
            <a:spLocks noGrp="1"/>
          </p:cNvSpPr>
          <p:nvPr>
            <p:ph type="body" sz="quarter" idx="120" hasCustomPrompt="1"/>
          </p:nvPr>
        </p:nvSpPr>
        <p:spPr>
          <a:xfrm>
            <a:off x="6107791" y="273616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70" name="Text Placeholder 70"/>
          <p:cNvSpPr>
            <a:spLocks noGrp="1"/>
          </p:cNvSpPr>
          <p:nvPr>
            <p:ph type="body" sz="quarter" idx="121" hasCustomPrompt="1"/>
          </p:nvPr>
        </p:nvSpPr>
        <p:spPr>
          <a:xfrm>
            <a:off x="6107791" y="286033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71" name="Text Placeholder 70"/>
          <p:cNvSpPr>
            <a:spLocks noGrp="1"/>
          </p:cNvSpPr>
          <p:nvPr>
            <p:ph type="body" sz="quarter" idx="122" hasCustomPrompt="1"/>
          </p:nvPr>
        </p:nvSpPr>
        <p:spPr>
          <a:xfrm>
            <a:off x="6107791" y="299071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72" name="Text Placeholder 70"/>
          <p:cNvSpPr>
            <a:spLocks noGrp="1"/>
          </p:cNvSpPr>
          <p:nvPr>
            <p:ph type="body" sz="quarter" idx="123" hasCustomPrompt="1"/>
          </p:nvPr>
        </p:nvSpPr>
        <p:spPr>
          <a:xfrm>
            <a:off x="6107791" y="312109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73" name="Picture Placeholder 4"/>
          <p:cNvSpPr>
            <a:spLocks noGrp="1" noChangeAspect="1"/>
          </p:cNvSpPr>
          <p:nvPr>
            <p:ph type="pic" sz="quarter" idx="288" hasCustomPrompt="1"/>
          </p:nvPr>
        </p:nvSpPr>
        <p:spPr>
          <a:xfrm>
            <a:off x="8576295" y="1131010"/>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74" name="Text Placeholder 70"/>
          <p:cNvSpPr>
            <a:spLocks noGrp="1"/>
          </p:cNvSpPr>
          <p:nvPr>
            <p:ph type="body" sz="quarter" idx="289" hasCustomPrompt="1"/>
          </p:nvPr>
        </p:nvSpPr>
        <p:spPr>
          <a:xfrm>
            <a:off x="8576294" y="2434926"/>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75" name="Text Placeholder 70"/>
          <p:cNvSpPr>
            <a:spLocks noGrp="1"/>
          </p:cNvSpPr>
          <p:nvPr>
            <p:ph type="body" sz="quarter" idx="290" hasCustomPrompt="1"/>
          </p:nvPr>
        </p:nvSpPr>
        <p:spPr>
          <a:xfrm>
            <a:off x="8576294" y="2605783"/>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76" name="Text Placeholder 70"/>
          <p:cNvSpPr>
            <a:spLocks noGrp="1"/>
          </p:cNvSpPr>
          <p:nvPr>
            <p:ph type="body" sz="quarter" idx="291" hasCustomPrompt="1"/>
          </p:nvPr>
        </p:nvSpPr>
        <p:spPr>
          <a:xfrm>
            <a:off x="8576294" y="273616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77" name="Text Placeholder 70"/>
          <p:cNvSpPr>
            <a:spLocks noGrp="1"/>
          </p:cNvSpPr>
          <p:nvPr>
            <p:ph type="body" sz="quarter" idx="292" hasCustomPrompt="1"/>
          </p:nvPr>
        </p:nvSpPr>
        <p:spPr>
          <a:xfrm>
            <a:off x="8576294" y="286033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78" name="Text Placeholder 70"/>
          <p:cNvSpPr>
            <a:spLocks noGrp="1"/>
          </p:cNvSpPr>
          <p:nvPr>
            <p:ph type="body" sz="quarter" idx="293" hasCustomPrompt="1"/>
          </p:nvPr>
        </p:nvSpPr>
        <p:spPr>
          <a:xfrm>
            <a:off x="8576294" y="299071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79" name="Text Placeholder 70"/>
          <p:cNvSpPr>
            <a:spLocks noGrp="1"/>
          </p:cNvSpPr>
          <p:nvPr>
            <p:ph type="body" sz="quarter" idx="294" hasCustomPrompt="1"/>
          </p:nvPr>
        </p:nvSpPr>
        <p:spPr>
          <a:xfrm>
            <a:off x="8576294" y="312109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80" name="Picture Placeholder 4"/>
          <p:cNvSpPr>
            <a:spLocks noGrp="1" noChangeAspect="1"/>
          </p:cNvSpPr>
          <p:nvPr>
            <p:ph type="pic" sz="quarter" idx="302" hasCustomPrompt="1"/>
          </p:nvPr>
        </p:nvSpPr>
        <p:spPr>
          <a:xfrm>
            <a:off x="6096000" y="3566376"/>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81" name="Text Placeholder 70"/>
          <p:cNvSpPr>
            <a:spLocks noGrp="1"/>
          </p:cNvSpPr>
          <p:nvPr>
            <p:ph type="body" sz="quarter" idx="303" hasCustomPrompt="1"/>
          </p:nvPr>
        </p:nvSpPr>
        <p:spPr>
          <a:xfrm>
            <a:off x="6096000" y="4870292"/>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82" name="Text Placeholder 70"/>
          <p:cNvSpPr>
            <a:spLocks noGrp="1"/>
          </p:cNvSpPr>
          <p:nvPr>
            <p:ph type="body" sz="quarter" idx="304" hasCustomPrompt="1"/>
          </p:nvPr>
        </p:nvSpPr>
        <p:spPr>
          <a:xfrm>
            <a:off x="6096000" y="5041150"/>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83" name="Text Placeholder 70"/>
          <p:cNvSpPr>
            <a:spLocks noGrp="1"/>
          </p:cNvSpPr>
          <p:nvPr>
            <p:ph type="body" sz="quarter" idx="305" hasCustomPrompt="1"/>
          </p:nvPr>
        </p:nvSpPr>
        <p:spPr>
          <a:xfrm>
            <a:off x="6096000" y="517152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84" name="Text Placeholder 70"/>
          <p:cNvSpPr>
            <a:spLocks noGrp="1"/>
          </p:cNvSpPr>
          <p:nvPr>
            <p:ph type="body" sz="quarter" idx="306" hasCustomPrompt="1"/>
          </p:nvPr>
        </p:nvSpPr>
        <p:spPr>
          <a:xfrm>
            <a:off x="6096000" y="5295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85" name="Text Placeholder 70"/>
          <p:cNvSpPr>
            <a:spLocks noGrp="1"/>
          </p:cNvSpPr>
          <p:nvPr>
            <p:ph type="body" sz="quarter" idx="307" hasCustomPrompt="1"/>
          </p:nvPr>
        </p:nvSpPr>
        <p:spPr>
          <a:xfrm>
            <a:off x="6096000" y="5426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86" name="Text Placeholder 70"/>
          <p:cNvSpPr>
            <a:spLocks noGrp="1"/>
          </p:cNvSpPr>
          <p:nvPr>
            <p:ph type="body" sz="quarter" idx="308" hasCustomPrompt="1"/>
          </p:nvPr>
        </p:nvSpPr>
        <p:spPr>
          <a:xfrm>
            <a:off x="6096000" y="555645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87" name="Picture Placeholder 4"/>
          <p:cNvSpPr>
            <a:spLocks noGrp="1" noChangeAspect="1"/>
          </p:cNvSpPr>
          <p:nvPr>
            <p:ph type="pic" sz="quarter" idx="309" hasCustomPrompt="1"/>
          </p:nvPr>
        </p:nvSpPr>
        <p:spPr>
          <a:xfrm>
            <a:off x="8564503" y="3566376"/>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88" name="Text Placeholder 70"/>
          <p:cNvSpPr>
            <a:spLocks noGrp="1"/>
          </p:cNvSpPr>
          <p:nvPr>
            <p:ph type="body" sz="quarter" idx="310" hasCustomPrompt="1"/>
          </p:nvPr>
        </p:nvSpPr>
        <p:spPr>
          <a:xfrm>
            <a:off x="8564503" y="4870292"/>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89" name="Text Placeholder 70"/>
          <p:cNvSpPr>
            <a:spLocks noGrp="1"/>
          </p:cNvSpPr>
          <p:nvPr>
            <p:ph type="body" sz="quarter" idx="311" hasCustomPrompt="1"/>
          </p:nvPr>
        </p:nvSpPr>
        <p:spPr>
          <a:xfrm>
            <a:off x="8564503" y="5041150"/>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90" name="Text Placeholder 70"/>
          <p:cNvSpPr>
            <a:spLocks noGrp="1"/>
          </p:cNvSpPr>
          <p:nvPr>
            <p:ph type="body" sz="quarter" idx="312" hasCustomPrompt="1"/>
          </p:nvPr>
        </p:nvSpPr>
        <p:spPr>
          <a:xfrm>
            <a:off x="8564503" y="517152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91" name="Text Placeholder 70"/>
          <p:cNvSpPr>
            <a:spLocks noGrp="1"/>
          </p:cNvSpPr>
          <p:nvPr>
            <p:ph type="body" sz="quarter" idx="313" hasCustomPrompt="1"/>
          </p:nvPr>
        </p:nvSpPr>
        <p:spPr>
          <a:xfrm>
            <a:off x="8564503" y="5295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92" name="Text Placeholder 70"/>
          <p:cNvSpPr>
            <a:spLocks noGrp="1"/>
          </p:cNvSpPr>
          <p:nvPr>
            <p:ph type="body" sz="quarter" idx="314" hasCustomPrompt="1"/>
          </p:nvPr>
        </p:nvSpPr>
        <p:spPr>
          <a:xfrm>
            <a:off x="8564503" y="5426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93" name="Text Placeholder 70"/>
          <p:cNvSpPr>
            <a:spLocks noGrp="1"/>
          </p:cNvSpPr>
          <p:nvPr>
            <p:ph type="body" sz="quarter" idx="315" hasCustomPrompt="1"/>
          </p:nvPr>
        </p:nvSpPr>
        <p:spPr>
          <a:xfrm>
            <a:off x="8564503" y="555645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34" name="Text Placeholder 2"/>
          <p:cNvSpPr>
            <a:spLocks noGrp="1"/>
          </p:cNvSpPr>
          <p:nvPr>
            <p:ph type="body" sz="quarter" idx="279" hasCustomPrompt="1"/>
          </p:nvPr>
        </p:nvSpPr>
        <p:spPr>
          <a:xfrm>
            <a:off x="845150" y="0"/>
            <a:ext cx="4088479" cy="6333566"/>
          </a:xfrm>
          <a:prstGeom prst="rect">
            <a:avLst/>
          </a:prstGeom>
          <a:gradFill>
            <a:gsLst>
              <a:gs pos="15000">
                <a:schemeClr val="tx2">
                  <a:alpha val="85000"/>
                </a:schemeClr>
              </a:gs>
              <a:gs pos="85000">
                <a:srgbClr val="47606C">
                  <a:alpha val="85000"/>
                </a:srgbClr>
              </a:gs>
            </a:gsLst>
            <a:lin ang="2160000" scaled="0"/>
          </a:gradFill>
        </p:spPr>
        <p:txBody>
          <a:bodyPr lIns="457200" tIns="685800" rIns="457200" bIns="685800" anchor="ctr" anchorCtr="0"/>
          <a:lstStyle>
            <a:lvl1pPr marL="0" indent="0">
              <a:buFontTx/>
              <a:buNone/>
              <a:defRPr sz="2647" b="1">
                <a:solidFill>
                  <a:schemeClr val="bg1"/>
                </a:solidFill>
              </a:defRPr>
            </a:lvl1pPr>
            <a:lvl2pPr marL="0" indent="0">
              <a:buFontTx/>
              <a:buNone/>
              <a:defRPr sz="1235">
                <a:solidFill>
                  <a:schemeClr val="accent5"/>
                </a:solidFill>
              </a:defRPr>
            </a:lvl2pPr>
            <a:lvl3pPr marL="0" indent="0">
              <a:buFont typeface="Arial" panose="020B0604020202020204" pitchFamily="34" charset="0"/>
              <a:buNone/>
              <a:defRPr sz="1235">
                <a:solidFill>
                  <a:schemeClr val="accent5"/>
                </a:solidFill>
              </a:defRPr>
            </a:lvl3pPr>
            <a:lvl4pPr marL="0" indent="0">
              <a:buFont typeface="Arial" panose="020B0604020202020204" pitchFamily="34" charset="0"/>
              <a:buNone/>
              <a:defRPr sz="1235">
                <a:solidFill>
                  <a:schemeClr val="accent5"/>
                </a:solidFill>
              </a:defRPr>
            </a:lvl4pPr>
            <a:lvl5pPr marL="0" indent="0">
              <a:buFont typeface="Arial" panose="020B0604020202020204" pitchFamily="34" charset="0"/>
              <a:buNone/>
              <a:defRPr sz="1235">
                <a:solidFill>
                  <a:schemeClr val="accent5"/>
                </a:solidFill>
              </a:defRPr>
            </a:lvl5pPr>
            <a:lvl6pPr marL="0" indent="0">
              <a:buNone/>
              <a:defRPr sz="1235">
                <a:solidFill>
                  <a:schemeClr val="accent5"/>
                </a:solidFill>
              </a:defRPr>
            </a:lvl6pPr>
            <a:lvl7pPr marL="0" indent="0">
              <a:buNone/>
              <a:defRPr sz="1235">
                <a:solidFill>
                  <a:schemeClr val="accent5"/>
                </a:solidFill>
              </a:defRPr>
            </a:lvl7pPr>
            <a:lvl8pPr marL="0" indent="0">
              <a:buNone/>
              <a:defRPr sz="1235">
                <a:solidFill>
                  <a:schemeClr val="accent5"/>
                </a:solidFill>
              </a:defRPr>
            </a:lvl8pPr>
            <a:lvl9pPr marL="0" indent="0">
              <a:buNone/>
              <a:defRPr sz="1235">
                <a:solidFill>
                  <a:schemeClr val="accent5"/>
                </a:solidFill>
              </a:defRPr>
            </a:lvl9pPr>
          </a:lstStyle>
          <a:p>
            <a:pPr lvl="0"/>
            <a:r>
              <a:rPr lang="en-US" dirty="0"/>
              <a:t>Meet the team 30 pt. Bold</a:t>
            </a:r>
          </a:p>
          <a:p>
            <a:pPr lvl="1"/>
            <a:r>
              <a:rPr lang="en-US" dirty="0"/>
              <a:t>Click “Increase List Level” to produce this style subhead 14 pt.</a:t>
            </a:r>
          </a:p>
        </p:txBody>
      </p:sp>
    </p:spTree>
    <p:extLst>
      <p:ext uri="{BB962C8B-B14F-4D97-AF65-F5344CB8AC3E}">
        <p14:creationId xmlns:p14="http://schemas.microsoft.com/office/powerpoint/2010/main" val="6234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2568">
          <p15:clr>
            <a:srgbClr val="FBAE40"/>
          </p15:clr>
        </p15:guide>
        <p15:guide id="3" pos="554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eople: 2 Total Stacked Dark Gray">
    <p:spTree>
      <p:nvGrpSpPr>
        <p:cNvPr id="1" name=""/>
        <p:cNvGrpSpPr/>
        <p:nvPr/>
      </p:nvGrpSpPr>
      <p:grpSpPr>
        <a:xfrm>
          <a:off x="0" y="0"/>
          <a:ext cx="0" cy="0"/>
          <a:chOff x="0" y="0"/>
          <a:chExt cx="0" cy="0"/>
        </a:xfrm>
      </p:grpSpPr>
      <p:sp>
        <p:nvSpPr>
          <p:cNvPr id="34" name="Rectangle 33"/>
          <p:cNvSpPr/>
          <p:nvPr userDrawn="1"/>
        </p:nvSpPr>
        <p:spPr>
          <a:xfrm>
            <a:off x="4941455" y="0"/>
            <a:ext cx="7250544" cy="634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4" name="Picture Placeholder 4"/>
          <p:cNvSpPr>
            <a:spLocks noGrp="1" noChangeAspect="1"/>
          </p:cNvSpPr>
          <p:nvPr>
            <p:ph type="pic" sz="quarter" idx="10" hasCustomPrompt="1"/>
          </p:nvPr>
        </p:nvSpPr>
        <p:spPr>
          <a:xfrm>
            <a:off x="4433455" y="695325"/>
            <a:ext cx="1662545" cy="1210235"/>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729" b="1">
                <a:solidFill>
                  <a:schemeClr val="bg2"/>
                </a:solidFill>
              </a:defRPr>
            </a:lvl1pPr>
          </a:lstStyle>
          <a:p>
            <a:r>
              <a:rPr lang="en-US"/>
              <a:t>Click to insert </a:t>
            </a:r>
            <a:br>
              <a:rPr lang="en-US"/>
            </a:br>
            <a:r>
              <a:rPr lang="en-US"/>
              <a:t>portrait thumbnail</a:t>
            </a:r>
            <a:endParaRPr lang="en-US" dirty="0"/>
          </a:p>
        </p:txBody>
      </p:sp>
      <p:sp>
        <p:nvSpPr>
          <p:cNvPr id="5" name="Text Placeholder 70"/>
          <p:cNvSpPr>
            <a:spLocks noGrp="1"/>
          </p:cNvSpPr>
          <p:nvPr>
            <p:ph type="body" sz="quarter" idx="14" hasCustomPrompt="1"/>
          </p:nvPr>
        </p:nvSpPr>
        <p:spPr>
          <a:xfrm>
            <a:off x="6423699" y="718667"/>
            <a:ext cx="4937760" cy="198772"/>
          </a:xfrm>
          <a:prstGeom prst="rect">
            <a:avLst/>
          </a:prstGeom>
        </p:spPr>
        <p:txBody>
          <a:bodyPr wrap="square" lIns="0" tIns="0" rIns="137160" bIns="27432">
            <a:spAutoFit/>
          </a:bodyPr>
          <a:lstStyle>
            <a:lvl1pPr marL="0" indent="0">
              <a:buNone/>
              <a:defRPr sz="1235" b="1" baseline="0">
                <a:solidFill>
                  <a:schemeClr val="tx1"/>
                </a:solidFill>
              </a:defRPr>
            </a:lvl1pPr>
          </a:lstStyle>
          <a:p>
            <a:r>
              <a:rPr lang="en-US" dirty="0"/>
              <a:t>First A. Last 14 pt. Bold</a:t>
            </a:r>
          </a:p>
        </p:txBody>
      </p:sp>
      <p:sp>
        <p:nvSpPr>
          <p:cNvPr id="6" name="Text Placeholder 70"/>
          <p:cNvSpPr>
            <a:spLocks noGrp="1"/>
          </p:cNvSpPr>
          <p:nvPr>
            <p:ph type="body" sz="quarter" idx="15" hasCustomPrompt="1"/>
          </p:nvPr>
        </p:nvSpPr>
        <p:spPr>
          <a:xfrm>
            <a:off x="6423699" y="952646"/>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Title 11 pt.</a:t>
            </a:r>
          </a:p>
        </p:txBody>
      </p:sp>
      <p:sp>
        <p:nvSpPr>
          <p:cNvPr id="8" name="Text Placeholder 70"/>
          <p:cNvSpPr>
            <a:spLocks noGrp="1"/>
          </p:cNvSpPr>
          <p:nvPr>
            <p:ph type="body" sz="quarter" idx="16" hasCustomPrompt="1"/>
          </p:nvPr>
        </p:nvSpPr>
        <p:spPr>
          <a:xfrm>
            <a:off x="6423699" y="1135838"/>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Practice Group/Department 11 pt.</a:t>
            </a:r>
            <a:endParaRPr lang="en-US" dirty="0"/>
          </a:p>
        </p:txBody>
      </p:sp>
      <p:sp>
        <p:nvSpPr>
          <p:cNvPr id="9" name="Text Placeholder 70"/>
          <p:cNvSpPr>
            <a:spLocks noGrp="1"/>
          </p:cNvSpPr>
          <p:nvPr>
            <p:ph type="body" sz="quarter" idx="17" hasCustomPrompt="1"/>
          </p:nvPr>
        </p:nvSpPr>
        <p:spPr>
          <a:xfrm>
            <a:off x="6423699" y="1319034"/>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Office/City 11 pt.</a:t>
            </a:r>
            <a:endParaRPr lang="en-US" dirty="0"/>
          </a:p>
        </p:txBody>
      </p:sp>
      <p:sp>
        <p:nvSpPr>
          <p:cNvPr id="12" name="Text Placeholder 70"/>
          <p:cNvSpPr>
            <a:spLocks noGrp="1"/>
          </p:cNvSpPr>
          <p:nvPr>
            <p:ph type="body" sz="quarter" idx="114" hasCustomPrompt="1"/>
          </p:nvPr>
        </p:nvSpPr>
        <p:spPr>
          <a:xfrm>
            <a:off x="6423699" y="150223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+1 555 123 4567 11 pt.</a:t>
            </a:r>
          </a:p>
        </p:txBody>
      </p:sp>
      <p:sp>
        <p:nvSpPr>
          <p:cNvPr id="13" name="Text Placeholder 70"/>
          <p:cNvSpPr>
            <a:spLocks noGrp="1"/>
          </p:cNvSpPr>
          <p:nvPr>
            <p:ph type="body" sz="quarter" idx="115" hasCustomPrompt="1"/>
          </p:nvPr>
        </p:nvSpPr>
        <p:spPr>
          <a:xfrm>
            <a:off x="6423699" y="168787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first.last@faegredrinker.com 11 pt. all lower case</a:t>
            </a:r>
            <a:endParaRPr lang="en-US" dirty="0"/>
          </a:p>
        </p:txBody>
      </p:sp>
      <p:sp>
        <p:nvSpPr>
          <p:cNvPr id="3" name="Text Placeholder 2"/>
          <p:cNvSpPr>
            <a:spLocks noGrp="1"/>
          </p:cNvSpPr>
          <p:nvPr>
            <p:ph type="body" sz="quarter" idx="280" hasCustomPrompt="1"/>
          </p:nvPr>
        </p:nvSpPr>
        <p:spPr>
          <a:xfrm>
            <a:off x="6423699" y="1870788"/>
            <a:ext cx="4937760" cy="872034"/>
          </a:xfrm>
          <a:prstGeom prst="rect">
            <a:avLst/>
          </a:prstGeom>
        </p:spPr>
        <p:txBody>
          <a:bodyPr lIns="0" tIns="137160" rIns="0" bIns="0">
            <a:spAutoFit/>
          </a:bodyPr>
          <a:lstStyle>
            <a:lvl1pPr marL="0" indent="0">
              <a:lnSpc>
                <a:spcPct val="90000"/>
              </a:lnSpc>
              <a:buNone/>
              <a:defRPr sz="1059"/>
            </a:lvl1pPr>
            <a:lvl2pPr marL="0" indent="0">
              <a:buNone/>
              <a:defRPr sz="656"/>
            </a:lvl2pPr>
            <a:lvl3pPr marL="0" indent="0">
              <a:buNone/>
              <a:defRPr sz="656"/>
            </a:lvl3pPr>
            <a:lvl4pPr marL="0" indent="0">
              <a:buNone/>
              <a:defRPr sz="656"/>
            </a:lvl4pPr>
            <a:lvl5pPr marL="0" indent="0">
              <a:buNone/>
              <a:defRPr sz="656"/>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22"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23" name="Rectangle 22"/>
          <p:cNvSpPr>
            <a:spLocks noChangeAspect="1"/>
          </p:cNvSpPr>
          <p:nvPr userDrawn="1"/>
        </p:nvSpPr>
        <p:spPr>
          <a:xfrm>
            <a:off x="8368853" y="0"/>
            <a:ext cx="3812772" cy="6341633"/>
          </a:xfrm>
          <a:prstGeom prst="rect">
            <a:avLst/>
          </a:prstGeom>
          <a:blipFill dpi="0" rotWithShape="1">
            <a:blip r:embed="rId2">
              <a:alphaModFix amt="35000"/>
            </a:blip>
            <a:srcRect/>
            <a:stretch>
              <a:fillRect l="-278558" t="14" r="-6060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25" name="Picture Placeholder 4"/>
          <p:cNvSpPr>
            <a:spLocks noGrp="1" noChangeAspect="1"/>
          </p:cNvSpPr>
          <p:nvPr>
            <p:ph type="pic" sz="quarter" idx="281" hasCustomPrompt="1"/>
          </p:nvPr>
        </p:nvSpPr>
        <p:spPr>
          <a:xfrm>
            <a:off x="4433455" y="3320236"/>
            <a:ext cx="1662545" cy="1210235"/>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729" b="1">
                <a:solidFill>
                  <a:schemeClr val="bg2"/>
                </a:solidFill>
              </a:defRPr>
            </a:lvl1pPr>
          </a:lstStyle>
          <a:p>
            <a:r>
              <a:rPr lang="en-US"/>
              <a:t>Click to insert </a:t>
            </a:r>
            <a:br>
              <a:rPr lang="en-US"/>
            </a:br>
            <a:r>
              <a:rPr lang="en-US"/>
              <a:t>portrait thumbnail</a:t>
            </a:r>
            <a:endParaRPr lang="en-US" dirty="0"/>
          </a:p>
        </p:txBody>
      </p:sp>
      <p:sp>
        <p:nvSpPr>
          <p:cNvPr id="27" name="Text Placeholder 70"/>
          <p:cNvSpPr>
            <a:spLocks noGrp="1"/>
          </p:cNvSpPr>
          <p:nvPr>
            <p:ph type="body" sz="quarter" idx="282" hasCustomPrompt="1"/>
          </p:nvPr>
        </p:nvSpPr>
        <p:spPr>
          <a:xfrm>
            <a:off x="6423699" y="3343578"/>
            <a:ext cx="4937760" cy="198772"/>
          </a:xfrm>
          <a:prstGeom prst="rect">
            <a:avLst/>
          </a:prstGeom>
        </p:spPr>
        <p:txBody>
          <a:bodyPr wrap="square" lIns="0" tIns="0" rIns="137160" bIns="27432">
            <a:spAutoFit/>
          </a:bodyPr>
          <a:lstStyle>
            <a:lvl1pPr marL="0" indent="0">
              <a:buNone/>
              <a:defRPr sz="1235" b="1" baseline="0">
                <a:solidFill>
                  <a:schemeClr val="tx1"/>
                </a:solidFill>
              </a:defRPr>
            </a:lvl1pPr>
          </a:lstStyle>
          <a:p>
            <a:r>
              <a:rPr lang="en-US" dirty="0"/>
              <a:t>First A. Last 14 pt. Bold</a:t>
            </a:r>
          </a:p>
        </p:txBody>
      </p:sp>
      <p:sp>
        <p:nvSpPr>
          <p:cNvPr id="28" name="Text Placeholder 70"/>
          <p:cNvSpPr>
            <a:spLocks noGrp="1"/>
          </p:cNvSpPr>
          <p:nvPr>
            <p:ph type="body" sz="quarter" idx="283" hasCustomPrompt="1"/>
          </p:nvPr>
        </p:nvSpPr>
        <p:spPr>
          <a:xfrm>
            <a:off x="6423699" y="3577556"/>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Title 11 pt.</a:t>
            </a:r>
          </a:p>
        </p:txBody>
      </p:sp>
      <p:sp>
        <p:nvSpPr>
          <p:cNvPr id="29" name="Text Placeholder 70"/>
          <p:cNvSpPr>
            <a:spLocks noGrp="1"/>
          </p:cNvSpPr>
          <p:nvPr>
            <p:ph type="body" sz="quarter" idx="284" hasCustomPrompt="1"/>
          </p:nvPr>
        </p:nvSpPr>
        <p:spPr>
          <a:xfrm>
            <a:off x="6423699" y="3760749"/>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Practice Group/Department 11 pt.</a:t>
            </a:r>
            <a:endParaRPr lang="en-US" dirty="0"/>
          </a:p>
        </p:txBody>
      </p:sp>
      <p:sp>
        <p:nvSpPr>
          <p:cNvPr id="30" name="Text Placeholder 70"/>
          <p:cNvSpPr>
            <a:spLocks noGrp="1"/>
          </p:cNvSpPr>
          <p:nvPr>
            <p:ph type="body" sz="quarter" idx="285" hasCustomPrompt="1"/>
          </p:nvPr>
        </p:nvSpPr>
        <p:spPr>
          <a:xfrm>
            <a:off x="6423699" y="3943945"/>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Office/City 11 pt.</a:t>
            </a:r>
            <a:endParaRPr lang="en-US" dirty="0"/>
          </a:p>
        </p:txBody>
      </p:sp>
      <p:sp>
        <p:nvSpPr>
          <p:cNvPr id="31" name="Text Placeholder 70"/>
          <p:cNvSpPr>
            <a:spLocks noGrp="1"/>
          </p:cNvSpPr>
          <p:nvPr>
            <p:ph type="body" sz="quarter" idx="286" hasCustomPrompt="1"/>
          </p:nvPr>
        </p:nvSpPr>
        <p:spPr>
          <a:xfrm>
            <a:off x="6423699" y="412714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+1 555 123 4567 11 pt.</a:t>
            </a:r>
          </a:p>
        </p:txBody>
      </p:sp>
      <p:sp>
        <p:nvSpPr>
          <p:cNvPr id="32" name="Text Placeholder 70"/>
          <p:cNvSpPr>
            <a:spLocks noGrp="1"/>
          </p:cNvSpPr>
          <p:nvPr>
            <p:ph type="body" sz="quarter" idx="287" hasCustomPrompt="1"/>
          </p:nvPr>
        </p:nvSpPr>
        <p:spPr>
          <a:xfrm>
            <a:off x="6423699" y="431278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first.last@faegredrinker.com 11 pt. all lower case</a:t>
            </a:r>
            <a:endParaRPr lang="en-US" dirty="0"/>
          </a:p>
        </p:txBody>
      </p:sp>
      <p:sp>
        <p:nvSpPr>
          <p:cNvPr id="33" name="Text Placeholder 2"/>
          <p:cNvSpPr>
            <a:spLocks noGrp="1"/>
          </p:cNvSpPr>
          <p:nvPr>
            <p:ph type="body" sz="quarter" idx="288" hasCustomPrompt="1"/>
          </p:nvPr>
        </p:nvSpPr>
        <p:spPr>
          <a:xfrm>
            <a:off x="6423699" y="4495699"/>
            <a:ext cx="4937760" cy="872034"/>
          </a:xfrm>
          <a:prstGeom prst="rect">
            <a:avLst/>
          </a:prstGeom>
        </p:spPr>
        <p:txBody>
          <a:bodyPr lIns="0" tIns="137160" rIns="0" bIns="0">
            <a:spAutoFit/>
          </a:bodyPr>
          <a:lstStyle>
            <a:lvl1pPr marL="0" indent="0">
              <a:lnSpc>
                <a:spcPct val="90000"/>
              </a:lnSpc>
              <a:buNone/>
              <a:defRPr sz="1059"/>
            </a:lvl1pPr>
            <a:lvl2pPr marL="0" indent="0">
              <a:buNone/>
              <a:defRPr sz="656"/>
            </a:lvl2pPr>
            <a:lvl3pPr marL="0" indent="0">
              <a:buNone/>
              <a:defRPr sz="656"/>
            </a:lvl3pPr>
            <a:lvl4pPr marL="0" indent="0">
              <a:buNone/>
              <a:defRPr sz="656"/>
            </a:lvl4pPr>
            <a:lvl5pPr marL="0" indent="0">
              <a:buNone/>
              <a:defRPr sz="656"/>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35" name="Text Placeholder 2"/>
          <p:cNvSpPr>
            <a:spLocks noGrp="1"/>
          </p:cNvSpPr>
          <p:nvPr>
            <p:ph type="body" sz="quarter" idx="279" hasCustomPrompt="1"/>
          </p:nvPr>
        </p:nvSpPr>
        <p:spPr>
          <a:xfrm>
            <a:off x="829349" y="-9840"/>
            <a:ext cx="3089787" cy="6349701"/>
          </a:xfrm>
          <a:prstGeom prst="rect">
            <a:avLst/>
          </a:prstGeom>
          <a:gradFill>
            <a:gsLst>
              <a:gs pos="15000">
                <a:schemeClr val="bg2">
                  <a:alpha val="85000"/>
                </a:schemeClr>
              </a:gs>
              <a:gs pos="85000">
                <a:srgbClr val="213542">
                  <a:alpha val="85000"/>
                </a:srgbClr>
              </a:gs>
            </a:gsLst>
            <a:lin ang="2160000" scaled="0"/>
          </a:gradFill>
        </p:spPr>
        <p:txBody>
          <a:bodyPr lIns="457200" tIns="685800" rIns="457200" bIns="685800" anchor="ctr" anchorCtr="0"/>
          <a:lstStyle>
            <a:lvl1pPr marL="0" indent="0">
              <a:buFontTx/>
              <a:buNone/>
              <a:defRPr sz="2118" b="1">
                <a:solidFill>
                  <a:schemeClr val="bg1"/>
                </a:solidFill>
              </a:defRPr>
            </a:lvl1pPr>
            <a:lvl2pPr marL="0" indent="0">
              <a:buFontTx/>
              <a:buNone/>
              <a:defRPr sz="1235">
                <a:solidFill>
                  <a:schemeClr val="accent5"/>
                </a:solidFill>
              </a:defRPr>
            </a:lvl2pPr>
            <a:lvl3pPr marL="0" indent="0">
              <a:buFont typeface="Arial" panose="020B0604020202020204" pitchFamily="34" charset="0"/>
              <a:buNone/>
              <a:defRPr sz="1235">
                <a:solidFill>
                  <a:schemeClr val="accent5"/>
                </a:solidFill>
              </a:defRPr>
            </a:lvl3pPr>
            <a:lvl4pPr marL="0" indent="0">
              <a:buFont typeface="Arial" panose="020B0604020202020204" pitchFamily="34" charset="0"/>
              <a:buNone/>
              <a:defRPr sz="1235">
                <a:solidFill>
                  <a:schemeClr val="accent5"/>
                </a:solidFill>
              </a:defRPr>
            </a:lvl4pPr>
            <a:lvl5pPr marL="0" indent="0">
              <a:buFont typeface="Arial" panose="020B0604020202020204" pitchFamily="34" charset="0"/>
              <a:buNone/>
              <a:defRPr sz="1235">
                <a:solidFill>
                  <a:schemeClr val="accent5"/>
                </a:solidFill>
              </a:defRPr>
            </a:lvl5pPr>
            <a:lvl6pPr marL="0" indent="0">
              <a:buNone/>
              <a:defRPr sz="1235">
                <a:solidFill>
                  <a:schemeClr val="accent5"/>
                </a:solidFill>
              </a:defRPr>
            </a:lvl6pPr>
            <a:lvl7pPr marL="0" indent="0">
              <a:buNone/>
              <a:defRPr sz="1235">
                <a:solidFill>
                  <a:schemeClr val="accent5"/>
                </a:solidFill>
              </a:defRPr>
            </a:lvl7pPr>
            <a:lvl8pPr marL="0" indent="0">
              <a:buNone/>
              <a:defRPr sz="1235">
                <a:solidFill>
                  <a:schemeClr val="accent5"/>
                </a:solidFill>
              </a:defRPr>
            </a:lvl8pPr>
            <a:lvl9pPr marL="0" indent="0">
              <a:buNone/>
              <a:defRPr sz="1235">
                <a:solidFill>
                  <a:schemeClr val="accent5"/>
                </a:solidFill>
              </a:defRPr>
            </a:lvl9pPr>
          </a:lstStyle>
          <a:p>
            <a:pPr lvl="0"/>
            <a:r>
              <a:rPr lang="en-US" dirty="0"/>
              <a:t>Meet the team 24 pt. Bold</a:t>
            </a:r>
          </a:p>
          <a:p>
            <a:pPr lvl="1"/>
            <a:r>
              <a:rPr lang="en-US" dirty="0"/>
              <a:t>Click “Increase List Level” to produce this style subhead 14 pt.</a:t>
            </a:r>
          </a:p>
        </p:txBody>
      </p:sp>
    </p:spTree>
    <p:extLst>
      <p:ext uri="{BB962C8B-B14F-4D97-AF65-F5344CB8AC3E}">
        <p14:creationId xmlns:p14="http://schemas.microsoft.com/office/powerpoint/2010/main" val="326241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White/Gray">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 y="0"/>
            <a:ext cx="9336333" cy="2711116"/>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lgn="l">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
        <p:nvSpPr>
          <p:cNvPr id="6" name="Text Placeholder 5"/>
          <p:cNvSpPr>
            <a:spLocks noGrp="1"/>
          </p:cNvSpPr>
          <p:nvPr>
            <p:ph type="body" sz="quarter" idx="11" hasCustomPrompt="1"/>
          </p:nvPr>
        </p:nvSpPr>
        <p:spPr>
          <a:xfrm>
            <a:off x="0" y="2733118"/>
            <a:ext cx="12192000" cy="3183589"/>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54 pt. Bold</a:t>
            </a:r>
          </a:p>
          <a:p>
            <a:pPr lvl="1"/>
            <a:r>
              <a:rPr lang="en-US" dirty="0"/>
              <a:t>Click “Increase List Level” to produce this style subhead 28 pt.</a:t>
            </a:r>
          </a:p>
        </p:txBody>
      </p:sp>
      <p:sp>
        <p:nvSpPr>
          <p:cNvPr id="7"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tx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dirty="0"/>
              <a:t>Month Day, </a:t>
            </a:r>
            <a:r>
              <a:rPr lang="en-US" err="1"/>
              <a:t>20XX</a:t>
            </a:r>
            <a:r>
              <a:rPr lang="en-US"/>
              <a:t> 11 </a:t>
            </a:r>
            <a:r>
              <a:rPr lang="en-US" dirty="0"/>
              <a:t>pt.</a:t>
            </a:r>
          </a:p>
        </p:txBody>
      </p:sp>
    </p:spTree>
    <p:extLst>
      <p:ext uri="{BB962C8B-B14F-4D97-AF65-F5344CB8AC3E}">
        <p14:creationId xmlns:p14="http://schemas.microsoft.com/office/powerpoint/2010/main" val="320143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eople: 2 Total Stacked Cool Gray">
    <p:spTree>
      <p:nvGrpSpPr>
        <p:cNvPr id="1" name=""/>
        <p:cNvGrpSpPr/>
        <p:nvPr/>
      </p:nvGrpSpPr>
      <p:grpSpPr>
        <a:xfrm>
          <a:off x="0" y="0"/>
          <a:ext cx="0" cy="0"/>
          <a:chOff x="0" y="0"/>
          <a:chExt cx="0" cy="0"/>
        </a:xfrm>
      </p:grpSpPr>
      <p:sp>
        <p:nvSpPr>
          <p:cNvPr id="44" name="Rectangle 43"/>
          <p:cNvSpPr/>
          <p:nvPr userDrawn="1"/>
        </p:nvSpPr>
        <p:spPr>
          <a:xfrm>
            <a:off x="4941455" y="0"/>
            <a:ext cx="7250544" cy="634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45" name="Rectangle 44"/>
          <p:cNvSpPr>
            <a:spLocks noChangeAspect="1"/>
          </p:cNvSpPr>
          <p:nvPr userDrawn="1"/>
        </p:nvSpPr>
        <p:spPr>
          <a:xfrm>
            <a:off x="8368853" y="0"/>
            <a:ext cx="3812772" cy="6341633"/>
          </a:xfrm>
          <a:prstGeom prst="rect">
            <a:avLst/>
          </a:prstGeom>
          <a:blipFill dpi="0" rotWithShape="1">
            <a:blip r:embed="rId2">
              <a:alphaModFix amt="35000"/>
            </a:blip>
            <a:srcRect/>
            <a:stretch>
              <a:fillRect l="-278558" t="14" r="-6060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24" name="Text Placeholder 2"/>
          <p:cNvSpPr>
            <a:spLocks noGrp="1"/>
          </p:cNvSpPr>
          <p:nvPr>
            <p:ph type="body" sz="quarter" idx="279" hasCustomPrompt="1"/>
          </p:nvPr>
        </p:nvSpPr>
        <p:spPr>
          <a:xfrm>
            <a:off x="829349" y="-9840"/>
            <a:ext cx="3089787" cy="6349701"/>
          </a:xfrm>
          <a:prstGeom prst="rect">
            <a:avLst/>
          </a:prstGeom>
          <a:gradFill>
            <a:gsLst>
              <a:gs pos="15000">
                <a:schemeClr val="tx2">
                  <a:alpha val="85000"/>
                </a:schemeClr>
              </a:gs>
              <a:gs pos="85000">
                <a:schemeClr val="bg2">
                  <a:alpha val="85000"/>
                </a:schemeClr>
              </a:gs>
            </a:gsLst>
            <a:lin ang="2160000" scaled="0"/>
          </a:gradFill>
        </p:spPr>
        <p:txBody>
          <a:bodyPr lIns="457200" tIns="685800" rIns="457200" bIns="685800" anchor="ctr" anchorCtr="0"/>
          <a:lstStyle>
            <a:lvl1pPr marL="0" indent="0">
              <a:buFontTx/>
              <a:buNone/>
              <a:defRPr sz="2118" b="1">
                <a:solidFill>
                  <a:schemeClr val="bg1"/>
                </a:solidFill>
              </a:defRPr>
            </a:lvl1pPr>
            <a:lvl2pPr marL="0" indent="0">
              <a:buFontTx/>
              <a:buNone/>
              <a:defRPr sz="1235">
                <a:solidFill>
                  <a:schemeClr val="accent5"/>
                </a:solidFill>
              </a:defRPr>
            </a:lvl2pPr>
            <a:lvl3pPr marL="0" indent="0">
              <a:buFont typeface="Arial" panose="020B0604020202020204" pitchFamily="34" charset="0"/>
              <a:buNone/>
              <a:defRPr sz="1235">
                <a:solidFill>
                  <a:schemeClr val="accent5"/>
                </a:solidFill>
              </a:defRPr>
            </a:lvl3pPr>
            <a:lvl4pPr marL="0" indent="0">
              <a:buFont typeface="Arial" panose="020B0604020202020204" pitchFamily="34" charset="0"/>
              <a:buNone/>
              <a:defRPr sz="1235">
                <a:solidFill>
                  <a:schemeClr val="accent5"/>
                </a:solidFill>
              </a:defRPr>
            </a:lvl4pPr>
            <a:lvl5pPr marL="0" indent="0">
              <a:buFont typeface="Arial" panose="020B0604020202020204" pitchFamily="34" charset="0"/>
              <a:buNone/>
              <a:defRPr sz="1235">
                <a:solidFill>
                  <a:schemeClr val="accent5"/>
                </a:solidFill>
              </a:defRPr>
            </a:lvl5pPr>
            <a:lvl6pPr marL="0" indent="0">
              <a:buNone/>
              <a:defRPr sz="1235">
                <a:solidFill>
                  <a:schemeClr val="accent5"/>
                </a:solidFill>
              </a:defRPr>
            </a:lvl6pPr>
            <a:lvl7pPr marL="0" indent="0">
              <a:buNone/>
              <a:defRPr sz="1235">
                <a:solidFill>
                  <a:schemeClr val="accent5"/>
                </a:solidFill>
              </a:defRPr>
            </a:lvl7pPr>
            <a:lvl8pPr marL="0" indent="0">
              <a:buNone/>
              <a:defRPr sz="1235">
                <a:solidFill>
                  <a:schemeClr val="accent5"/>
                </a:solidFill>
              </a:defRPr>
            </a:lvl8pPr>
            <a:lvl9pPr marL="0" indent="0">
              <a:buNone/>
              <a:defRPr sz="1235">
                <a:solidFill>
                  <a:schemeClr val="accent5"/>
                </a:solidFill>
              </a:defRPr>
            </a:lvl9pPr>
          </a:lstStyle>
          <a:p>
            <a:pPr lvl="0"/>
            <a:r>
              <a:rPr lang="en-US" dirty="0"/>
              <a:t>Meet the team 24 pt. Bold</a:t>
            </a:r>
          </a:p>
          <a:p>
            <a:pPr lvl="1"/>
            <a:r>
              <a:rPr lang="en-US" dirty="0"/>
              <a:t>Click “Increase List Level” to produce this style subhead 14 pt.</a:t>
            </a:r>
          </a:p>
        </p:txBody>
      </p:sp>
      <p:sp>
        <p:nvSpPr>
          <p:cNvPr id="22"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25" name="Picture Placeholder 4"/>
          <p:cNvSpPr>
            <a:spLocks noGrp="1" noChangeAspect="1"/>
          </p:cNvSpPr>
          <p:nvPr>
            <p:ph type="pic" sz="quarter" idx="10" hasCustomPrompt="1"/>
          </p:nvPr>
        </p:nvSpPr>
        <p:spPr>
          <a:xfrm>
            <a:off x="4433455" y="695325"/>
            <a:ext cx="1662545" cy="1210235"/>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729" b="1">
                <a:solidFill>
                  <a:schemeClr val="bg2"/>
                </a:solidFill>
              </a:defRPr>
            </a:lvl1pPr>
          </a:lstStyle>
          <a:p>
            <a:r>
              <a:rPr lang="en-US"/>
              <a:t>Click to insert </a:t>
            </a:r>
            <a:br>
              <a:rPr lang="en-US"/>
            </a:br>
            <a:r>
              <a:rPr lang="en-US"/>
              <a:t>portrait thumbnail</a:t>
            </a:r>
            <a:endParaRPr lang="en-US" dirty="0"/>
          </a:p>
        </p:txBody>
      </p:sp>
      <p:sp>
        <p:nvSpPr>
          <p:cNvPr id="27" name="Text Placeholder 70"/>
          <p:cNvSpPr>
            <a:spLocks noGrp="1"/>
          </p:cNvSpPr>
          <p:nvPr>
            <p:ph type="body" sz="quarter" idx="14" hasCustomPrompt="1"/>
          </p:nvPr>
        </p:nvSpPr>
        <p:spPr>
          <a:xfrm>
            <a:off x="6423699" y="718667"/>
            <a:ext cx="4937760" cy="198772"/>
          </a:xfrm>
          <a:prstGeom prst="rect">
            <a:avLst/>
          </a:prstGeom>
        </p:spPr>
        <p:txBody>
          <a:bodyPr wrap="square" lIns="0" tIns="0" rIns="137160" bIns="27432">
            <a:spAutoFit/>
          </a:bodyPr>
          <a:lstStyle>
            <a:lvl1pPr marL="0" indent="0">
              <a:buNone/>
              <a:defRPr sz="1235" b="1" baseline="0">
                <a:solidFill>
                  <a:schemeClr val="tx1"/>
                </a:solidFill>
              </a:defRPr>
            </a:lvl1pPr>
          </a:lstStyle>
          <a:p>
            <a:r>
              <a:rPr lang="en-US" dirty="0"/>
              <a:t>First A. Last 14 pt. Bold</a:t>
            </a:r>
          </a:p>
        </p:txBody>
      </p:sp>
      <p:sp>
        <p:nvSpPr>
          <p:cNvPr id="28" name="Text Placeholder 70"/>
          <p:cNvSpPr>
            <a:spLocks noGrp="1"/>
          </p:cNvSpPr>
          <p:nvPr>
            <p:ph type="body" sz="quarter" idx="15" hasCustomPrompt="1"/>
          </p:nvPr>
        </p:nvSpPr>
        <p:spPr>
          <a:xfrm>
            <a:off x="6423699" y="952646"/>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Title 11 pt.</a:t>
            </a:r>
          </a:p>
        </p:txBody>
      </p:sp>
      <p:sp>
        <p:nvSpPr>
          <p:cNvPr id="29" name="Text Placeholder 70"/>
          <p:cNvSpPr>
            <a:spLocks noGrp="1"/>
          </p:cNvSpPr>
          <p:nvPr>
            <p:ph type="body" sz="quarter" idx="16" hasCustomPrompt="1"/>
          </p:nvPr>
        </p:nvSpPr>
        <p:spPr>
          <a:xfrm>
            <a:off x="6423699" y="1135838"/>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Practice Group/Department 11 pt.</a:t>
            </a:r>
            <a:endParaRPr lang="en-US" dirty="0"/>
          </a:p>
        </p:txBody>
      </p:sp>
      <p:sp>
        <p:nvSpPr>
          <p:cNvPr id="30" name="Text Placeholder 70"/>
          <p:cNvSpPr>
            <a:spLocks noGrp="1"/>
          </p:cNvSpPr>
          <p:nvPr>
            <p:ph type="body" sz="quarter" idx="17" hasCustomPrompt="1"/>
          </p:nvPr>
        </p:nvSpPr>
        <p:spPr>
          <a:xfrm>
            <a:off x="6423699" y="1319034"/>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Office/City 11 pt.</a:t>
            </a:r>
            <a:endParaRPr lang="en-US" dirty="0"/>
          </a:p>
        </p:txBody>
      </p:sp>
      <p:sp>
        <p:nvSpPr>
          <p:cNvPr id="31" name="Text Placeholder 70"/>
          <p:cNvSpPr>
            <a:spLocks noGrp="1"/>
          </p:cNvSpPr>
          <p:nvPr>
            <p:ph type="body" sz="quarter" idx="114" hasCustomPrompt="1"/>
          </p:nvPr>
        </p:nvSpPr>
        <p:spPr>
          <a:xfrm>
            <a:off x="6423699" y="150223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+1 555 123 4567 11 pt.</a:t>
            </a:r>
          </a:p>
        </p:txBody>
      </p:sp>
      <p:sp>
        <p:nvSpPr>
          <p:cNvPr id="32" name="Text Placeholder 70"/>
          <p:cNvSpPr>
            <a:spLocks noGrp="1"/>
          </p:cNvSpPr>
          <p:nvPr>
            <p:ph type="body" sz="quarter" idx="115" hasCustomPrompt="1"/>
          </p:nvPr>
        </p:nvSpPr>
        <p:spPr>
          <a:xfrm>
            <a:off x="6423699" y="168787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first.last@faegredrinker.com 11 pt. all lower case</a:t>
            </a:r>
            <a:endParaRPr lang="en-US" dirty="0"/>
          </a:p>
        </p:txBody>
      </p:sp>
      <p:sp>
        <p:nvSpPr>
          <p:cNvPr id="33" name="Text Placeholder 2"/>
          <p:cNvSpPr>
            <a:spLocks noGrp="1"/>
          </p:cNvSpPr>
          <p:nvPr>
            <p:ph type="body" sz="quarter" idx="280" hasCustomPrompt="1"/>
          </p:nvPr>
        </p:nvSpPr>
        <p:spPr>
          <a:xfrm>
            <a:off x="6423699" y="1870788"/>
            <a:ext cx="4937760" cy="872034"/>
          </a:xfrm>
          <a:prstGeom prst="rect">
            <a:avLst/>
          </a:prstGeom>
        </p:spPr>
        <p:txBody>
          <a:bodyPr lIns="0" tIns="137160" rIns="0" bIns="0">
            <a:spAutoFit/>
          </a:bodyPr>
          <a:lstStyle>
            <a:lvl1pPr marL="0" indent="0">
              <a:lnSpc>
                <a:spcPct val="90000"/>
              </a:lnSpc>
              <a:buNone/>
              <a:defRPr sz="1059"/>
            </a:lvl1pPr>
            <a:lvl2pPr marL="0" indent="0">
              <a:buNone/>
              <a:defRPr sz="656"/>
            </a:lvl2pPr>
            <a:lvl3pPr marL="0" indent="0">
              <a:buNone/>
              <a:defRPr sz="656"/>
            </a:lvl3pPr>
            <a:lvl4pPr marL="0" indent="0">
              <a:buNone/>
              <a:defRPr sz="656"/>
            </a:lvl4pPr>
            <a:lvl5pPr marL="0" indent="0">
              <a:buNone/>
              <a:defRPr sz="656"/>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36" name="Picture Placeholder 4"/>
          <p:cNvSpPr>
            <a:spLocks noGrp="1" noChangeAspect="1"/>
          </p:cNvSpPr>
          <p:nvPr>
            <p:ph type="pic" sz="quarter" idx="282" hasCustomPrompt="1"/>
          </p:nvPr>
        </p:nvSpPr>
        <p:spPr>
          <a:xfrm>
            <a:off x="4433455" y="3320236"/>
            <a:ext cx="1662545" cy="1210235"/>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729" b="1">
                <a:solidFill>
                  <a:schemeClr val="bg2"/>
                </a:solidFill>
              </a:defRPr>
            </a:lvl1pPr>
          </a:lstStyle>
          <a:p>
            <a:r>
              <a:rPr lang="en-US"/>
              <a:t>Click to insert </a:t>
            </a:r>
            <a:br>
              <a:rPr lang="en-US"/>
            </a:br>
            <a:r>
              <a:rPr lang="en-US"/>
              <a:t>portrait thumbnail</a:t>
            </a:r>
            <a:endParaRPr lang="en-US" dirty="0"/>
          </a:p>
        </p:txBody>
      </p:sp>
      <p:sp>
        <p:nvSpPr>
          <p:cNvPr id="37" name="Text Placeholder 70"/>
          <p:cNvSpPr>
            <a:spLocks noGrp="1"/>
          </p:cNvSpPr>
          <p:nvPr>
            <p:ph type="body" sz="quarter" idx="283" hasCustomPrompt="1"/>
          </p:nvPr>
        </p:nvSpPr>
        <p:spPr>
          <a:xfrm>
            <a:off x="6423699" y="3343578"/>
            <a:ext cx="4937760" cy="198772"/>
          </a:xfrm>
          <a:prstGeom prst="rect">
            <a:avLst/>
          </a:prstGeom>
        </p:spPr>
        <p:txBody>
          <a:bodyPr wrap="square" lIns="0" tIns="0" rIns="137160" bIns="27432">
            <a:spAutoFit/>
          </a:bodyPr>
          <a:lstStyle>
            <a:lvl1pPr marL="0" indent="0">
              <a:buNone/>
              <a:defRPr sz="1235" b="1" baseline="0">
                <a:solidFill>
                  <a:schemeClr val="tx1"/>
                </a:solidFill>
              </a:defRPr>
            </a:lvl1pPr>
          </a:lstStyle>
          <a:p>
            <a:r>
              <a:rPr lang="en-US" dirty="0"/>
              <a:t>First A. Last 14 pt. Bold</a:t>
            </a:r>
          </a:p>
        </p:txBody>
      </p:sp>
      <p:sp>
        <p:nvSpPr>
          <p:cNvPr id="38" name="Text Placeholder 70"/>
          <p:cNvSpPr>
            <a:spLocks noGrp="1"/>
          </p:cNvSpPr>
          <p:nvPr>
            <p:ph type="body" sz="quarter" idx="284" hasCustomPrompt="1"/>
          </p:nvPr>
        </p:nvSpPr>
        <p:spPr>
          <a:xfrm>
            <a:off x="6423699" y="3577556"/>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Title 11 pt.</a:t>
            </a:r>
          </a:p>
        </p:txBody>
      </p:sp>
      <p:sp>
        <p:nvSpPr>
          <p:cNvPr id="39" name="Text Placeholder 70"/>
          <p:cNvSpPr>
            <a:spLocks noGrp="1"/>
          </p:cNvSpPr>
          <p:nvPr>
            <p:ph type="body" sz="quarter" idx="285" hasCustomPrompt="1"/>
          </p:nvPr>
        </p:nvSpPr>
        <p:spPr>
          <a:xfrm>
            <a:off x="6423699" y="3760749"/>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Practice Group/Department 11 pt.</a:t>
            </a:r>
            <a:endParaRPr lang="en-US" dirty="0"/>
          </a:p>
        </p:txBody>
      </p:sp>
      <p:sp>
        <p:nvSpPr>
          <p:cNvPr id="40" name="Text Placeholder 70"/>
          <p:cNvSpPr>
            <a:spLocks noGrp="1"/>
          </p:cNvSpPr>
          <p:nvPr>
            <p:ph type="body" sz="quarter" idx="286" hasCustomPrompt="1"/>
          </p:nvPr>
        </p:nvSpPr>
        <p:spPr>
          <a:xfrm>
            <a:off x="6423699" y="3943945"/>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Office/City 11 pt.</a:t>
            </a:r>
            <a:endParaRPr lang="en-US" dirty="0"/>
          </a:p>
        </p:txBody>
      </p:sp>
      <p:sp>
        <p:nvSpPr>
          <p:cNvPr id="41" name="Text Placeholder 70"/>
          <p:cNvSpPr>
            <a:spLocks noGrp="1"/>
          </p:cNvSpPr>
          <p:nvPr>
            <p:ph type="body" sz="quarter" idx="287" hasCustomPrompt="1"/>
          </p:nvPr>
        </p:nvSpPr>
        <p:spPr>
          <a:xfrm>
            <a:off x="6423699" y="412714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+1 555 123 4567 11 pt.</a:t>
            </a:r>
          </a:p>
        </p:txBody>
      </p:sp>
      <p:sp>
        <p:nvSpPr>
          <p:cNvPr id="42" name="Text Placeholder 70"/>
          <p:cNvSpPr>
            <a:spLocks noGrp="1"/>
          </p:cNvSpPr>
          <p:nvPr>
            <p:ph type="body" sz="quarter" idx="288" hasCustomPrompt="1"/>
          </p:nvPr>
        </p:nvSpPr>
        <p:spPr>
          <a:xfrm>
            <a:off x="6423699" y="431278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first.last@faegredrinker.com 11 pt. all lower case</a:t>
            </a:r>
            <a:endParaRPr lang="en-US" dirty="0"/>
          </a:p>
        </p:txBody>
      </p:sp>
      <p:sp>
        <p:nvSpPr>
          <p:cNvPr id="43" name="Text Placeholder 2"/>
          <p:cNvSpPr>
            <a:spLocks noGrp="1"/>
          </p:cNvSpPr>
          <p:nvPr>
            <p:ph type="body" sz="quarter" idx="289" hasCustomPrompt="1"/>
          </p:nvPr>
        </p:nvSpPr>
        <p:spPr>
          <a:xfrm>
            <a:off x="6423699" y="4495699"/>
            <a:ext cx="4937760" cy="872034"/>
          </a:xfrm>
          <a:prstGeom prst="rect">
            <a:avLst/>
          </a:prstGeom>
        </p:spPr>
        <p:txBody>
          <a:bodyPr lIns="0" tIns="137160" rIns="0" bIns="0">
            <a:spAutoFit/>
          </a:bodyPr>
          <a:lstStyle>
            <a:lvl1pPr marL="0" indent="0">
              <a:lnSpc>
                <a:spcPct val="90000"/>
              </a:lnSpc>
              <a:buNone/>
              <a:defRPr sz="1059"/>
            </a:lvl1pPr>
            <a:lvl2pPr marL="0" indent="0">
              <a:buNone/>
              <a:defRPr sz="656"/>
            </a:lvl2pPr>
            <a:lvl3pPr marL="0" indent="0">
              <a:buNone/>
              <a:defRPr sz="656"/>
            </a:lvl3pPr>
            <a:lvl4pPr marL="0" indent="0">
              <a:buNone/>
              <a:defRPr sz="656"/>
            </a:lvl4pPr>
            <a:lvl5pPr marL="0" indent="0">
              <a:buNone/>
              <a:defRPr sz="656"/>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Tree>
    <p:extLst>
      <p:ext uri="{BB962C8B-B14F-4D97-AF65-F5344CB8AC3E}">
        <p14:creationId xmlns:p14="http://schemas.microsoft.com/office/powerpoint/2010/main" val="380947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eople: 2 Total Right">
    <p:spTree>
      <p:nvGrpSpPr>
        <p:cNvPr id="1" name=""/>
        <p:cNvGrpSpPr/>
        <p:nvPr/>
      </p:nvGrpSpPr>
      <p:grpSpPr>
        <a:xfrm>
          <a:off x="0" y="0"/>
          <a:ext cx="0" cy="0"/>
          <a:chOff x="0" y="0"/>
          <a:chExt cx="0" cy="0"/>
        </a:xfrm>
      </p:grpSpPr>
      <p:sp>
        <p:nvSpPr>
          <p:cNvPr id="7" name="Text Placeholder 6"/>
          <p:cNvSpPr>
            <a:spLocks noGrp="1"/>
          </p:cNvSpPr>
          <p:nvPr>
            <p:ph type="body" sz="quarter" idx="289" hasCustomPrompt="1"/>
          </p:nvPr>
        </p:nvSpPr>
        <p:spPr>
          <a:xfrm>
            <a:off x="835164" y="1004834"/>
            <a:ext cx="3390901" cy="5328731"/>
          </a:xfrm>
          <a:prstGeom prst="rect">
            <a:avLst/>
          </a:prstGeom>
        </p:spPr>
        <p:txBody>
          <a:bodyPr lIns="0" tIns="0" rIns="0" bIns="320040"/>
          <a:lstStyle>
            <a:lvl1pPr marL="0" indent="0">
              <a:spcAft>
                <a:spcPts val="438"/>
              </a:spcAft>
              <a:buNone/>
              <a:defRPr sz="2294" b="1"/>
            </a:lvl1pPr>
            <a:lvl2pPr marL="0" indent="0">
              <a:spcAft>
                <a:spcPts val="874"/>
              </a:spcAft>
              <a:buNone/>
              <a:defRPr sz="1165"/>
            </a:lvl2pPr>
            <a:lvl3pPr marL="168725" indent="-166414">
              <a:spcBef>
                <a:spcPts val="291"/>
              </a:spcBef>
              <a:spcAft>
                <a:spcPts val="291"/>
              </a:spcAft>
              <a:buClr>
                <a:schemeClr val="accent1"/>
              </a:buClr>
              <a:buFont typeface="Wingdings" panose="05000000000000000000" pitchFamily="2" charset="2"/>
              <a:buChar char="§"/>
              <a:defRPr sz="1020"/>
            </a:lvl3pPr>
            <a:lvl4pPr marL="166414" indent="-166414">
              <a:buClr>
                <a:schemeClr val="accent1"/>
              </a:buClr>
              <a:buFont typeface="Wingdings" panose="05000000000000000000" pitchFamily="2" charset="2"/>
              <a:buChar char="§"/>
              <a:tabLst/>
              <a:defRPr sz="1020"/>
            </a:lvl4pPr>
            <a:lvl5pPr marL="166414" indent="-166414">
              <a:buClr>
                <a:schemeClr val="accent1"/>
              </a:buClr>
              <a:buFont typeface="Wingdings" panose="05000000000000000000" pitchFamily="2" charset="2"/>
              <a:buChar char="§"/>
              <a:tabLst/>
              <a:defRPr sz="1020"/>
            </a:lvl5pPr>
            <a:lvl6pPr marL="166414" indent="-166414">
              <a:buClr>
                <a:schemeClr val="accent1"/>
              </a:buClr>
              <a:buFont typeface="Wingdings" panose="05000000000000000000" pitchFamily="2" charset="2"/>
              <a:buChar char="§"/>
              <a:tabLst/>
              <a:defRPr sz="1020"/>
            </a:lvl6pPr>
            <a:lvl7pPr marL="166414" indent="-166414">
              <a:buClr>
                <a:schemeClr val="accent1"/>
              </a:buClr>
              <a:buFont typeface="Wingdings" panose="05000000000000000000" pitchFamily="2" charset="2"/>
              <a:buChar char="§"/>
              <a:tabLst/>
              <a:defRPr sz="1020"/>
            </a:lvl7pPr>
          </a:lstStyle>
          <a:p>
            <a:pPr lvl="0"/>
            <a:r>
              <a:rPr lang="en-US" dirty="0"/>
              <a:t>Meet our team </a:t>
            </a:r>
            <a:br>
              <a:rPr lang="en-US"/>
            </a:br>
            <a:r>
              <a:rPr lang="en-US"/>
              <a:t>26 </a:t>
            </a:r>
            <a:r>
              <a:rPr lang="en-US" dirty="0"/>
              <a:t>pt. Bold</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16 pt. </a:t>
            </a:r>
          </a:p>
          <a:p>
            <a:pPr lvl="2"/>
            <a:r>
              <a:rPr lang="en-US" dirty="0"/>
              <a:t>Bullet 14 pt.</a:t>
            </a:r>
          </a:p>
          <a:p>
            <a:pPr lvl="2"/>
            <a:r>
              <a:rPr lang="en-US" dirty="0"/>
              <a:t>Bullet 14 pt.</a:t>
            </a:r>
          </a:p>
          <a:p>
            <a:pPr lvl="2"/>
            <a:r>
              <a:rPr lang="en-US" dirty="0"/>
              <a:t>Bullet 14 </a:t>
            </a:r>
            <a:r>
              <a:rPr lang="en-US"/>
              <a:t>pt.</a:t>
            </a:r>
          </a:p>
        </p:txBody>
      </p:sp>
      <p:sp>
        <p:nvSpPr>
          <p:cNvPr id="27" name="Picture Placeholder 147"/>
          <p:cNvSpPr>
            <a:spLocks noGrp="1"/>
          </p:cNvSpPr>
          <p:nvPr>
            <p:ph type="pic" sz="quarter" idx="249" hasCustomPrompt="1"/>
          </p:nvPr>
        </p:nvSpPr>
        <p:spPr>
          <a:xfrm>
            <a:off x="0" y="0"/>
            <a:ext cx="12192000" cy="685800"/>
          </a:xfrm>
          <a:prstGeom prst="rect">
            <a:avLst/>
          </a:prstGeom>
          <a:solidFill>
            <a:schemeClr val="bg2"/>
          </a:solidFill>
        </p:spPr>
        <p:txBody>
          <a:bodyPr anchor="ctr" anchorCtr="0"/>
          <a:lstStyle>
            <a:lvl1pPr marL="0" indent="0" algn="ctr">
              <a:buNone/>
              <a:defRPr sz="874" b="1">
                <a:solidFill>
                  <a:schemeClr val="bg1"/>
                </a:solidFill>
              </a:defRPr>
            </a:lvl1pPr>
          </a:lstStyle>
          <a:p>
            <a:r>
              <a:rPr lang="en-US" dirty="0"/>
              <a:t>Click to insert image</a:t>
            </a:r>
          </a:p>
        </p:txBody>
      </p:sp>
      <p:sp>
        <p:nvSpPr>
          <p:cNvPr id="23"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34" name="Picture Placeholder 4"/>
          <p:cNvSpPr>
            <a:spLocks noGrp="1" noChangeAspect="1"/>
          </p:cNvSpPr>
          <p:nvPr>
            <p:ph type="pic" sz="quarter" idx="10" hasCustomPrompt="1"/>
          </p:nvPr>
        </p:nvSpPr>
        <p:spPr>
          <a:xfrm>
            <a:off x="4727584" y="1004834"/>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35" name="Text Placeholder 70"/>
          <p:cNvSpPr>
            <a:spLocks noGrp="1"/>
          </p:cNvSpPr>
          <p:nvPr>
            <p:ph type="body" sz="quarter" idx="14" hasCustomPrompt="1"/>
          </p:nvPr>
        </p:nvSpPr>
        <p:spPr>
          <a:xfrm>
            <a:off x="4727584" y="2324705"/>
            <a:ext cx="3034995" cy="149849"/>
          </a:xfrm>
          <a:prstGeom prst="rect">
            <a:avLst/>
          </a:prstGeom>
        </p:spPr>
        <p:txBody>
          <a:bodyPr wrap="square" lIns="0" tIns="0" rIns="0" bIns="27432">
            <a:spAutoFit/>
          </a:bodyPr>
          <a:lstStyle>
            <a:lvl1pPr marL="0" indent="0">
              <a:buNone/>
              <a:defRPr sz="882" b="1" baseline="0">
                <a:solidFill>
                  <a:schemeClr val="tx1"/>
                </a:solidFill>
              </a:defRPr>
            </a:lvl1pPr>
          </a:lstStyle>
          <a:p>
            <a:r>
              <a:rPr lang="en-US" dirty="0"/>
              <a:t>First A. Last 10 pt. Bold</a:t>
            </a:r>
          </a:p>
        </p:txBody>
      </p:sp>
      <p:sp>
        <p:nvSpPr>
          <p:cNvPr id="44" name="Text Placeholder 70"/>
          <p:cNvSpPr>
            <a:spLocks noGrp="1"/>
          </p:cNvSpPr>
          <p:nvPr>
            <p:ph type="body" sz="quarter" idx="15" hasCustomPrompt="1"/>
          </p:nvPr>
        </p:nvSpPr>
        <p:spPr>
          <a:xfrm>
            <a:off x="4727584" y="2492017"/>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5" name="Text Placeholder 70"/>
          <p:cNvSpPr>
            <a:spLocks noGrp="1"/>
          </p:cNvSpPr>
          <p:nvPr>
            <p:ph type="body" sz="quarter" idx="16" hasCustomPrompt="1"/>
          </p:nvPr>
        </p:nvSpPr>
        <p:spPr>
          <a:xfrm>
            <a:off x="4727584" y="2622396"/>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46" name="Text Placeholder 70"/>
          <p:cNvSpPr>
            <a:spLocks noGrp="1"/>
          </p:cNvSpPr>
          <p:nvPr>
            <p:ph type="body" sz="quarter" idx="17" hasCustomPrompt="1"/>
          </p:nvPr>
        </p:nvSpPr>
        <p:spPr>
          <a:xfrm>
            <a:off x="4727584" y="2746570"/>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8 pt.</a:t>
            </a:r>
            <a:endParaRPr lang="en-US" dirty="0"/>
          </a:p>
        </p:txBody>
      </p:sp>
      <p:sp>
        <p:nvSpPr>
          <p:cNvPr id="47" name="Text Placeholder 70"/>
          <p:cNvSpPr>
            <a:spLocks noGrp="1"/>
          </p:cNvSpPr>
          <p:nvPr>
            <p:ph type="body" sz="quarter" idx="114" hasCustomPrompt="1"/>
          </p:nvPr>
        </p:nvSpPr>
        <p:spPr>
          <a:xfrm>
            <a:off x="4727584" y="2876950"/>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+1 555 123 4567 8 pt.</a:t>
            </a:r>
          </a:p>
        </p:txBody>
      </p:sp>
      <p:sp>
        <p:nvSpPr>
          <p:cNvPr id="48" name="Text Placeholder 70"/>
          <p:cNvSpPr>
            <a:spLocks noGrp="1"/>
          </p:cNvSpPr>
          <p:nvPr>
            <p:ph type="body" sz="quarter" idx="115" hasCustomPrompt="1"/>
          </p:nvPr>
        </p:nvSpPr>
        <p:spPr>
          <a:xfrm>
            <a:off x="4727584" y="3007326"/>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49" name="Text Placeholder 2"/>
          <p:cNvSpPr>
            <a:spLocks noGrp="1"/>
          </p:cNvSpPr>
          <p:nvPr>
            <p:ph type="body" sz="quarter" idx="116" hasCustomPrompt="1"/>
          </p:nvPr>
        </p:nvSpPr>
        <p:spPr>
          <a:xfrm>
            <a:off x="4727583" y="3248520"/>
            <a:ext cx="3034995" cy="3085045"/>
          </a:xfrm>
          <a:prstGeom prst="rect">
            <a:avLst/>
          </a:prstGeom>
        </p:spPr>
        <p:txBody>
          <a:bodyPr lIns="0" tIns="0" rIns="0" bIns="320040"/>
          <a:lstStyle>
            <a:lvl1pPr marL="0" indent="0">
              <a:buNone/>
              <a:defRPr sz="794"/>
            </a:lvl1pPr>
            <a:lvl2pPr marL="0" indent="0">
              <a:buNone/>
              <a:defRPr sz="656"/>
            </a:lvl2pPr>
            <a:lvl3pPr marL="0" indent="0">
              <a:buNone/>
              <a:defRPr sz="656"/>
            </a:lvl3pPr>
            <a:lvl4pPr marL="0" indent="0">
              <a:buNone/>
              <a:defRPr sz="656"/>
            </a:lvl4pPr>
            <a:lvl5pPr marL="0" indent="0">
              <a:buNone/>
              <a:defRPr sz="656"/>
            </a:lvl5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conseat. 9 pt.</a:t>
            </a:r>
          </a:p>
          <a:p>
            <a:pPr lvl="0"/>
            <a:r>
              <a:rPr lang="en-US"/>
              <a:t>Duis autem vel eum iriure dolor in hendrerit in vulputate velit esse molestie consequat, vel illum dolore eu feugiat nulla facilisis at vero eros et accumsan et iusto odio dignissim qui blandit praesent luptatum zzril delenit augue duis dolore te feugait nulla facilisi. 9 pt.</a:t>
            </a:r>
            <a:endParaRPr lang="en-US" dirty="0"/>
          </a:p>
        </p:txBody>
      </p:sp>
      <p:sp>
        <p:nvSpPr>
          <p:cNvPr id="50" name="Picture Placeholder 4"/>
          <p:cNvSpPr>
            <a:spLocks noGrp="1" noChangeAspect="1"/>
          </p:cNvSpPr>
          <p:nvPr>
            <p:ph type="pic" sz="quarter" idx="117" hasCustomPrompt="1"/>
          </p:nvPr>
        </p:nvSpPr>
        <p:spPr>
          <a:xfrm>
            <a:off x="8325734" y="1004834"/>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51" name="Text Placeholder 70"/>
          <p:cNvSpPr>
            <a:spLocks noGrp="1"/>
          </p:cNvSpPr>
          <p:nvPr>
            <p:ph type="body" sz="quarter" idx="118" hasCustomPrompt="1"/>
          </p:nvPr>
        </p:nvSpPr>
        <p:spPr>
          <a:xfrm>
            <a:off x="8325733" y="2324705"/>
            <a:ext cx="3034995" cy="149849"/>
          </a:xfrm>
          <a:prstGeom prst="rect">
            <a:avLst/>
          </a:prstGeom>
        </p:spPr>
        <p:txBody>
          <a:bodyPr wrap="square" lIns="0" tIns="0" rIns="0" bIns="27432">
            <a:spAutoFit/>
          </a:bodyPr>
          <a:lstStyle>
            <a:lvl1pPr marL="0" indent="0">
              <a:buNone/>
              <a:defRPr sz="882" b="1" baseline="0">
                <a:solidFill>
                  <a:schemeClr val="tx1"/>
                </a:solidFill>
              </a:defRPr>
            </a:lvl1pPr>
          </a:lstStyle>
          <a:p>
            <a:r>
              <a:rPr lang="en-US" dirty="0"/>
              <a:t>First A. Last 10 pt. Bold</a:t>
            </a:r>
          </a:p>
        </p:txBody>
      </p:sp>
      <p:sp>
        <p:nvSpPr>
          <p:cNvPr id="52" name="Text Placeholder 70"/>
          <p:cNvSpPr>
            <a:spLocks noGrp="1"/>
          </p:cNvSpPr>
          <p:nvPr>
            <p:ph type="body" sz="quarter" idx="119" hasCustomPrompt="1"/>
          </p:nvPr>
        </p:nvSpPr>
        <p:spPr>
          <a:xfrm>
            <a:off x="8325733" y="2492017"/>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53" name="Text Placeholder 70"/>
          <p:cNvSpPr>
            <a:spLocks noGrp="1"/>
          </p:cNvSpPr>
          <p:nvPr>
            <p:ph type="body" sz="quarter" idx="120" hasCustomPrompt="1"/>
          </p:nvPr>
        </p:nvSpPr>
        <p:spPr>
          <a:xfrm>
            <a:off x="8325733" y="2622396"/>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54" name="Text Placeholder 70"/>
          <p:cNvSpPr>
            <a:spLocks noGrp="1"/>
          </p:cNvSpPr>
          <p:nvPr>
            <p:ph type="body" sz="quarter" idx="121" hasCustomPrompt="1"/>
          </p:nvPr>
        </p:nvSpPr>
        <p:spPr>
          <a:xfrm>
            <a:off x="8325733" y="2746570"/>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8 pt.</a:t>
            </a:r>
            <a:endParaRPr lang="en-US" dirty="0"/>
          </a:p>
        </p:txBody>
      </p:sp>
      <p:sp>
        <p:nvSpPr>
          <p:cNvPr id="55" name="Text Placeholder 70"/>
          <p:cNvSpPr>
            <a:spLocks noGrp="1"/>
          </p:cNvSpPr>
          <p:nvPr>
            <p:ph type="body" sz="quarter" idx="122" hasCustomPrompt="1"/>
          </p:nvPr>
        </p:nvSpPr>
        <p:spPr>
          <a:xfrm>
            <a:off x="8325733" y="2876950"/>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+1 555 123 4567 8 pt.</a:t>
            </a:r>
          </a:p>
        </p:txBody>
      </p:sp>
      <p:sp>
        <p:nvSpPr>
          <p:cNvPr id="56" name="Text Placeholder 70"/>
          <p:cNvSpPr>
            <a:spLocks noGrp="1"/>
          </p:cNvSpPr>
          <p:nvPr>
            <p:ph type="body" sz="quarter" idx="123" hasCustomPrompt="1"/>
          </p:nvPr>
        </p:nvSpPr>
        <p:spPr>
          <a:xfrm>
            <a:off x="8325733" y="3007326"/>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58" name="Text Placeholder 2"/>
          <p:cNvSpPr>
            <a:spLocks noGrp="1"/>
          </p:cNvSpPr>
          <p:nvPr>
            <p:ph type="body" sz="quarter" idx="124" hasCustomPrompt="1"/>
          </p:nvPr>
        </p:nvSpPr>
        <p:spPr>
          <a:xfrm>
            <a:off x="8325733" y="3248520"/>
            <a:ext cx="3034995" cy="3085045"/>
          </a:xfrm>
          <a:prstGeom prst="rect">
            <a:avLst/>
          </a:prstGeom>
        </p:spPr>
        <p:txBody>
          <a:bodyPr lIns="0" tIns="0" rIns="0" bIns="320040"/>
          <a:lstStyle>
            <a:lvl1pPr marL="0" indent="0">
              <a:buNone/>
              <a:defRPr sz="794"/>
            </a:lvl1pPr>
            <a:lvl2pPr marL="0" indent="0">
              <a:buNone/>
              <a:defRPr sz="656"/>
            </a:lvl2pPr>
            <a:lvl3pPr marL="0" indent="0">
              <a:buNone/>
              <a:defRPr sz="656"/>
            </a:lvl3pPr>
            <a:lvl4pPr marL="0" indent="0">
              <a:buNone/>
              <a:defRPr sz="656"/>
            </a:lvl4pPr>
            <a:lvl5pPr marL="0" indent="0">
              <a:buNone/>
              <a:defRPr sz="656"/>
            </a:lvl5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conseat. 9 pt.</a:t>
            </a:r>
          </a:p>
          <a:p>
            <a:pPr lvl="0"/>
            <a:r>
              <a:rPr lang="en-US"/>
              <a:t>Duis autem vel eum iriure dolor in hendrerit in vulputate velit esse molestie consequat, vel illum dolore eu feugiat nulla facilisis at vero eros et accumsan et iusto odio dignissim qui blandit praesent luptatum zzril delenit augue duis dolore te feugait nulla facilisi. 9 pt.</a:t>
            </a:r>
            <a:endParaRPr lang="en-US" dirty="0"/>
          </a:p>
        </p:txBody>
      </p:sp>
    </p:spTree>
    <p:extLst>
      <p:ext uri="{BB962C8B-B14F-4D97-AF65-F5344CB8AC3E}">
        <p14:creationId xmlns:p14="http://schemas.microsoft.com/office/powerpoint/2010/main" val="372386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io: Image Left">
    <p:spTree>
      <p:nvGrpSpPr>
        <p:cNvPr id="1" name=""/>
        <p:cNvGrpSpPr/>
        <p:nvPr/>
      </p:nvGrpSpPr>
      <p:grpSpPr>
        <a:xfrm>
          <a:off x="0" y="0"/>
          <a:ext cx="0" cy="0"/>
          <a:chOff x="0" y="0"/>
          <a:chExt cx="0" cy="0"/>
        </a:xfrm>
      </p:grpSpPr>
      <p:sp>
        <p:nvSpPr>
          <p:cNvPr id="7" name="Rectangle 6"/>
          <p:cNvSpPr/>
          <p:nvPr userDrawn="1"/>
        </p:nvSpPr>
        <p:spPr>
          <a:xfrm>
            <a:off x="1" y="2"/>
            <a:ext cx="1969114" cy="6333565"/>
          </a:xfrm>
          <a:prstGeom prst="rect">
            <a:avLst/>
          </a:prstGeom>
          <a:gradFill>
            <a:gsLst>
              <a:gs pos="15000">
                <a:schemeClr val="bg2"/>
              </a:gs>
              <a:gs pos="85000">
                <a:srgbClr val="2135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10" name="Text Placeholder 4"/>
          <p:cNvSpPr>
            <a:spLocks noGrp="1"/>
          </p:cNvSpPr>
          <p:nvPr>
            <p:ph type="body" sz="quarter" idx="10" hasCustomPrompt="1"/>
          </p:nvPr>
        </p:nvSpPr>
        <p:spPr>
          <a:xfrm>
            <a:off x="3057868" y="2270929"/>
            <a:ext cx="9134133" cy="4054053"/>
          </a:xfrm>
          <a:prstGeom prst="rect">
            <a:avLst/>
          </a:prstGeom>
        </p:spPr>
        <p:txBody>
          <a:bodyPr lIns="457200" tIns="274320" rIns="685800" bIns="320040">
            <a:noAutofit/>
          </a:bodyPr>
          <a:lstStyle>
            <a:lvl1pPr marL="0" indent="0">
              <a:buClr>
                <a:schemeClr val="accent1"/>
              </a:buClr>
              <a:buSzPct val="100000"/>
              <a:buFont typeface="Wingdings" panose="05000000000000000000" pitchFamily="2" charset="2"/>
              <a:buNone/>
              <a:defRPr sz="1235"/>
            </a:lvl1pPr>
            <a:lvl2pPr marL="249620" marR="0" indent="-249620" algn="l" defTabSz="665653" rtl="0" eaLnBrk="1" fontAlgn="auto" latinLnBrk="0" hangingPunct="1">
              <a:lnSpc>
                <a:spcPct val="90000"/>
              </a:lnSpc>
              <a:spcBef>
                <a:spcPts val="364"/>
              </a:spcBef>
              <a:spcAft>
                <a:spcPts val="0"/>
              </a:spcAft>
              <a:buClr>
                <a:schemeClr val="accent1"/>
              </a:buClr>
              <a:buSzPct val="100000"/>
              <a:buFont typeface="Wingdings" panose="05000000000000000000" pitchFamily="2" charset="2"/>
              <a:buChar char="§"/>
              <a:tabLst/>
              <a:defRPr sz="1235"/>
            </a:lvl2pPr>
            <a:lvl3pPr marL="585914" indent="-249620">
              <a:buClr>
                <a:schemeClr val="accent1"/>
              </a:buClr>
              <a:buSzPct val="100000"/>
              <a:buFont typeface="Arial" panose="020B0604020202020204" pitchFamily="34" charset="0"/>
              <a:buChar char="─"/>
              <a:defRPr sz="1059"/>
            </a:lvl3pPr>
            <a:lvl4pPr marL="706101" indent="-208017">
              <a:buClr>
                <a:schemeClr val="accent1"/>
              </a:buClr>
              <a:buSzPct val="100000"/>
              <a:buFont typeface="Arial" panose="020B0604020202020204" pitchFamily="34" charset="0"/>
              <a:buChar char="–"/>
              <a:defRPr sz="1059"/>
            </a:lvl4pPr>
            <a:lvl5pPr marL="873670" indent="-208017">
              <a:buClr>
                <a:schemeClr val="accent1"/>
              </a:buClr>
              <a:buSzPct val="100000"/>
              <a:buFont typeface="Arial" panose="020B0604020202020204" pitchFamily="34" charset="0"/>
              <a:buChar char="–"/>
              <a:tabLst/>
              <a:defRPr sz="1059"/>
            </a:lvl5pPr>
            <a:lvl6pPr marL="1001947" indent="-166414">
              <a:buClr>
                <a:schemeClr val="accent1"/>
              </a:buClr>
              <a:buFont typeface="Arial" panose="020B0604020202020204" pitchFamily="34" charset="0"/>
              <a:buChar char="–"/>
              <a:defRPr sz="1059"/>
            </a:lvl6pPr>
            <a:lvl7pPr marL="1163738" indent="-166414">
              <a:buClr>
                <a:schemeClr val="accent1"/>
              </a:buClr>
              <a:buFont typeface="Arial" panose="020B0604020202020204" pitchFamily="34" charset="0"/>
              <a:buChar char="–"/>
              <a:defRPr sz="1059" baseline="0"/>
            </a:lvl7pPr>
            <a:lvl8pPr marL="1331307" indent="-166414">
              <a:buClr>
                <a:schemeClr val="accent1"/>
              </a:buClr>
              <a:buFont typeface="Arial" panose="020B0604020202020204" pitchFamily="34" charset="0"/>
              <a:buChar char="–"/>
              <a:defRPr sz="1059" baseline="0"/>
            </a:lvl8pPr>
            <a:lvl9pPr marL="1498876" indent="-166414">
              <a:buClr>
                <a:schemeClr val="accent1"/>
              </a:buClr>
              <a:buFont typeface="Arial" panose="020B0604020202020204" pitchFamily="34" charset="0"/>
              <a:buChar char="–"/>
              <a:defRPr sz="1059"/>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14 pt.</a:t>
            </a:r>
          </a:p>
          <a:p>
            <a:pPr marL="249620" marR="0" lvl="1" indent="-249620" algn="l" defTabSz="665653" rtl="0" eaLnBrk="1" fontAlgn="auto" latinLnBrk="0" hangingPunct="1">
              <a:lnSpc>
                <a:spcPct val="90000"/>
              </a:lnSpc>
              <a:spcBef>
                <a:spcPts val="364"/>
              </a:spcBef>
              <a:spcAft>
                <a:spcPts val="0"/>
              </a:spcAft>
              <a:buClr>
                <a:schemeClr val="accent1"/>
              </a:buClr>
              <a:buSzPct val="100000"/>
              <a:buFont typeface="Wingdings" panose="05000000000000000000" pitchFamily="2" charset="2"/>
              <a:buChar char="§"/>
              <a:tabLst/>
              <a:defRPr/>
            </a:pPr>
            <a:r>
              <a:rPr lang="en-US" dirty="0"/>
              <a:t>Second level 14 pt.</a:t>
            </a:r>
          </a:p>
          <a:p>
            <a:pPr lvl="2"/>
            <a:r>
              <a:rPr lang="en-US" dirty="0"/>
              <a:t>Third level 12 pt.</a:t>
            </a:r>
          </a:p>
          <a:p>
            <a:pPr lvl="3"/>
            <a:r>
              <a:rPr lang="en-US" dirty="0"/>
              <a:t>Fourth level 12 pt.</a:t>
            </a:r>
          </a:p>
          <a:p>
            <a:pPr lvl="4"/>
            <a:r>
              <a:rPr lang="en-US" dirty="0"/>
              <a:t>Fifth level 12 pt.</a:t>
            </a:r>
          </a:p>
          <a:p>
            <a:pPr lvl="5"/>
            <a:r>
              <a:rPr lang="en-US" dirty="0"/>
              <a:t>Sixth level 12 pt.</a:t>
            </a:r>
          </a:p>
          <a:p>
            <a:pPr lvl="6"/>
            <a:r>
              <a:rPr lang="en-US" dirty="0"/>
              <a:t>Seventh level 12 pt.</a:t>
            </a:r>
          </a:p>
          <a:p>
            <a:pPr lvl="7"/>
            <a:r>
              <a:rPr lang="en-US" dirty="0"/>
              <a:t>Eighth level 12 pt.</a:t>
            </a:r>
          </a:p>
          <a:p>
            <a:pPr lvl="8"/>
            <a:r>
              <a:rPr lang="en-US" dirty="0"/>
              <a:t>Ninth level 12 pt.</a:t>
            </a:r>
          </a:p>
        </p:txBody>
      </p:sp>
      <p:sp>
        <p:nvSpPr>
          <p:cNvPr id="3" name="Text Placeholder 2"/>
          <p:cNvSpPr>
            <a:spLocks noGrp="1"/>
          </p:cNvSpPr>
          <p:nvPr>
            <p:ph type="body" sz="quarter" idx="12" hasCustomPrompt="1"/>
          </p:nvPr>
        </p:nvSpPr>
        <p:spPr>
          <a:xfrm>
            <a:off x="3057868" y="1"/>
            <a:ext cx="9134133" cy="1034707"/>
          </a:xfrm>
          <a:prstGeom prst="rect">
            <a:avLst/>
          </a:prstGeom>
        </p:spPr>
        <p:txBody>
          <a:bodyPr wrap="square" lIns="457200" tIns="685800" rIns="685800" bIns="0">
            <a:spAutoFit/>
          </a:bodyPr>
          <a:lstStyle>
            <a:lvl1pPr marL="0" indent="0">
              <a:buNone/>
              <a:defRPr sz="2471" b="1"/>
            </a:lvl1pPr>
            <a:lvl2pPr marL="0" indent="0">
              <a:buNone/>
              <a:defRPr/>
            </a:lvl2pPr>
            <a:lvl3pPr marL="665653" indent="0">
              <a:buNone/>
              <a:defRPr/>
            </a:lvl3pPr>
            <a:lvl4pPr marL="998480" indent="0">
              <a:buNone/>
              <a:defRPr/>
            </a:lvl4pPr>
            <a:lvl5pPr marL="1331307" indent="0">
              <a:buNone/>
              <a:defRPr/>
            </a:lvl5pPr>
          </a:lstStyle>
          <a:p>
            <a:pPr lvl="0"/>
            <a:r>
              <a:rPr lang="en-US" dirty="0"/>
              <a:t>First A. Last Name 28 pt. Bold</a:t>
            </a:r>
          </a:p>
        </p:txBody>
      </p:sp>
      <p:sp>
        <p:nvSpPr>
          <p:cNvPr id="5" name="Text Placeholder 4"/>
          <p:cNvSpPr>
            <a:spLocks noGrp="1"/>
          </p:cNvSpPr>
          <p:nvPr>
            <p:ph type="body" sz="quarter" idx="13" hasCustomPrompt="1"/>
          </p:nvPr>
        </p:nvSpPr>
        <p:spPr>
          <a:xfrm>
            <a:off x="3057868" y="1085850"/>
            <a:ext cx="9134133" cy="239040"/>
          </a:xfrm>
          <a:prstGeom prst="rect">
            <a:avLst/>
          </a:prstGeom>
        </p:spPr>
        <p:txBody>
          <a:bodyPr wrap="square" lIns="457200" tIns="9144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Title 12 pt.</a:t>
            </a:r>
          </a:p>
        </p:txBody>
      </p:sp>
      <p:sp>
        <p:nvSpPr>
          <p:cNvPr id="11" name="Text Placeholder 4"/>
          <p:cNvSpPr>
            <a:spLocks noGrp="1"/>
          </p:cNvSpPr>
          <p:nvPr>
            <p:ph type="body" sz="quarter" idx="14" hasCustomPrompt="1"/>
          </p:nvPr>
        </p:nvSpPr>
        <p:spPr>
          <a:xfrm>
            <a:off x="3057868" y="1358833"/>
            <a:ext cx="9134133" cy="192873"/>
          </a:xfrm>
          <a:prstGeom prst="rect">
            <a:avLst/>
          </a:prstGeom>
        </p:spPr>
        <p:txBody>
          <a:bodyPr wrap="square" lIns="457200" tIns="45720" rIns="685800" bIns="0">
            <a:spAutoFit/>
          </a:bodyPr>
          <a:lstStyle>
            <a:lvl1pPr marL="0" indent="0">
              <a:buNone/>
              <a:defRPr sz="1059" baseline="0"/>
            </a:lvl1pPr>
            <a:lvl2pPr marL="0" indent="0">
              <a:buNone/>
              <a:defRPr sz="1311"/>
            </a:lvl2pPr>
            <a:lvl3pPr marL="665653" indent="0">
              <a:buNone/>
              <a:defRPr sz="1311"/>
            </a:lvl3pPr>
            <a:lvl4pPr marL="998480" indent="0">
              <a:buNone/>
              <a:defRPr sz="1311"/>
            </a:lvl4pPr>
            <a:lvl5pPr marL="1331307" indent="0">
              <a:buNone/>
              <a:defRPr sz="1311"/>
            </a:lvl5pPr>
          </a:lstStyle>
          <a:p>
            <a:r>
              <a:rPr lang="en-US"/>
              <a:t>Practice Group/Department 12 pt.</a:t>
            </a:r>
            <a:endParaRPr lang="en-US" dirty="0"/>
          </a:p>
        </p:txBody>
      </p:sp>
      <p:sp>
        <p:nvSpPr>
          <p:cNvPr id="12" name="Text Placeholder 4"/>
          <p:cNvSpPr>
            <a:spLocks noGrp="1"/>
          </p:cNvSpPr>
          <p:nvPr>
            <p:ph type="body" sz="quarter" idx="15" hasCustomPrompt="1"/>
          </p:nvPr>
        </p:nvSpPr>
        <p:spPr>
          <a:xfrm>
            <a:off x="3057868" y="1591623"/>
            <a:ext cx="9134133" cy="192873"/>
          </a:xfrm>
          <a:prstGeom prst="rect">
            <a:avLst/>
          </a:prstGeom>
        </p:spPr>
        <p:txBody>
          <a:bodyPr wrap="square" lIns="457200" tIns="4572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r>
              <a:rPr lang="en-US"/>
              <a:t>Office/City 12 pt.</a:t>
            </a:r>
            <a:endParaRPr lang="en-US" dirty="0"/>
          </a:p>
        </p:txBody>
      </p:sp>
      <p:sp>
        <p:nvSpPr>
          <p:cNvPr id="13" name="Text Placeholder 4"/>
          <p:cNvSpPr>
            <a:spLocks noGrp="1"/>
          </p:cNvSpPr>
          <p:nvPr>
            <p:ph type="body" sz="quarter" idx="16" hasCustomPrompt="1"/>
          </p:nvPr>
        </p:nvSpPr>
        <p:spPr>
          <a:xfrm>
            <a:off x="3057868" y="1814364"/>
            <a:ext cx="9134133" cy="192873"/>
          </a:xfrm>
          <a:prstGeom prst="rect">
            <a:avLst/>
          </a:prstGeom>
        </p:spPr>
        <p:txBody>
          <a:bodyPr wrap="square" lIns="457200" tIns="4572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+1 555 123 4567 12 pt.</a:t>
            </a:r>
          </a:p>
        </p:txBody>
      </p:sp>
      <p:sp>
        <p:nvSpPr>
          <p:cNvPr id="14" name="Text Placeholder 4"/>
          <p:cNvSpPr>
            <a:spLocks noGrp="1"/>
          </p:cNvSpPr>
          <p:nvPr>
            <p:ph type="body" sz="quarter" idx="17" hasCustomPrompt="1"/>
          </p:nvPr>
        </p:nvSpPr>
        <p:spPr>
          <a:xfrm>
            <a:off x="3057868" y="2037108"/>
            <a:ext cx="9134133" cy="192873"/>
          </a:xfrm>
          <a:prstGeom prst="rect">
            <a:avLst/>
          </a:prstGeom>
        </p:spPr>
        <p:txBody>
          <a:bodyPr wrap="square" lIns="457200" tIns="4572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r>
              <a:rPr lang="en-US"/>
              <a:t>first.last@faegredrinker.com 12 pt. all lower case</a:t>
            </a:r>
            <a:endParaRPr lang="en-US" dirty="0"/>
          </a:p>
        </p:txBody>
      </p:sp>
      <p:sp>
        <p:nvSpPr>
          <p:cNvPr id="1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8" name="Rectangle 17"/>
          <p:cNvSpPr>
            <a:spLocks noChangeAspect="1"/>
          </p:cNvSpPr>
          <p:nvPr userDrawn="1"/>
        </p:nvSpPr>
        <p:spPr>
          <a:xfrm>
            <a:off x="-13353" y="0"/>
            <a:ext cx="1981339" cy="6341633"/>
          </a:xfrm>
          <a:prstGeom prst="rect">
            <a:avLst/>
          </a:prstGeom>
          <a:blipFill dpi="0" rotWithShape="1">
            <a:blip r:embed="rId2">
              <a:alphaModFix amt="35000"/>
            </a:blip>
            <a:srcRect/>
            <a:stretch>
              <a:fillRect l="-112985" t="14" r="-632121"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6" name="Picture Placeholder 4"/>
          <p:cNvSpPr>
            <a:spLocks noGrp="1" noChangeAspect="1"/>
          </p:cNvSpPr>
          <p:nvPr>
            <p:ph type="pic" sz="quarter" idx="18" hasCustomPrompt="1"/>
          </p:nvPr>
        </p:nvSpPr>
        <p:spPr>
          <a:xfrm>
            <a:off x="841141" y="602259"/>
            <a:ext cx="2216727" cy="1613647"/>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874" b="1">
                <a:solidFill>
                  <a:schemeClr val="bg2"/>
                </a:solidFill>
              </a:defRPr>
            </a:lvl1pPr>
          </a:lstStyle>
          <a:p>
            <a:r>
              <a:rPr lang="en-US" dirty="0"/>
              <a:t>Click to insert portrait thumbnail</a:t>
            </a:r>
          </a:p>
        </p:txBody>
      </p:sp>
    </p:spTree>
    <p:extLst>
      <p:ext uri="{BB962C8B-B14F-4D97-AF65-F5344CB8AC3E}">
        <p14:creationId xmlns:p14="http://schemas.microsoft.com/office/powerpoint/2010/main" val="71312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io: Large Image Left">
    <p:spTree>
      <p:nvGrpSpPr>
        <p:cNvPr id="1" name=""/>
        <p:cNvGrpSpPr/>
        <p:nvPr/>
      </p:nvGrpSpPr>
      <p:grpSpPr>
        <a:xfrm>
          <a:off x="0" y="0"/>
          <a:ext cx="0" cy="0"/>
          <a:chOff x="0" y="0"/>
          <a:chExt cx="0" cy="0"/>
        </a:xfrm>
      </p:grpSpPr>
      <p:sp>
        <p:nvSpPr>
          <p:cNvPr id="16" name="Picture Placeholder 4"/>
          <p:cNvSpPr>
            <a:spLocks noGrp="1"/>
          </p:cNvSpPr>
          <p:nvPr>
            <p:ph type="pic" sz="quarter" idx="18" hasCustomPrompt="1"/>
          </p:nvPr>
        </p:nvSpPr>
        <p:spPr>
          <a:xfrm>
            <a:off x="2" y="0"/>
            <a:ext cx="4949192" cy="6333565"/>
          </a:xfrm>
          <a:prstGeom prst="rect">
            <a:avLst/>
          </a:prstGeom>
          <a:solidFill>
            <a:schemeClr val="bg1">
              <a:lumMod val="75000"/>
            </a:schemeClr>
          </a:solidFill>
          <a:ln w="25400">
            <a:noFill/>
          </a:ln>
        </p:spPr>
        <p:txBody>
          <a:bodyPr lIns="0" tIns="0" rIns="0" bIns="914400" anchor="ctr" anchorCtr="0"/>
          <a:lstStyle>
            <a:lvl1pPr marL="0" marR="0" indent="0" algn="ctr" defTabSz="665653"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971" b="1">
                <a:solidFill>
                  <a:schemeClr val="bg2"/>
                </a:solidFill>
              </a:defRPr>
            </a:lvl1pPr>
          </a:lstStyle>
          <a:p>
            <a:r>
              <a:rPr lang="en-US" dirty="0"/>
              <a:t>Click to insert portrait. </a:t>
            </a:r>
            <a:br>
              <a:rPr lang="en-US" dirty="0"/>
            </a:br>
            <a:r>
              <a:rPr lang="en-US" dirty="0"/>
              <a:t>Use print ready (large): \\intfirm.com\dfs1\Data\Staff_Photos\4x5x300_publish size</a:t>
            </a:r>
          </a:p>
        </p:txBody>
      </p:sp>
      <p:sp>
        <p:nvSpPr>
          <p:cNvPr id="1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8" name="Text Placeholder 4"/>
          <p:cNvSpPr>
            <a:spLocks noGrp="1"/>
          </p:cNvSpPr>
          <p:nvPr>
            <p:ph type="body" sz="quarter" idx="10" hasCustomPrompt="1"/>
          </p:nvPr>
        </p:nvSpPr>
        <p:spPr>
          <a:xfrm>
            <a:off x="4949192" y="2270929"/>
            <a:ext cx="7242808" cy="4054053"/>
          </a:xfrm>
          <a:prstGeom prst="rect">
            <a:avLst/>
          </a:prstGeom>
        </p:spPr>
        <p:txBody>
          <a:bodyPr lIns="457200" tIns="274320" rIns="685800" bIns="320040">
            <a:noAutofit/>
          </a:bodyPr>
          <a:lstStyle>
            <a:lvl1pPr marL="0" indent="0">
              <a:buClr>
                <a:schemeClr val="accent1"/>
              </a:buClr>
              <a:buSzPct val="100000"/>
              <a:buFont typeface="Wingdings" panose="05000000000000000000" pitchFamily="2" charset="2"/>
              <a:buNone/>
              <a:defRPr sz="1235"/>
            </a:lvl1pPr>
            <a:lvl2pPr marL="249620" marR="0" indent="-249620" algn="l" defTabSz="665653" rtl="0" eaLnBrk="1" fontAlgn="auto" latinLnBrk="0" hangingPunct="1">
              <a:lnSpc>
                <a:spcPct val="90000"/>
              </a:lnSpc>
              <a:spcBef>
                <a:spcPts val="364"/>
              </a:spcBef>
              <a:spcAft>
                <a:spcPts val="0"/>
              </a:spcAft>
              <a:buClr>
                <a:schemeClr val="accent1"/>
              </a:buClr>
              <a:buSzPct val="100000"/>
              <a:buFont typeface="Wingdings" panose="05000000000000000000" pitchFamily="2" charset="2"/>
              <a:buChar char="§"/>
              <a:tabLst/>
              <a:defRPr sz="1235"/>
            </a:lvl2pPr>
            <a:lvl3pPr marL="585914" indent="-249620">
              <a:buClr>
                <a:schemeClr val="accent1"/>
              </a:buClr>
              <a:buSzPct val="100000"/>
              <a:buFont typeface="Arial" panose="020B0604020202020204" pitchFamily="34" charset="0"/>
              <a:buChar char="─"/>
              <a:defRPr sz="1059"/>
            </a:lvl3pPr>
            <a:lvl4pPr marL="706101" indent="-208017">
              <a:buClr>
                <a:schemeClr val="accent1"/>
              </a:buClr>
              <a:buSzPct val="100000"/>
              <a:buFont typeface="Arial" panose="020B0604020202020204" pitchFamily="34" charset="0"/>
              <a:buChar char="–"/>
              <a:defRPr sz="1059"/>
            </a:lvl4pPr>
            <a:lvl5pPr marL="873670" indent="-208017">
              <a:buClr>
                <a:schemeClr val="accent1"/>
              </a:buClr>
              <a:buSzPct val="100000"/>
              <a:buFont typeface="Arial" panose="020B0604020202020204" pitchFamily="34" charset="0"/>
              <a:buChar char="–"/>
              <a:tabLst/>
              <a:defRPr sz="1059"/>
            </a:lvl5pPr>
            <a:lvl6pPr marL="1001947" indent="-166414">
              <a:buClr>
                <a:schemeClr val="accent1"/>
              </a:buClr>
              <a:buFont typeface="Arial" panose="020B0604020202020204" pitchFamily="34" charset="0"/>
              <a:buChar char="–"/>
              <a:defRPr sz="1059"/>
            </a:lvl6pPr>
            <a:lvl7pPr marL="1163738" indent="-166414">
              <a:buClr>
                <a:schemeClr val="accent1"/>
              </a:buClr>
              <a:buFont typeface="Arial" panose="020B0604020202020204" pitchFamily="34" charset="0"/>
              <a:buChar char="–"/>
              <a:defRPr sz="1059" baseline="0"/>
            </a:lvl7pPr>
            <a:lvl8pPr marL="1331307" indent="-166414">
              <a:buClr>
                <a:schemeClr val="accent1"/>
              </a:buClr>
              <a:buFont typeface="Arial" panose="020B0604020202020204" pitchFamily="34" charset="0"/>
              <a:buChar char="–"/>
              <a:defRPr sz="1059" baseline="0"/>
            </a:lvl8pPr>
            <a:lvl9pPr marL="1498876" indent="-166414">
              <a:buClr>
                <a:schemeClr val="accent1"/>
              </a:buClr>
              <a:buFont typeface="Arial" panose="020B0604020202020204" pitchFamily="34" charset="0"/>
              <a:buChar char="–"/>
              <a:defRPr sz="1059"/>
            </a:lvl9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14 pt.</a:t>
            </a:r>
          </a:p>
          <a:p>
            <a:pPr marL="249620" marR="0" lvl="1" indent="-249620" algn="l" defTabSz="665653" rtl="0" eaLnBrk="1" fontAlgn="auto" latinLnBrk="0" hangingPunct="1">
              <a:lnSpc>
                <a:spcPct val="90000"/>
              </a:lnSpc>
              <a:spcBef>
                <a:spcPts val="364"/>
              </a:spcBef>
              <a:spcAft>
                <a:spcPts val="0"/>
              </a:spcAft>
              <a:buClr>
                <a:schemeClr val="accent1"/>
              </a:buClr>
              <a:buSzPct val="100000"/>
              <a:buFont typeface="Wingdings" panose="05000000000000000000" pitchFamily="2" charset="2"/>
              <a:buChar char="§"/>
              <a:tabLst/>
              <a:defRPr/>
            </a:pPr>
            <a:r>
              <a:rPr lang="en-US"/>
              <a:t>Second level 14 pt.</a:t>
            </a:r>
          </a:p>
          <a:p>
            <a:pPr lvl="2"/>
            <a:r>
              <a:rPr lang="en-US"/>
              <a:t>Third level 12 </a:t>
            </a:r>
            <a:r>
              <a:rPr lang="en-US" dirty="0"/>
              <a:t>pt.</a:t>
            </a:r>
          </a:p>
          <a:p>
            <a:pPr lvl="3"/>
            <a:r>
              <a:rPr lang="en-US" dirty="0"/>
              <a:t>Fourth </a:t>
            </a:r>
            <a:r>
              <a:rPr lang="en-US"/>
              <a:t>level 12 </a:t>
            </a:r>
            <a:r>
              <a:rPr lang="en-US" dirty="0"/>
              <a:t>pt.</a:t>
            </a:r>
          </a:p>
          <a:p>
            <a:pPr lvl="4"/>
            <a:r>
              <a:rPr lang="en-US" dirty="0"/>
              <a:t>Fifth </a:t>
            </a:r>
            <a:r>
              <a:rPr lang="en-US"/>
              <a:t>level 12 </a:t>
            </a:r>
            <a:r>
              <a:rPr lang="en-US" dirty="0"/>
              <a:t>pt.</a:t>
            </a:r>
          </a:p>
          <a:p>
            <a:pPr lvl="5"/>
            <a:r>
              <a:rPr lang="en-US" dirty="0"/>
              <a:t>Sixth </a:t>
            </a:r>
            <a:r>
              <a:rPr lang="en-US"/>
              <a:t>level 12 </a:t>
            </a:r>
            <a:r>
              <a:rPr lang="en-US" dirty="0"/>
              <a:t>pt.</a:t>
            </a:r>
          </a:p>
          <a:p>
            <a:pPr lvl="6"/>
            <a:r>
              <a:rPr lang="en-US" dirty="0"/>
              <a:t>Seventh </a:t>
            </a:r>
            <a:r>
              <a:rPr lang="en-US"/>
              <a:t>level 12 </a:t>
            </a:r>
            <a:r>
              <a:rPr lang="en-US" dirty="0"/>
              <a:t>pt.</a:t>
            </a:r>
          </a:p>
          <a:p>
            <a:pPr lvl="7"/>
            <a:r>
              <a:rPr lang="en-US" dirty="0"/>
              <a:t>Eighth </a:t>
            </a:r>
            <a:r>
              <a:rPr lang="en-US"/>
              <a:t>level 12 </a:t>
            </a:r>
            <a:r>
              <a:rPr lang="en-US" dirty="0"/>
              <a:t>pt.</a:t>
            </a:r>
          </a:p>
          <a:p>
            <a:pPr lvl="8"/>
            <a:r>
              <a:rPr lang="en-US" dirty="0"/>
              <a:t>Ninth </a:t>
            </a:r>
            <a:r>
              <a:rPr lang="en-US"/>
              <a:t>level 12 </a:t>
            </a:r>
            <a:r>
              <a:rPr lang="en-US" dirty="0"/>
              <a:t>pt.</a:t>
            </a:r>
          </a:p>
        </p:txBody>
      </p:sp>
      <p:sp>
        <p:nvSpPr>
          <p:cNvPr id="19" name="Text Placeholder 2"/>
          <p:cNvSpPr>
            <a:spLocks noGrp="1"/>
          </p:cNvSpPr>
          <p:nvPr>
            <p:ph type="body" sz="quarter" idx="12" hasCustomPrompt="1"/>
          </p:nvPr>
        </p:nvSpPr>
        <p:spPr>
          <a:xfrm>
            <a:off x="4949192" y="1"/>
            <a:ext cx="7242808" cy="1034707"/>
          </a:xfrm>
          <a:prstGeom prst="rect">
            <a:avLst/>
          </a:prstGeom>
        </p:spPr>
        <p:txBody>
          <a:bodyPr wrap="square" lIns="457200" tIns="685800" rIns="685800" bIns="0">
            <a:spAutoFit/>
          </a:bodyPr>
          <a:lstStyle>
            <a:lvl1pPr marL="0" indent="0">
              <a:buNone/>
              <a:defRPr sz="2471" b="1"/>
            </a:lvl1pPr>
            <a:lvl2pPr marL="0" indent="0">
              <a:buNone/>
              <a:defRPr/>
            </a:lvl2pPr>
            <a:lvl3pPr marL="665653" indent="0">
              <a:buNone/>
              <a:defRPr/>
            </a:lvl3pPr>
            <a:lvl4pPr marL="998480" indent="0">
              <a:buNone/>
              <a:defRPr/>
            </a:lvl4pPr>
            <a:lvl5pPr marL="1331307" indent="0">
              <a:buNone/>
              <a:defRPr/>
            </a:lvl5pPr>
          </a:lstStyle>
          <a:p>
            <a:pPr lvl="0"/>
            <a:r>
              <a:rPr lang="en-US" dirty="0"/>
              <a:t>First A. Last Name </a:t>
            </a:r>
            <a:r>
              <a:rPr lang="en-US"/>
              <a:t>28 pt. B</a:t>
            </a:r>
            <a:endParaRPr lang="en-US" dirty="0"/>
          </a:p>
        </p:txBody>
      </p:sp>
      <p:sp>
        <p:nvSpPr>
          <p:cNvPr id="20" name="Text Placeholder 4"/>
          <p:cNvSpPr>
            <a:spLocks noGrp="1"/>
          </p:cNvSpPr>
          <p:nvPr>
            <p:ph type="body" sz="quarter" idx="13" hasCustomPrompt="1"/>
          </p:nvPr>
        </p:nvSpPr>
        <p:spPr>
          <a:xfrm>
            <a:off x="4949192" y="1085850"/>
            <a:ext cx="7242808" cy="239040"/>
          </a:xfrm>
          <a:prstGeom prst="rect">
            <a:avLst/>
          </a:prstGeom>
        </p:spPr>
        <p:txBody>
          <a:bodyPr wrap="square" lIns="457200" tIns="9144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Title 12 pt.</a:t>
            </a:r>
          </a:p>
        </p:txBody>
      </p:sp>
      <p:sp>
        <p:nvSpPr>
          <p:cNvPr id="21" name="Text Placeholder 4"/>
          <p:cNvSpPr>
            <a:spLocks noGrp="1"/>
          </p:cNvSpPr>
          <p:nvPr>
            <p:ph type="body" sz="quarter" idx="14" hasCustomPrompt="1"/>
          </p:nvPr>
        </p:nvSpPr>
        <p:spPr>
          <a:xfrm>
            <a:off x="4949192" y="1358833"/>
            <a:ext cx="7242808" cy="192873"/>
          </a:xfrm>
          <a:prstGeom prst="rect">
            <a:avLst/>
          </a:prstGeom>
        </p:spPr>
        <p:txBody>
          <a:bodyPr wrap="square" lIns="457200" tIns="45720" rIns="685800" bIns="0">
            <a:spAutoFit/>
          </a:bodyPr>
          <a:lstStyle>
            <a:lvl1pPr marL="0" indent="0">
              <a:buNone/>
              <a:defRPr sz="1059" baseline="0"/>
            </a:lvl1pPr>
            <a:lvl2pPr marL="0" indent="0">
              <a:buNone/>
              <a:defRPr sz="1311"/>
            </a:lvl2pPr>
            <a:lvl3pPr marL="665653" indent="0">
              <a:buNone/>
              <a:defRPr sz="1311"/>
            </a:lvl3pPr>
            <a:lvl4pPr marL="998480" indent="0">
              <a:buNone/>
              <a:defRPr sz="1311"/>
            </a:lvl4pPr>
            <a:lvl5pPr marL="1331307" indent="0">
              <a:buNone/>
              <a:defRPr sz="1311"/>
            </a:lvl5pPr>
          </a:lstStyle>
          <a:p>
            <a:r>
              <a:rPr lang="en-US"/>
              <a:t>Practice Group/Department 12 pt.</a:t>
            </a:r>
            <a:endParaRPr lang="en-US" dirty="0"/>
          </a:p>
        </p:txBody>
      </p:sp>
      <p:sp>
        <p:nvSpPr>
          <p:cNvPr id="22" name="Text Placeholder 4"/>
          <p:cNvSpPr>
            <a:spLocks noGrp="1"/>
          </p:cNvSpPr>
          <p:nvPr>
            <p:ph type="body" sz="quarter" idx="15" hasCustomPrompt="1"/>
          </p:nvPr>
        </p:nvSpPr>
        <p:spPr>
          <a:xfrm>
            <a:off x="4949192" y="1591623"/>
            <a:ext cx="7242808" cy="192873"/>
          </a:xfrm>
          <a:prstGeom prst="rect">
            <a:avLst/>
          </a:prstGeom>
        </p:spPr>
        <p:txBody>
          <a:bodyPr wrap="square" lIns="457200" tIns="4572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r>
              <a:rPr lang="en-US"/>
              <a:t>Office/City 12 pt.</a:t>
            </a:r>
            <a:endParaRPr lang="en-US" dirty="0"/>
          </a:p>
        </p:txBody>
      </p:sp>
      <p:sp>
        <p:nvSpPr>
          <p:cNvPr id="23" name="Text Placeholder 4"/>
          <p:cNvSpPr>
            <a:spLocks noGrp="1"/>
          </p:cNvSpPr>
          <p:nvPr>
            <p:ph type="body" sz="quarter" idx="16" hasCustomPrompt="1"/>
          </p:nvPr>
        </p:nvSpPr>
        <p:spPr>
          <a:xfrm>
            <a:off x="4949192" y="1814364"/>
            <a:ext cx="7242808" cy="192873"/>
          </a:xfrm>
          <a:prstGeom prst="rect">
            <a:avLst/>
          </a:prstGeom>
        </p:spPr>
        <p:txBody>
          <a:bodyPr wrap="square" lIns="457200" tIns="4572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+1 555 123 4567 12 pt.</a:t>
            </a:r>
          </a:p>
        </p:txBody>
      </p:sp>
      <p:sp>
        <p:nvSpPr>
          <p:cNvPr id="24" name="Text Placeholder 4"/>
          <p:cNvSpPr>
            <a:spLocks noGrp="1"/>
          </p:cNvSpPr>
          <p:nvPr>
            <p:ph type="body" sz="quarter" idx="17" hasCustomPrompt="1"/>
          </p:nvPr>
        </p:nvSpPr>
        <p:spPr>
          <a:xfrm>
            <a:off x="4949192" y="2037108"/>
            <a:ext cx="7242808" cy="192873"/>
          </a:xfrm>
          <a:prstGeom prst="rect">
            <a:avLst/>
          </a:prstGeom>
        </p:spPr>
        <p:txBody>
          <a:bodyPr wrap="square" lIns="457200" tIns="4572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r>
              <a:rPr lang="en-US"/>
              <a:t>first.last@faegredrinker.com 12 pt. all lower case</a:t>
            </a:r>
            <a:endParaRPr lang="en-US" dirty="0"/>
          </a:p>
        </p:txBody>
      </p:sp>
    </p:spTree>
    <p:extLst>
      <p:ext uri="{BB962C8B-B14F-4D97-AF65-F5344CB8AC3E}">
        <p14:creationId xmlns:p14="http://schemas.microsoft.com/office/powerpoint/2010/main" val="11774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losing: Questions Dark Gray">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0" y="3"/>
            <a:ext cx="12192000" cy="6857999"/>
          </a:xfrm>
          <a:prstGeom prst="rect">
            <a:avLst/>
          </a:prstGeom>
        </p:spPr>
        <p:txBody>
          <a:bodyPr lIns="685800" tIns="685800" rIns="685800" bIns="685800" anchor="ctr" anchorCtr="0"/>
          <a:lstStyle>
            <a:lvl1pPr marL="0" indent="0">
              <a:tabLst>
                <a:tab pos="168725" algn="l"/>
              </a:tabLst>
              <a:defRPr sz="4236" b="1">
                <a:solidFill>
                  <a:schemeClr val="bg1"/>
                </a:solidFill>
              </a:defRPr>
            </a:lvl1pPr>
            <a:lvl2pPr marL="0" indent="0">
              <a:tabLst>
                <a:tab pos="168725" algn="l"/>
              </a:tabLst>
              <a:defRPr sz="2038">
                <a:solidFill>
                  <a:schemeClr val="accent5"/>
                </a:solidFill>
              </a:defRPr>
            </a:lvl2pPr>
            <a:lvl3pPr marL="0" indent="0">
              <a:buFont typeface="Arial" panose="020B0604020202020204" pitchFamily="34" charset="0"/>
              <a:buNone/>
              <a:defRPr sz="2471">
                <a:solidFill>
                  <a:schemeClr val="accent5"/>
                </a:solidFill>
              </a:defRPr>
            </a:lvl3pPr>
            <a:lvl4pPr marL="0" indent="0">
              <a:buFont typeface="Arial" panose="020B0604020202020204" pitchFamily="34" charset="0"/>
              <a:buNone/>
              <a:defRPr sz="2471">
                <a:solidFill>
                  <a:schemeClr val="accent5"/>
                </a:solidFill>
              </a:defRPr>
            </a:lvl4pPr>
            <a:lvl5pPr marL="0" indent="0">
              <a:buFont typeface="Arial" panose="020B0604020202020204" pitchFamily="34" charset="0"/>
              <a:buNone/>
              <a:defRPr sz="2471">
                <a:solidFill>
                  <a:schemeClr val="accent5"/>
                </a:solidFill>
              </a:defRPr>
            </a:lvl5pPr>
            <a:lvl6pPr marL="0" indent="0">
              <a:buNone/>
              <a:defRPr sz="2471">
                <a:solidFill>
                  <a:schemeClr val="accent5"/>
                </a:solidFill>
              </a:defRPr>
            </a:lvl6pPr>
            <a:lvl7pPr marL="0" indent="0">
              <a:buNone/>
              <a:defRPr sz="2471">
                <a:solidFill>
                  <a:schemeClr val="accent5"/>
                </a:solidFill>
              </a:defRPr>
            </a:lvl7pPr>
            <a:lvl8pPr marL="0" indent="0">
              <a:buNone/>
              <a:defRPr sz="2471">
                <a:solidFill>
                  <a:schemeClr val="accent5"/>
                </a:solidFill>
              </a:defRPr>
            </a:lvl8pPr>
            <a:lvl9pPr marL="0" indent="0">
              <a:buNone/>
              <a:defRPr sz="2471">
                <a:solidFill>
                  <a:schemeClr val="accent5"/>
                </a:solidFill>
              </a:defRPr>
            </a:lvl9pPr>
          </a:lstStyle>
          <a:p>
            <a:pPr lvl="0"/>
            <a:r>
              <a:rPr lang="en-US" dirty="0"/>
              <a:t>Questions? 48 pt. Bold</a:t>
            </a:r>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272223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losing: Questions White/Gray">
    <p:spTree>
      <p:nvGrpSpPr>
        <p:cNvPr id="1" name=""/>
        <p:cNvGrpSpPr/>
        <p:nvPr/>
      </p:nvGrpSpPr>
      <p:grpSpPr>
        <a:xfrm>
          <a:off x="0" y="0"/>
          <a:ext cx="0" cy="0"/>
          <a:chOff x="0" y="0"/>
          <a:chExt cx="0" cy="0"/>
        </a:xfrm>
      </p:grpSpPr>
      <p:sp>
        <p:nvSpPr>
          <p:cNvPr id="7" name="Rectangle 6"/>
          <p:cNvSpPr/>
          <p:nvPr userDrawn="1"/>
        </p:nvSpPr>
        <p:spPr>
          <a:xfrm>
            <a:off x="2" y="1"/>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 Placeholder 2"/>
          <p:cNvSpPr>
            <a:spLocks noGrp="1"/>
          </p:cNvSpPr>
          <p:nvPr>
            <p:ph type="body" sz="quarter" idx="10" hasCustomPrompt="1"/>
          </p:nvPr>
        </p:nvSpPr>
        <p:spPr>
          <a:xfrm>
            <a:off x="1" y="4815"/>
            <a:ext cx="12192000" cy="6857999"/>
          </a:xfrm>
          <a:prstGeom prst="rect">
            <a:avLst/>
          </a:prstGeom>
        </p:spPr>
        <p:txBody>
          <a:bodyPr lIns="685800" tIns="685800" rIns="685800" bIns="685800" anchor="ctr" anchorCtr="0"/>
          <a:lstStyle>
            <a:lvl1pPr marL="0" indent="0">
              <a:tabLst>
                <a:tab pos="168725" algn="l"/>
              </a:tabLst>
              <a:defRPr sz="4236" b="1">
                <a:solidFill>
                  <a:schemeClr val="tx1"/>
                </a:solidFill>
              </a:defRPr>
            </a:lvl1pPr>
            <a:lvl2pPr marL="0" indent="0">
              <a:tabLst>
                <a:tab pos="168725" algn="l"/>
              </a:tabLst>
              <a:defRPr sz="2471">
                <a:solidFill>
                  <a:schemeClr val="accent1"/>
                </a:solidFill>
              </a:defRPr>
            </a:lvl2pPr>
            <a:lvl3pPr marL="0" indent="0">
              <a:buFont typeface="Arial" panose="020B0604020202020204" pitchFamily="34" charset="0"/>
              <a:buNone/>
              <a:defRPr sz="2471">
                <a:solidFill>
                  <a:schemeClr val="accent1"/>
                </a:solidFill>
              </a:defRPr>
            </a:lvl3pPr>
            <a:lvl4pPr marL="0" indent="0">
              <a:buFont typeface="Arial" panose="020B0604020202020204" pitchFamily="34" charset="0"/>
              <a:buNone/>
              <a:defRPr sz="2471">
                <a:solidFill>
                  <a:schemeClr val="accent1"/>
                </a:solidFill>
              </a:defRPr>
            </a:lvl4pPr>
            <a:lvl5pPr marL="0" indent="0">
              <a:buFont typeface="Arial" panose="020B0604020202020204" pitchFamily="34" charset="0"/>
              <a:buNone/>
              <a:defRPr sz="2471">
                <a:solidFill>
                  <a:schemeClr val="accent1"/>
                </a:solidFill>
              </a:defRPr>
            </a:lvl5pPr>
            <a:lvl6pPr marL="0" indent="0">
              <a:buNone/>
              <a:defRPr sz="2471">
                <a:solidFill>
                  <a:schemeClr val="accent1"/>
                </a:solidFill>
              </a:defRPr>
            </a:lvl6pPr>
            <a:lvl7pPr marL="0" indent="0">
              <a:buNone/>
              <a:defRPr sz="2471">
                <a:solidFill>
                  <a:schemeClr val="accent1"/>
                </a:solidFill>
              </a:defRPr>
            </a:lvl7pPr>
            <a:lvl8pPr marL="0" indent="0">
              <a:buNone/>
              <a:defRPr sz="2471">
                <a:solidFill>
                  <a:schemeClr val="accent1"/>
                </a:solidFill>
              </a:defRPr>
            </a:lvl8pPr>
            <a:lvl9pPr marL="0" indent="0">
              <a:buNone/>
              <a:defRPr sz="2471">
                <a:solidFill>
                  <a:schemeClr val="accent1"/>
                </a:solidFill>
              </a:defRPr>
            </a:lvl9pPr>
          </a:lstStyle>
          <a:p>
            <a:pPr lvl="0"/>
            <a:r>
              <a:rPr lang="en-US" dirty="0"/>
              <a:t>Questions? 48 pt. Bold</a:t>
            </a:r>
          </a:p>
          <a:p>
            <a:pPr lvl="1"/>
            <a:r>
              <a:rPr lang="en-US" dirty="0"/>
              <a:t>Click “Increase List Level” to produce this style subhead 28 pt.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321338" y="605118"/>
            <a:ext cx="2033821" cy="653527"/>
          </a:xfrm>
          <a:prstGeom prst="rect">
            <a:avLst/>
          </a:prstGeom>
        </p:spPr>
      </p:pic>
    </p:spTree>
    <p:extLst>
      <p:ext uri="{BB962C8B-B14F-4D97-AF65-F5344CB8AC3E}">
        <p14:creationId xmlns:p14="http://schemas.microsoft.com/office/powerpoint/2010/main" val="66470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Dark Gray">
    <p:spTree>
      <p:nvGrpSpPr>
        <p:cNvPr id="1" name=""/>
        <p:cNvGrpSpPr/>
        <p:nvPr/>
      </p:nvGrpSpPr>
      <p:grpSpPr>
        <a:xfrm>
          <a:off x="0" y="0"/>
          <a:ext cx="0" cy="0"/>
          <a:chOff x="0" y="0"/>
          <a:chExt cx="0" cy="0"/>
        </a:xfrm>
      </p:grpSpPr>
      <p:sp>
        <p:nvSpPr>
          <p:cNvPr id="31" name="Text Placeholder 2"/>
          <p:cNvSpPr>
            <a:spLocks noGrp="1"/>
          </p:cNvSpPr>
          <p:nvPr>
            <p:ph type="body" sz="quarter" idx="10" hasCustomPrompt="1"/>
          </p:nvPr>
        </p:nvSpPr>
        <p:spPr>
          <a:xfrm>
            <a:off x="0" y="2"/>
            <a:ext cx="12192000" cy="4087090"/>
          </a:xfrm>
          <a:prstGeom prst="rect">
            <a:avLst/>
          </a:prstGeom>
        </p:spPr>
        <p:txBody>
          <a:bodyPr lIns="685800" tIns="685800" rIns="685800" bIns="457200" anchor="b" anchorCtr="0"/>
          <a:lstStyle>
            <a:lvl1pPr marL="0" indent="0">
              <a:buNone/>
              <a:tabLst>
                <a:tab pos="168725" algn="l"/>
              </a:tabLst>
              <a:defRPr sz="4236" b="1">
                <a:solidFill>
                  <a:schemeClr val="bg1"/>
                </a:solidFill>
              </a:defRPr>
            </a:lvl1pPr>
            <a:lvl2pPr marL="0" indent="0">
              <a:buNone/>
              <a:tabLst>
                <a:tab pos="168725" algn="l"/>
              </a:tabLst>
              <a:defRPr sz="2471">
                <a:solidFill>
                  <a:schemeClr val="accent5"/>
                </a:solidFill>
              </a:defRPr>
            </a:lvl2pPr>
            <a:lvl3pPr marL="0" indent="0">
              <a:buFont typeface="Arial" panose="020B0604020202020204" pitchFamily="34" charset="0"/>
              <a:buNone/>
              <a:defRPr sz="2471">
                <a:solidFill>
                  <a:schemeClr val="accent5"/>
                </a:solidFill>
              </a:defRPr>
            </a:lvl3pPr>
            <a:lvl4pPr marL="0" indent="0">
              <a:buFont typeface="Arial" panose="020B0604020202020204" pitchFamily="34" charset="0"/>
              <a:buNone/>
              <a:defRPr sz="2471">
                <a:solidFill>
                  <a:schemeClr val="accent5"/>
                </a:solidFill>
              </a:defRPr>
            </a:lvl4pPr>
            <a:lvl5pPr marL="0" indent="0">
              <a:buFont typeface="Arial" panose="020B0604020202020204" pitchFamily="34" charset="0"/>
              <a:buNone/>
              <a:defRPr sz="2471">
                <a:solidFill>
                  <a:schemeClr val="accent5"/>
                </a:solidFill>
              </a:defRPr>
            </a:lvl5pPr>
            <a:lvl6pPr marL="0" indent="0">
              <a:buNone/>
              <a:defRPr sz="2471">
                <a:solidFill>
                  <a:schemeClr val="accent5"/>
                </a:solidFill>
              </a:defRPr>
            </a:lvl6pPr>
            <a:lvl7pPr marL="0" indent="0">
              <a:buNone/>
              <a:defRPr sz="2471">
                <a:solidFill>
                  <a:schemeClr val="accent5"/>
                </a:solidFill>
              </a:defRPr>
            </a:lvl7pPr>
            <a:lvl8pPr marL="0" indent="0">
              <a:buNone/>
              <a:defRPr sz="2471">
                <a:solidFill>
                  <a:schemeClr val="accent5"/>
                </a:solidFill>
              </a:defRPr>
            </a:lvl8pPr>
            <a:lvl9pPr marL="0" indent="0">
              <a:buNone/>
              <a:defRPr sz="2471">
                <a:solidFill>
                  <a:schemeClr val="accent5"/>
                </a:solidFill>
              </a:defRPr>
            </a:lvl9pPr>
          </a:lstStyle>
          <a:p>
            <a:pPr lvl="0"/>
            <a:r>
              <a:rPr lang="en-US" dirty="0"/>
              <a:t>Questions? 48 pt. Bold</a:t>
            </a:r>
          </a:p>
          <a:p>
            <a:pPr lvl="1"/>
            <a:r>
              <a:rPr lang="en-US" dirty="0"/>
              <a:t>Click “Increase List Level” to produce this style subhead 28 </a:t>
            </a:r>
            <a:r>
              <a:rPr lang="en-US"/>
              <a:t>pt.</a:t>
            </a:r>
          </a:p>
        </p:txBody>
      </p:sp>
      <p:sp>
        <p:nvSpPr>
          <p:cNvPr id="74" name="Text Placeholder 70"/>
          <p:cNvSpPr>
            <a:spLocks noGrp="1"/>
          </p:cNvSpPr>
          <p:nvPr>
            <p:ph type="body" sz="quarter" idx="14" hasCustomPrompt="1"/>
          </p:nvPr>
        </p:nvSpPr>
        <p:spPr>
          <a:xfrm>
            <a:off x="851154" y="4112842"/>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75" name="Text Placeholder 70"/>
          <p:cNvSpPr>
            <a:spLocks noGrp="1"/>
          </p:cNvSpPr>
          <p:nvPr>
            <p:ph type="body" sz="quarter" idx="15" hasCustomPrompt="1"/>
          </p:nvPr>
        </p:nvSpPr>
        <p:spPr>
          <a:xfrm>
            <a:off x="851154" y="430040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76" name="Text Placeholder 70"/>
          <p:cNvSpPr>
            <a:spLocks noGrp="1"/>
          </p:cNvSpPr>
          <p:nvPr>
            <p:ph type="body" sz="quarter" idx="16" hasCustomPrompt="1"/>
          </p:nvPr>
        </p:nvSpPr>
        <p:spPr>
          <a:xfrm>
            <a:off x="851154" y="4456302"/>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77" name="Text Placeholder 70"/>
          <p:cNvSpPr>
            <a:spLocks noGrp="1"/>
          </p:cNvSpPr>
          <p:nvPr>
            <p:ph type="body" sz="quarter" idx="17" hasCustomPrompt="1"/>
          </p:nvPr>
        </p:nvSpPr>
        <p:spPr>
          <a:xfrm>
            <a:off x="851154" y="4612181"/>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78" name="Text Placeholder 70"/>
          <p:cNvSpPr>
            <a:spLocks noGrp="1"/>
          </p:cNvSpPr>
          <p:nvPr>
            <p:ph type="body" sz="quarter" idx="34" hasCustomPrompt="1"/>
          </p:nvPr>
        </p:nvSpPr>
        <p:spPr>
          <a:xfrm>
            <a:off x="851154" y="4768059"/>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79" name="Text Placeholder 70"/>
          <p:cNvSpPr>
            <a:spLocks noGrp="1"/>
          </p:cNvSpPr>
          <p:nvPr>
            <p:ph type="body" sz="quarter" idx="40" hasCustomPrompt="1"/>
          </p:nvPr>
        </p:nvSpPr>
        <p:spPr>
          <a:xfrm>
            <a:off x="3526230"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80" name="Text Placeholder 70"/>
          <p:cNvSpPr>
            <a:spLocks noGrp="1"/>
          </p:cNvSpPr>
          <p:nvPr>
            <p:ph type="body" sz="quarter" idx="41" hasCustomPrompt="1"/>
          </p:nvPr>
        </p:nvSpPr>
        <p:spPr>
          <a:xfrm>
            <a:off x="3526230"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81" name="Text Placeholder 70"/>
          <p:cNvSpPr>
            <a:spLocks noGrp="1"/>
          </p:cNvSpPr>
          <p:nvPr>
            <p:ph type="body" sz="quarter" idx="42" hasCustomPrompt="1"/>
          </p:nvPr>
        </p:nvSpPr>
        <p:spPr>
          <a:xfrm>
            <a:off x="3526230"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82" name="Text Placeholder 70"/>
          <p:cNvSpPr>
            <a:spLocks noGrp="1"/>
          </p:cNvSpPr>
          <p:nvPr>
            <p:ph type="body" sz="quarter" idx="43" hasCustomPrompt="1"/>
          </p:nvPr>
        </p:nvSpPr>
        <p:spPr>
          <a:xfrm>
            <a:off x="3526230"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83" name="Text Placeholder 70"/>
          <p:cNvSpPr>
            <a:spLocks noGrp="1"/>
          </p:cNvSpPr>
          <p:nvPr>
            <p:ph type="body" sz="quarter" idx="44" hasCustomPrompt="1"/>
          </p:nvPr>
        </p:nvSpPr>
        <p:spPr>
          <a:xfrm>
            <a:off x="3526230"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84" name="Text Placeholder 70"/>
          <p:cNvSpPr>
            <a:spLocks noGrp="1"/>
          </p:cNvSpPr>
          <p:nvPr>
            <p:ph type="body" sz="quarter" idx="45" hasCustomPrompt="1"/>
          </p:nvPr>
        </p:nvSpPr>
        <p:spPr>
          <a:xfrm>
            <a:off x="6201306"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85" name="Text Placeholder 70"/>
          <p:cNvSpPr>
            <a:spLocks noGrp="1"/>
          </p:cNvSpPr>
          <p:nvPr>
            <p:ph type="body" sz="quarter" idx="46" hasCustomPrompt="1"/>
          </p:nvPr>
        </p:nvSpPr>
        <p:spPr>
          <a:xfrm>
            <a:off x="6201306"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86" name="Text Placeholder 70"/>
          <p:cNvSpPr>
            <a:spLocks noGrp="1"/>
          </p:cNvSpPr>
          <p:nvPr>
            <p:ph type="body" sz="quarter" idx="47" hasCustomPrompt="1"/>
          </p:nvPr>
        </p:nvSpPr>
        <p:spPr>
          <a:xfrm>
            <a:off x="6201306"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87" name="Text Placeholder 70"/>
          <p:cNvSpPr>
            <a:spLocks noGrp="1"/>
          </p:cNvSpPr>
          <p:nvPr>
            <p:ph type="body" sz="quarter" idx="48" hasCustomPrompt="1"/>
          </p:nvPr>
        </p:nvSpPr>
        <p:spPr>
          <a:xfrm>
            <a:off x="6201306"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88" name="Text Placeholder 70"/>
          <p:cNvSpPr>
            <a:spLocks noGrp="1"/>
          </p:cNvSpPr>
          <p:nvPr>
            <p:ph type="body" sz="quarter" idx="49" hasCustomPrompt="1"/>
          </p:nvPr>
        </p:nvSpPr>
        <p:spPr>
          <a:xfrm>
            <a:off x="6201306"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89" name="Text Placeholder 70"/>
          <p:cNvSpPr>
            <a:spLocks noGrp="1"/>
          </p:cNvSpPr>
          <p:nvPr>
            <p:ph type="body" sz="quarter" idx="50" hasCustomPrompt="1"/>
          </p:nvPr>
        </p:nvSpPr>
        <p:spPr>
          <a:xfrm>
            <a:off x="8876383"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90" name="Text Placeholder 70"/>
          <p:cNvSpPr>
            <a:spLocks noGrp="1"/>
          </p:cNvSpPr>
          <p:nvPr>
            <p:ph type="body" sz="quarter" idx="51" hasCustomPrompt="1"/>
          </p:nvPr>
        </p:nvSpPr>
        <p:spPr>
          <a:xfrm>
            <a:off x="8876383"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91" name="Text Placeholder 70"/>
          <p:cNvSpPr>
            <a:spLocks noGrp="1"/>
          </p:cNvSpPr>
          <p:nvPr>
            <p:ph type="body" sz="quarter" idx="52" hasCustomPrompt="1"/>
          </p:nvPr>
        </p:nvSpPr>
        <p:spPr>
          <a:xfrm>
            <a:off x="8876383"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92" name="Text Placeholder 70"/>
          <p:cNvSpPr>
            <a:spLocks noGrp="1"/>
          </p:cNvSpPr>
          <p:nvPr>
            <p:ph type="body" sz="quarter" idx="53" hasCustomPrompt="1"/>
          </p:nvPr>
        </p:nvSpPr>
        <p:spPr>
          <a:xfrm>
            <a:off x="8876383"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93" name="Text Placeholder 70"/>
          <p:cNvSpPr>
            <a:spLocks noGrp="1"/>
          </p:cNvSpPr>
          <p:nvPr>
            <p:ph type="body" sz="quarter" idx="54" hasCustomPrompt="1"/>
          </p:nvPr>
        </p:nvSpPr>
        <p:spPr>
          <a:xfrm>
            <a:off x="8876383"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94504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White/Gray">
    <p:spTree>
      <p:nvGrpSpPr>
        <p:cNvPr id="1" name=""/>
        <p:cNvGrpSpPr/>
        <p:nvPr/>
      </p:nvGrpSpPr>
      <p:grpSpPr>
        <a:xfrm>
          <a:off x="0" y="0"/>
          <a:ext cx="0" cy="0"/>
          <a:chOff x="0" y="0"/>
          <a:chExt cx="0" cy="0"/>
        </a:xfrm>
      </p:grpSpPr>
      <p:sp>
        <p:nvSpPr>
          <p:cNvPr id="30" name="Rectangle 29"/>
          <p:cNvSpPr/>
          <p:nvPr userDrawn="1"/>
        </p:nvSpPr>
        <p:spPr>
          <a:xfrm>
            <a:off x="2" y="1"/>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Text Placeholder 2"/>
          <p:cNvSpPr>
            <a:spLocks noGrp="1"/>
          </p:cNvSpPr>
          <p:nvPr>
            <p:ph type="body" sz="quarter" idx="10" hasCustomPrompt="1"/>
          </p:nvPr>
        </p:nvSpPr>
        <p:spPr>
          <a:xfrm>
            <a:off x="0" y="2"/>
            <a:ext cx="12192000" cy="4087090"/>
          </a:xfrm>
          <a:prstGeom prst="rect">
            <a:avLst/>
          </a:prstGeom>
        </p:spPr>
        <p:txBody>
          <a:bodyPr lIns="685800" tIns="685800" rIns="685800" bIns="457200" anchor="b" anchorCtr="0"/>
          <a:lstStyle>
            <a:lvl1pPr marL="0" indent="0">
              <a:buNone/>
              <a:defRPr sz="4236" b="1">
                <a:solidFill>
                  <a:schemeClr val="tx1"/>
                </a:solidFill>
              </a:defRPr>
            </a:lvl1pPr>
            <a:lvl2pPr marL="0" indent="0">
              <a:buNone/>
              <a:defRPr sz="2471">
                <a:solidFill>
                  <a:schemeClr val="accent1"/>
                </a:solidFill>
              </a:defRPr>
            </a:lvl2pPr>
            <a:lvl3pPr marL="0" indent="0">
              <a:buFont typeface="Arial" panose="020B0604020202020204" pitchFamily="34" charset="0"/>
              <a:buNone/>
              <a:defRPr sz="2471">
                <a:solidFill>
                  <a:schemeClr val="accent1"/>
                </a:solidFill>
              </a:defRPr>
            </a:lvl3pPr>
            <a:lvl4pPr marL="0" indent="0">
              <a:buFont typeface="Arial" panose="020B0604020202020204" pitchFamily="34" charset="0"/>
              <a:buNone/>
              <a:defRPr sz="2471">
                <a:solidFill>
                  <a:schemeClr val="accent1"/>
                </a:solidFill>
              </a:defRPr>
            </a:lvl4pPr>
            <a:lvl5pPr marL="0" indent="0">
              <a:buFont typeface="Arial" panose="020B0604020202020204" pitchFamily="34" charset="0"/>
              <a:buNone/>
              <a:defRPr sz="2471">
                <a:solidFill>
                  <a:schemeClr val="accent1"/>
                </a:solidFill>
              </a:defRPr>
            </a:lvl5pPr>
            <a:lvl6pPr marL="0" indent="0">
              <a:buNone/>
              <a:defRPr sz="2471">
                <a:solidFill>
                  <a:schemeClr val="accent1"/>
                </a:solidFill>
              </a:defRPr>
            </a:lvl6pPr>
            <a:lvl7pPr marL="0" indent="0">
              <a:buNone/>
              <a:defRPr sz="2471">
                <a:solidFill>
                  <a:schemeClr val="accent1"/>
                </a:solidFill>
              </a:defRPr>
            </a:lvl7pPr>
            <a:lvl8pPr marL="0" indent="0">
              <a:buNone/>
              <a:defRPr sz="2471">
                <a:solidFill>
                  <a:schemeClr val="accent1"/>
                </a:solidFill>
              </a:defRPr>
            </a:lvl8pPr>
            <a:lvl9pPr marL="0" indent="0">
              <a:buNone/>
              <a:defRPr sz="2471">
                <a:solidFill>
                  <a:schemeClr val="accent1"/>
                </a:solidFill>
              </a:defRPr>
            </a:lvl9pPr>
          </a:lstStyle>
          <a:p>
            <a:pPr lvl="0"/>
            <a:r>
              <a:rPr lang="en-US" dirty="0"/>
              <a:t>Questions? 48 pt. Bold</a:t>
            </a:r>
          </a:p>
          <a:p>
            <a:pPr lvl="1"/>
            <a:r>
              <a:rPr lang="en-US" dirty="0"/>
              <a:t>Click “Increase List Level” to produce this style subhead 28 pt.</a:t>
            </a:r>
          </a:p>
        </p:txBody>
      </p:sp>
      <p:sp>
        <p:nvSpPr>
          <p:cNvPr id="24" name="Text Placeholder 70"/>
          <p:cNvSpPr>
            <a:spLocks noGrp="1"/>
          </p:cNvSpPr>
          <p:nvPr>
            <p:ph type="body" sz="quarter" idx="14" hasCustomPrompt="1"/>
          </p:nvPr>
        </p:nvSpPr>
        <p:spPr>
          <a:xfrm>
            <a:off x="851154" y="4112842"/>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5" name="Text Placeholder 70"/>
          <p:cNvSpPr>
            <a:spLocks noGrp="1"/>
          </p:cNvSpPr>
          <p:nvPr>
            <p:ph type="body" sz="quarter" idx="15" hasCustomPrompt="1"/>
          </p:nvPr>
        </p:nvSpPr>
        <p:spPr>
          <a:xfrm>
            <a:off x="851154" y="430040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6" name="Text Placeholder 70"/>
          <p:cNvSpPr>
            <a:spLocks noGrp="1"/>
          </p:cNvSpPr>
          <p:nvPr>
            <p:ph type="body" sz="quarter" idx="16" hasCustomPrompt="1"/>
          </p:nvPr>
        </p:nvSpPr>
        <p:spPr>
          <a:xfrm>
            <a:off x="851154" y="445630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7" name="Text Placeholder 70"/>
          <p:cNvSpPr>
            <a:spLocks noGrp="1"/>
          </p:cNvSpPr>
          <p:nvPr>
            <p:ph type="body" sz="quarter" idx="17" hasCustomPrompt="1"/>
          </p:nvPr>
        </p:nvSpPr>
        <p:spPr>
          <a:xfrm>
            <a:off x="851154" y="461218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8" name="Text Placeholder 70"/>
          <p:cNvSpPr>
            <a:spLocks noGrp="1"/>
          </p:cNvSpPr>
          <p:nvPr>
            <p:ph type="body" sz="quarter" idx="34" hasCustomPrompt="1"/>
          </p:nvPr>
        </p:nvSpPr>
        <p:spPr>
          <a:xfrm>
            <a:off x="851154" y="4768059"/>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9" name="Text Placeholder 70"/>
          <p:cNvSpPr>
            <a:spLocks noGrp="1"/>
          </p:cNvSpPr>
          <p:nvPr>
            <p:ph type="body" sz="quarter" idx="40" hasCustomPrompt="1"/>
          </p:nvPr>
        </p:nvSpPr>
        <p:spPr>
          <a:xfrm>
            <a:off x="3526230"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2" name="Text Placeholder 70"/>
          <p:cNvSpPr>
            <a:spLocks noGrp="1"/>
          </p:cNvSpPr>
          <p:nvPr>
            <p:ph type="body" sz="quarter" idx="41" hasCustomPrompt="1"/>
          </p:nvPr>
        </p:nvSpPr>
        <p:spPr>
          <a:xfrm>
            <a:off x="3526230"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3" name="Text Placeholder 70"/>
          <p:cNvSpPr>
            <a:spLocks noGrp="1"/>
          </p:cNvSpPr>
          <p:nvPr>
            <p:ph type="body" sz="quarter" idx="42" hasCustomPrompt="1"/>
          </p:nvPr>
        </p:nvSpPr>
        <p:spPr>
          <a:xfrm>
            <a:off x="3526230"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4" name="Text Placeholder 70"/>
          <p:cNvSpPr>
            <a:spLocks noGrp="1"/>
          </p:cNvSpPr>
          <p:nvPr>
            <p:ph type="body" sz="quarter" idx="43" hasCustomPrompt="1"/>
          </p:nvPr>
        </p:nvSpPr>
        <p:spPr>
          <a:xfrm>
            <a:off x="3526230"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55" name="Text Placeholder 70"/>
          <p:cNvSpPr>
            <a:spLocks noGrp="1"/>
          </p:cNvSpPr>
          <p:nvPr>
            <p:ph type="body" sz="quarter" idx="44" hasCustomPrompt="1"/>
          </p:nvPr>
        </p:nvSpPr>
        <p:spPr>
          <a:xfrm>
            <a:off x="3526230"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56" name="Text Placeholder 70"/>
          <p:cNvSpPr>
            <a:spLocks noGrp="1"/>
          </p:cNvSpPr>
          <p:nvPr>
            <p:ph type="body" sz="quarter" idx="45" hasCustomPrompt="1"/>
          </p:nvPr>
        </p:nvSpPr>
        <p:spPr>
          <a:xfrm>
            <a:off x="6201306"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57" name="Text Placeholder 70"/>
          <p:cNvSpPr>
            <a:spLocks noGrp="1"/>
          </p:cNvSpPr>
          <p:nvPr>
            <p:ph type="body" sz="quarter" idx="46" hasCustomPrompt="1"/>
          </p:nvPr>
        </p:nvSpPr>
        <p:spPr>
          <a:xfrm>
            <a:off x="6201306"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58" name="Text Placeholder 70"/>
          <p:cNvSpPr>
            <a:spLocks noGrp="1"/>
          </p:cNvSpPr>
          <p:nvPr>
            <p:ph type="body" sz="quarter" idx="47" hasCustomPrompt="1"/>
          </p:nvPr>
        </p:nvSpPr>
        <p:spPr>
          <a:xfrm>
            <a:off x="6201306"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59" name="Text Placeholder 70"/>
          <p:cNvSpPr>
            <a:spLocks noGrp="1"/>
          </p:cNvSpPr>
          <p:nvPr>
            <p:ph type="body" sz="quarter" idx="48" hasCustomPrompt="1"/>
          </p:nvPr>
        </p:nvSpPr>
        <p:spPr>
          <a:xfrm>
            <a:off x="6201306"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60" name="Text Placeholder 70"/>
          <p:cNvSpPr>
            <a:spLocks noGrp="1"/>
          </p:cNvSpPr>
          <p:nvPr>
            <p:ph type="body" sz="quarter" idx="49" hasCustomPrompt="1"/>
          </p:nvPr>
        </p:nvSpPr>
        <p:spPr>
          <a:xfrm>
            <a:off x="6201306"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61" name="Text Placeholder 70"/>
          <p:cNvSpPr>
            <a:spLocks noGrp="1"/>
          </p:cNvSpPr>
          <p:nvPr>
            <p:ph type="body" sz="quarter" idx="50" hasCustomPrompt="1"/>
          </p:nvPr>
        </p:nvSpPr>
        <p:spPr>
          <a:xfrm>
            <a:off x="8876383"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62" name="Text Placeholder 70"/>
          <p:cNvSpPr>
            <a:spLocks noGrp="1"/>
          </p:cNvSpPr>
          <p:nvPr>
            <p:ph type="body" sz="quarter" idx="51" hasCustomPrompt="1"/>
          </p:nvPr>
        </p:nvSpPr>
        <p:spPr>
          <a:xfrm>
            <a:off x="8876383"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63" name="Text Placeholder 70"/>
          <p:cNvSpPr>
            <a:spLocks noGrp="1"/>
          </p:cNvSpPr>
          <p:nvPr>
            <p:ph type="body" sz="quarter" idx="52" hasCustomPrompt="1"/>
          </p:nvPr>
        </p:nvSpPr>
        <p:spPr>
          <a:xfrm>
            <a:off x="8876383"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64" name="Text Placeholder 70"/>
          <p:cNvSpPr>
            <a:spLocks noGrp="1"/>
          </p:cNvSpPr>
          <p:nvPr>
            <p:ph type="body" sz="quarter" idx="53" hasCustomPrompt="1"/>
          </p:nvPr>
        </p:nvSpPr>
        <p:spPr>
          <a:xfrm>
            <a:off x="8876383"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65" name="Text Placeholder 70"/>
          <p:cNvSpPr>
            <a:spLocks noGrp="1"/>
          </p:cNvSpPr>
          <p:nvPr>
            <p:ph type="body" sz="quarter" idx="54" hasCustomPrompt="1"/>
          </p:nvPr>
        </p:nvSpPr>
        <p:spPr>
          <a:xfrm>
            <a:off x="8876383"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pic>
        <p:nvPicPr>
          <p:cNvPr id="36" name="Picture 35"/>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pic>
        <p:nvPicPr>
          <p:cNvPr id="35" name="Picture 34"/>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321338" y="605118"/>
            <a:ext cx="2033821" cy="653527"/>
          </a:xfrm>
          <a:prstGeom prst="rect">
            <a:avLst/>
          </a:prstGeom>
        </p:spPr>
      </p:pic>
    </p:spTree>
    <p:extLst>
      <p:ext uri="{BB962C8B-B14F-4D97-AF65-F5344CB8AC3E}">
        <p14:creationId xmlns:p14="http://schemas.microsoft.com/office/powerpoint/2010/main" val="314946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Pics Dark Gray">
    <p:spTree>
      <p:nvGrpSpPr>
        <p:cNvPr id="1" name=""/>
        <p:cNvGrpSpPr/>
        <p:nvPr/>
      </p:nvGrpSpPr>
      <p:grpSpPr>
        <a:xfrm>
          <a:off x="0" y="0"/>
          <a:ext cx="0" cy="0"/>
          <a:chOff x="0" y="0"/>
          <a:chExt cx="0" cy="0"/>
        </a:xfrm>
      </p:grpSpPr>
      <p:sp>
        <p:nvSpPr>
          <p:cNvPr id="63" name="Picture Placeholder 4"/>
          <p:cNvSpPr>
            <a:spLocks noGrp="1" noChangeAspect="1"/>
          </p:cNvSpPr>
          <p:nvPr>
            <p:ph type="pic" sz="quarter" idx="10" hasCustomPrompt="1"/>
          </p:nvPr>
        </p:nvSpPr>
        <p:spPr>
          <a:xfrm>
            <a:off x="843064" y="368590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94" name="Text Placeholder 2"/>
          <p:cNvSpPr>
            <a:spLocks noGrp="1"/>
          </p:cNvSpPr>
          <p:nvPr>
            <p:ph type="body" sz="quarter" idx="65" hasCustomPrompt="1"/>
          </p:nvPr>
        </p:nvSpPr>
        <p:spPr>
          <a:xfrm>
            <a:off x="0" y="2"/>
            <a:ext cx="12192000" cy="3665037"/>
          </a:xfrm>
          <a:prstGeom prst="rect">
            <a:avLst/>
          </a:prstGeom>
        </p:spPr>
        <p:txBody>
          <a:bodyPr lIns="685800" tIns="685800" rIns="685800" bIns="457200" anchor="b" anchorCtr="0"/>
          <a:lstStyle>
            <a:lvl1pPr marL="0" indent="0">
              <a:buNone/>
              <a:defRPr sz="4236" b="1">
                <a:solidFill>
                  <a:schemeClr val="bg1"/>
                </a:solidFill>
              </a:defRPr>
            </a:lvl1pPr>
            <a:lvl2pPr marL="0" indent="0">
              <a:buNone/>
              <a:tabLst>
                <a:tab pos="168725" algn="l"/>
              </a:tabLst>
              <a:defRPr sz="2471">
                <a:solidFill>
                  <a:schemeClr val="accent5"/>
                </a:solidFill>
              </a:defRPr>
            </a:lvl2pPr>
            <a:lvl3pPr marL="0" indent="0">
              <a:buFont typeface="Arial" panose="020B0604020202020204" pitchFamily="34" charset="0"/>
              <a:buNone/>
              <a:defRPr sz="2471">
                <a:solidFill>
                  <a:schemeClr val="accent5"/>
                </a:solidFill>
              </a:defRPr>
            </a:lvl3pPr>
            <a:lvl4pPr marL="0" indent="0">
              <a:buFont typeface="Arial" panose="020B0604020202020204" pitchFamily="34" charset="0"/>
              <a:buNone/>
              <a:defRPr sz="2471">
                <a:solidFill>
                  <a:schemeClr val="accent5"/>
                </a:solidFill>
              </a:defRPr>
            </a:lvl4pPr>
            <a:lvl5pPr marL="0" indent="0">
              <a:buFont typeface="Arial" panose="020B0604020202020204" pitchFamily="34" charset="0"/>
              <a:buNone/>
              <a:defRPr sz="2471">
                <a:solidFill>
                  <a:schemeClr val="accent5"/>
                </a:solidFill>
              </a:defRPr>
            </a:lvl5pPr>
            <a:lvl6pPr marL="0" indent="0">
              <a:buNone/>
              <a:defRPr sz="2471">
                <a:solidFill>
                  <a:schemeClr val="accent5"/>
                </a:solidFill>
              </a:defRPr>
            </a:lvl6pPr>
            <a:lvl7pPr marL="0" indent="0">
              <a:buNone/>
              <a:defRPr sz="2471">
                <a:solidFill>
                  <a:schemeClr val="accent5"/>
                </a:solidFill>
              </a:defRPr>
            </a:lvl7pPr>
            <a:lvl8pPr marL="0" indent="0">
              <a:buNone/>
              <a:defRPr sz="2471">
                <a:solidFill>
                  <a:schemeClr val="accent5"/>
                </a:solidFill>
              </a:defRPr>
            </a:lvl8pPr>
            <a:lvl9pPr marL="0" indent="0">
              <a:buFont typeface="Arial" panose="020B0604020202020204" pitchFamily="34" charset="0"/>
              <a:buNone/>
              <a:defRPr sz="2471">
                <a:solidFill>
                  <a:schemeClr val="accent5"/>
                </a:solidFill>
              </a:defRPr>
            </a:lvl9pPr>
          </a:lstStyle>
          <a:p>
            <a:pPr lvl="0"/>
            <a:r>
              <a:rPr lang="en-US" dirty="0"/>
              <a:t>Questions? 48 pt. Bold</a:t>
            </a:r>
          </a:p>
          <a:p>
            <a:pPr lvl="1"/>
            <a:r>
              <a:rPr lang="en-US"/>
              <a:t>Click “Increase List Level” to produce this style subhead 28 pt.</a:t>
            </a:r>
          </a:p>
        </p:txBody>
      </p:sp>
      <p:sp>
        <p:nvSpPr>
          <p:cNvPr id="39" name="Text Placeholder 70"/>
          <p:cNvSpPr>
            <a:spLocks noGrp="1"/>
          </p:cNvSpPr>
          <p:nvPr>
            <p:ph type="body" sz="quarter" idx="66" hasCustomPrompt="1"/>
          </p:nvPr>
        </p:nvSpPr>
        <p:spPr>
          <a:xfrm>
            <a:off x="1927576" y="3685341"/>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0" name="Text Placeholder 70"/>
          <p:cNvSpPr>
            <a:spLocks noGrp="1"/>
          </p:cNvSpPr>
          <p:nvPr>
            <p:ph type="body" sz="quarter" idx="67" hasCustomPrompt="1"/>
          </p:nvPr>
        </p:nvSpPr>
        <p:spPr>
          <a:xfrm>
            <a:off x="1927576" y="3872907"/>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1" name="Text Placeholder 70"/>
          <p:cNvSpPr>
            <a:spLocks noGrp="1"/>
          </p:cNvSpPr>
          <p:nvPr>
            <p:ph type="body" sz="quarter" idx="68" hasCustomPrompt="1"/>
          </p:nvPr>
        </p:nvSpPr>
        <p:spPr>
          <a:xfrm>
            <a:off x="1927576" y="4028801"/>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2" name="Text Placeholder 70"/>
          <p:cNvSpPr>
            <a:spLocks noGrp="1"/>
          </p:cNvSpPr>
          <p:nvPr>
            <p:ph type="body" sz="quarter" idx="69" hasCustomPrompt="1"/>
          </p:nvPr>
        </p:nvSpPr>
        <p:spPr>
          <a:xfrm>
            <a:off x="1927576" y="4184680"/>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3" name="Text Placeholder 70"/>
          <p:cNvSpPr>
            <a:spLocks noGrp="1"/>
          </p:cNvSpPr>
          <p:nvPr>
            <p:ph type="body" sz="quarter" idx="70" hasCustomPrompt="1"/>
          </p:nvPr>
        </p:nvSpPr>
        <p:spPr>
          <a:xfrm>
            <a:off x="1927576"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45" name="Picture Placeholder 4"/>
          <p:cNvSpPr>
            <a:spLocks noGrp="1" noChangeAspect="1"/>
          </p:cNvSpPr>
          <p:nvPr>
            <p:ph type="pic" sz="quarter" idx="71" hasCustomPrompt="1"/>
          </p:nvPr>
        </p:nvSpPr>
        <p:spPr>
          <a:xfrm>
            <a:off x="4436409" y="368590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46" name="Text Placeholder 70"/>
          <p:cNvSpPr>
            <a:spLocks noGrp="1"/>
          </p:cNvSpPr>
          <p:nvPr>
            <p:ph type="body" sz="quarter" idx="72" hasCustomPrompt="1"/>
          </p:nvPr>
        </p:nvSpPr>
        <p:spPr>
          <a:xfrm>
            <a:off x="5520920" y="3685341"/>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7" name="Text Placeholder 70"/>
          <p:cNvSpPr>
            <a:spLocks noGrp="1"/>
          </p:cNvSpPr>
          <p:nvPr>
            <p:ph type="body" sz="quarter" idx="73" hasCustomPrompt="1"/>
          </p:nvPr>
        </p:nvSpPr>
        <p:spPr>
          <a:xfrm>
            <a:off x="5520920" y="3872907"/>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8" name="Text Placeholder 70"/>
          <p:cNvSpPr>
            <a:spLocks noGrp="1"/>
          </p:cNvSpPr>
          <p:nvPr>
            <p:ph type="body" sz="quarter" idx="74" hasCustomPrompt="1"/>
          </p:nvPr>
        </p:nvSpPr>
        <p:spPr>
          <a:xfrm>
            <a:off x="5520920" y="4028801"/>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9" name="Text Placeholder 70"/>
          <p:cNvSpPr>
            <a:spLocks noGrp="1"/>
          </p:cNvSpPr>
          <p:nvPr>
            <p:ph type="body" sz="quarter" idx="75" hasCustomPrompt="1"/>
          </p:nvPr>
        </p:nvSpPr>
        <p:spPr>
          <a:xfrm>
            <a:off x="5520920" y="4184680"/>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50" name="Text Placeholder 70"/>
          <p:cNvSpPr>
            <a:spLocks noGrp="1"/>
          </p:cNvSpPr>
          <p:nvPr>
            <p:ph type="body" sz="quarter" idx="76" hasCustomPrompt="1"/>
          </p:nvPr>
        </p:nvSpPr>
        <p:spPr>
          <a:xfrm>
            <a:off x="5520920"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51" name="Picture Placeholder 4"/>
          <p:cNvSpPr>
            <a:spLocks noGrp="1" noChangeAspect="1"/>
          </p:cNvSpPr>
          <p:nvPr>
            <p:ph type="pic" sz="quarter" idx="77" hasCustomPrompt="1"/>
          </p:nvPr>
        </p:nvSpPr>
        <p:spPr>
          <a:xfrm>
            <a:off x="8022675" y="368534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52" name="Text Placeholder 70"/>
          <p:cNvSpPr>
            <a:spLocks noGrp="1"/>
          </p:cNvSpPr>
          <p:nvPr>
            <p:ph type="body" sz="quarter" idx="78" hasCustomPrompt="1"/>
          </p:nvPr>
        </p:nvSpPr>
        <p:spPr>
          <a:xfrm>
            <a:off x="9107187" y="3684782"/>
            <a:ext cx="2253541"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53" name="Text Placeholder 70"/>
          <p:cNvSpPr>
            <a:spLocks noGrp="1"/>
          </p:cNvSpPr>
          <p:nvPr>
            <p:ph type="body" sz="quarter" idx="79" hasCustomPrompt="1"/>
          </p:nvPr>
        </p:nvSpPr>
        <p:spPr>
          <a:xfrm>
            <a:off x="9107187" y="3872348"/>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54" name="Text Placeholder 70"/>
          <p:cNvSpPr>
            <a:spLocks noGrp="1"/>
          </p:cNvSpPr>
          <p:nvPr>
            <p:ph type="body" sz="quarter" idx="80" hasCustomPrompt="1"/>
          </p:nvPr>
        </p:nvSpPr>
        <p:spPr>
          <a:xfrm>
            <a:off x="9107187" y="4028241"/>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55" name="Text Placeholder 70"/>
          <p:cNvSpPr>
            <a:spLocks noGrp="1"/>
          </p:cNvSpPr>
          <p:nvPr>
            <p:ph type="body" sz="quarter" idx="81" hasCustomPrompt="1"/>
          </p:nvPr>
        </p:nvSpPr>
        <p:spPr>
          <a:xfrm>
            <a:off x="9107187" y="4184120"/>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56" name="Text Placeholder 70"/>
          <p:cNvSpPr>
            <a:spLocks noGrp="1"/>
          </p:cNvSpPr>
          <p:nvPr>
            <p:ph type="body" sz="quarter" idx="82" hasCustomPrompt="1"/>
          </p:nvPr>
        </p:nvSpPr>
        <p:spPr>
          <a:xfrm>
            <a:off x="9107187" y="4339999"/>
            <a:ext cx="2253541"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57" name="Picture Placeholder 4"/>
          <p:cNvSpPr>
            <a:spLocks noGrp="1" noChangeAspect="1"/>
          </p:cNvSpPr>
          <p:nvPr>
            <p:ph type="pic" sz="quarter" idx="83" hasCustomPrompt="1"/>
          </p:nvPr>
        </p:nvSpPr>
        <p:spPr>
          <a:xfrm>
            <a:off x="843064" y="4764522"/>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58" name="Text Placeholder 70"/>
          <p:cNvSpPr>
            <a:spLocks noGrp="1"/>
          </p:cNvSpPr>
          <p:nvPr>
            <p:ph type="body" sz="quarter" idx="84" hasCustomPrompt="1"/>
          </p:nvPr>
        </p:nvSpPr>
        <p:spPr>
          <a:xfrm>
            <a:off x="1927576" y="4763963"/>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59" name="Text Placeholder 70"/>
          <p:cNvSpPr>
            <a:spLocks noGrp="1"/>
          </p:cNvSpPr>
          <p:nvPr>
            <p:ph type="body" sz="quarter" idx="85" hasCustomPrompt="1"/>
          </p:nvPr>
        </p:nvSpPr>
        <p:spPr>
          <a:xfrm>
            <a:off x="1927576" y="4951529"/>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95" name="Text Placeholder 70"/>
          <p:cNvSpPr>
            <a:spLocks noGrp="1"/>
          </p:cNvSpPr>
          <p:nvPr>
            <p:ph type="body" sz="quarter" idx="86" hasCustomPrompt="1"/>
          </p:nvPr>
        </p:nvSpPr>
        <p:spPr>
          <a:xfrm>
            <a:off x="1927576" y="510742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96" name="Text Placeholder 70"/>
          <p:cNvSpPr>
            <a:spLocks noGrp="1"/>
          </p:cNvSpPr>
          <p:nvPr>
            <p:ph type="body" sz="quarter" idx="87" hasCustomPrompt="1"/>
          </p:nvPr>
        </p:nvSpPr>
        <p:spPr>
          <a:xfrm>
            <a:off x="1927576" y="526330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97" name="Text Placeholder 70"/>
          <p:cNvSpPr>
            <a:spLocks noGrp="1"/>
          </p:cNvSpPr>
          <p:nvPr>
            <p:ph type="body" sz="quarter" idx="88" hasCustomPrompt="1"/>
          </p:nvPr>
        </p:nvSpPr>
        <p:spPr>
          <a:xfrm>
            <a:off x="1927576"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98" name="Picture Placeholder 4"/>
          <p:cNvSpPr>
            <a:spLocks noGrp="1" noChangeAspect="1"/>
          </p:cNvSpPr>
          <p:nvPr>
            <p:ph type="pic" sz="quarter" idx="89" hasCustomPrompt="1"/>
          </p:nvPr>
        </p:nvSpPr>
        <p:spPr>
          <a:xfrm>
            <a:off x="4436409" y="4764522"/>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99" name="Text Placeholder 70"/>
          <p:cNvSpPr>
            <a:spLocks noGrp="1"/>
          </p:cNvSpPr>
          <p:nvPr>
            <p:ph type="body" sz="quarter" idx="90" hasCustomPrompt="1"/>
          </p:nvPr>
        </p:nvSpPr>
        <p:spPr>
          <a:xfrm>
            <a:off x="5520920" y="4763963"/>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100" name="Text Placeholder 70"/>
          <p:cNvSpPr>
            <a:spLocks noGrp="1"/>
          </p:cNvSpPr>
          <p:nvPr>
            <p:ph type="body" sz="quarter" idx="91" hasCustomPrompt="1"/>
          </p:nvPr>
        </p:nvSpPr>
        <p:spPr>
          <a:xfrm>
            <a:off x="5520920" y="4951529"/>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101" name="Text Placeholder 70"/>
          <p:cNvSpPr>
            <a:spLocks noGrp="1"/>
          </p:cNvSpPr>
          <p:nvPr>
            <p:ph type="body" sz="quarter" idx="92" hasCustomPrompt="1"/>
          </p:nvPr>
        </p:nvSpPr>
        <p:spPr>
          <a:xfrm>
            <a:off x="5520920" y="510742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102" name="Text Placeholder 70"/>
          <p:cNvSpPr>
            <a:spLocks noGrp="1"/>
          </p:cNvSpPr>
          <p:nvPr>
            <p:ph type="body" sz="quarter" idx="93" hasCustomPrompt="1"/>
          </p:nvPr>
        </p:nvSpPr>
        <p:spPr>
          <a:xfrm>
            <a:off x="5520920" y="526330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103" name="Text Placeholder 70"/>
          <p:cNvSpPr>
            <a:spLocks noGrp="1"/>
          </p:cNvSpPr>
          <p:nvPr>
            <p:ph type="body" sz="quarter" idx="94" hasCustomPrompt="1"/>
          </p:nvPr>
        </p:nvSpPr>
        <p:spPr>
          <a:xfrm>
            <a:off x="5520920"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104" name="Picture Placeholder 4"/>
          <p:cNvSpPr>
            <a:spLocks noGrp="1" noChangeAspect="1"/>
          </p:cNvSpPr>
          <p:nvPr>
            <p:ph type="pic" sz="quarter" idx="95" hasCustomPrompt="1"/>
          </p:nvPr>
        </p:nvSpPr>
        <p:spPr>
          <a:xfrm>
            <a:off x="8022675" y="4763963"/>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105" name="Text Placeholder 70"/>
          <p:cNvSpPr>
            <a:spLocks noGrp="1"/>
          </p:cNvSpPr>
          <p:nvPr>
            <p:ph type="body" sz="quarter" idx="96" hasCustomPrompt="1"/>
          </p:nvPr>
        </p:nvSpPr>
        <p:spPr>
          <a:xfrm>
            <a:off x="9107187" y="4763403"/>
            <a:ext cx="2253541"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106" name="Text Placeholder 70"/>
          <p:cNvSpPr>
            <a:spLocks noGrp="1"/>
          </p:cNvSpPr>
          <p:nvPr>
            <p:ph type="body" sz="quarter" idx="97" hasCustomPrompt="1"/>
          </p:nvPr>
        </p:nvSpPr>
        <p:spPr>
          <a:xfrm>
            <a:off x="9107187" y="4950970"/>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107" name="Text Placeholder 70"/>
          <p:cNvSpPr>
            <a:spLocks noGrp="1"/>
          </p:cNvSpPr>
          <p:nvPr>
            <p:ph type="body" sz="quarter" idx="98" hasCustomPrompt="1"/>
          </p:nvPr>
        </p:nvSpPr>
        <p:spPr>
          <a:xfrm>
            <a:off x="9107187" y="5106863"/>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108" name="Text Placeholder 70"/>
          <p:cNvSpPr>
            <a:spLocks noGrp="1"/>
          </p:cNvSpPr>
          <p:nvPr>
            <p:ph type="body" sz="quarter" idx="99" hasCustomPrompt="1"/>
          </p:nvPr>
        </p:nvSpPr>
        <p:spPr>
          <a:xfrm>
            <a:off x="9107187" y="5262742"/>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109" name="Text Placeholder 70"/>
          <p:cNvSpPr>
            <a:spLocks noGrp="1"/>
          </p:cNvSpPr>
          <p:nvPr>
            <p:ph type="body" sz="quarter" idx="100" hasCustomPrompt="1"/>
          </p:nvPr>
        </p:nvSpPr>
        <p:spPr>
          <a:xfrm>
            <a:off x="9107187" y="5418621"/>
            <a:ext cx="2253541"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pic>
        <p:nvPicPr>
          <p:cNvPr id="44" name="Picture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Tree>
    <p:extLst>
      <p:ext uri="{BB962C8B-B14F-4D97-AF65-F5344CB8AC3E}">
        <p14:creationId xmlns:p14="http://schemas.microsoft.com/office/powerpoint/2010/main" val="110794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Pics White/Gray">
    <p:spTree>
      <p:nvGrpSpPr>
        <p:cNvPr id="1" name=""/>
        <p:cNvGrpSpPr/>
        <p:nvPr/>
      </p:nvGrpSpPr>
      <p:grpSpPr>
        <a:xfrm>
          <a:off x="0" y="0"/>
          <a:ext cx="0" cy="0"/>
          <a:chOff x="0" y="0"/>
          <a:chExt cx="0" cy="0"/>
        </a:xfrm>
      </p:grpSpPr>
      <p:sp>
        <p:nvSpPr>
          <p:cNvPr id="41" name="Rectangle 40"/>
          <p:cNvSpPr/>
          <p:nvPr userDrawn="1"/>
        </p:nvSpPr>
        <p:spPr>
          <a:xfrm>
            <a:off x="2" y="1"/>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4" name="Text Placeholder 2"/>
          <p:cNvSpPr>
            <a:spLocks noGrp="1"/>
          </p:cNvSpPr>
          <p:nvPr>
            <p:ph type="body" sz="quarter" idx="65" hasCustomPrompt="1"/>
          </p:nvPr>
        </p:nvSpPr>
        <p:spPr>
          <a:xfrm>
            <a:off x="0" y="2"/>
            <a:ext cx="12192000" cy="3684780"/>
          </a:xfrm>
          <a:prstGeom prst="rect">
            <a:avLst/>
          </a:prstGeom>
        </p:spPr>
        <p:txBody>
          <a:bodyPr lIns="685800" tIns="685800" rIns="685800" bIns="457200" anchor="b" anchorCtr="0"/>
          <a:lstStyle>
            <a:lvl1pPr marL="0" indent="0">
              <a:buNone/>
              <a:tabLst>
                <a:tab pos="168725" algn="l"/>
              </a:tabLst>
              <a:defRPr sz="4236" b="1">
                <a:solidFill>
                  <a:schemeClr val="tx1"/>
                </a:solidFill>
              </a:defRPr>
            </a:lvl1pPr>
            <a:lvl2pPr marL="0" indent="0">
              <a:buNone/>
              <a:defRPr sz="2471">
                <a:solidFill>
                  <a:schemeClr val="accent1"/>
                </a:solidFill>
              </a:defRPr>
            </a:lvl2pPr>
            <a:lvl3pPr marL="0" indent="0">
              <a:buFont typeface="Arial" panose="020B0604020202020204" pitchFamily="34" charset="0"/>
              <a:buNone/>
              <a:defRPr sz="2471">
                <a:solidFill>
                  <a:schemeClr val="accent1"/>
                </a:solidFill>
              </a:defRPr>
            </a:lvl3pPr>
            <a:lvl4pPr marL="0" indent="0">
              <a:buFont typeface="Arial" panose="020B0604020202020204" pitchFamily="34" charset="0"/>
              <a:buNone/>
              <a:defRPr sz="2471">
                <a:solidFill>
                  <a:schemeClr val="accent1"/>
                </a:solidFill>
              </a:defRPr>
            </a:lvl4pPr>
            <a:lvl5pPr marL="0" indent="0">
              <a:buFont typeface="Arial" panose="020B0604020202020204" pitchFamily="34" charset="0"/>
              <a:buNone/>
              <a:defRPr sz="2471">
                <a:solidFill>
                  <a:schemeClr val="accent1"/>
                </a:solidFill>
              </a:defRPr>
            </a:lvl5pPr>
            <a:lvl6pPr marL="0" indent="0">
              <a:buNone/>
              <a:defRPr sz="2471">
                <a:solidFill>
                  <a:schemeClr val="accent1"/>
                </a:solidFill>
              </a:defRPr>
            </a:lvl6pPr>
            <a:lvl7pPr marL="0" indent="0">
              <a:buNone/>
              <a:defRPr sz="2471">
                <a:solidFill>
                  <a:schemeClr val="accent1"/>
                </a:solidFill>
              </a:defRPr>
            </a:lvl7pPr>
            <a:lvl8pPr marL="0" indent="0">
              <a:buNone/>
              <a:defRPr sz="2471">
                <a:solidFill>
                  <a:schemeClr val="accent1"/>
                </a:solidFill>
              </a:defRPr>
            </a:lvl8pPr>
            <a:lvl9pPr marL="0" indent="0">
              <a:buNone/>
              <a:defRPr sz="2471">
                <a:solidFill>
                  <a:schemeClr val="accent1"/>
                </a:solidFill>
              </a:defRPr>
            </a:lvl9pPr>
          </a:lstStyle>
          <a:p>
            <a:pPr lvl="0"/>
            <a:r>
              <a:rPr lang="en-US" dirty="0"/>
              <a:t>Questions? 48 pt. Bold</a:t>
            </a:r>
          </a:p>
          <a:p>
            <a:pPr lvl="1"/>
            <a:r>
              <a:rPr lang="en-US" dirty="0"/>
              <a:t>Click “Increase List Level” to produce this style subhead 28 pt.</a:t>
            </a:r>
          </a:p>
        </p:txBody>
      </p:sp>
      <p:sp>
        <p:nvSpPr>
          <p:cNvPr id="60" name="Picture Placeholder 4"/>
          <p:cNvSpPr>
            <a:spLocks noGrp="1" noChangeAspect="1"/>
          </p:cNvSpPr>
          <p:nvPr>
            <p:ph type="pic" sz="quarter" idx="10" hasCustomPrompt="1"/>
          </p:nvPr>
        </p:nvSpPr>
        <p:spPr>
          <a:xfrm>
            <a:off x="843064" y="368590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61" name="Text Placeholder 70"/>
          <p:cNvSpPr>
            <a:spLocks noGrp="1"/>
          </p:cNvSpPr>
          <p:nvPr>
            <p:ph type="body" sz="quarter" idx="66" hasCustomPrompt="1"/>
          </p:nvPr>
        </p:nvSpPr>
        <p:spPr>
          <a:xfrm>
            <a:off x="1927576" y="3685341"/>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62" name="Text Placeholder 70"/>
          <p:cNvSpPr>
            <a:spLocks noGrp="1"/>
          </p:cNvSpPr>
          <p:nvPr>
            <p:ph type="body" sz="quarter" idx="67" hasCustomPrompt="1"/>
          </p:nvPr>
        </p:nvSpPr>
        <p:spPr>
          <a:xfrm>
            <a:off x="1927576" y="3872907"/>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63" name="Text Placeholder 70"/>
          <p:cNvSpPr>
            <a:spLocks noGrp="1"/>
          </p:cNvSpPr>
          <p:nvPr>
            <p:ph type="body" sz="quarter" idx="68" hasCustomPrompt="1"/>
          </p:nvPr>
        </p:nvSpPr>
        <p:spPr>
          <a:xfrm>
            <a:off x="1927576" y="4028801"/>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64" name="Text Placeholder 70"/>
          <p:cNvSpPr>
            <a:spLocks noGrp="1"/>
          </p:cNvSpPr>
          <p:nvPr>
            <p:ph type="body" sz="quarter" idx="69" hasCustomPrompt="1"/>
          </p:nvPr>
        </p:nvSpPr>
        <p:spPr>
          <a:xfrm>
            <a:off x="1927576" y="4184680"/>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65" name="Text Placeholder 70"/>
          <p:cNvSpPr>
            <a:spLocks noGrp="1"/>
          </p:cNvSpPr>
          <p:nvPr>
            <p:ph type="body" sz="quarter" idx="70" hasCustomPrompt="1"/>
          </p:nvPr>
        </p:nvSpPr>
        <p:spPr>
          <a:xfrm>
            <a:off x="1927576"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66" name="Picture Placeholder 4"/>
          <p:cNvSpPr>
            <a:spLocks noGrp="1" noChangeAspect="1"/>
          </p:cNvSpPr>
          <p:nvPr>
            <p:ph type="pic" sz="quarter" idx="71" hasCustomPrompt="1"/>
          </p:nvPr>
        </p:nvSpPr>
        <p:spPr>
          <a:xfrm>
            <a:off x="4436409" y="368590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67" name="Text Placeholder 70"/>
          <p:cNvSpPr>
            <a:spLocks noGrp="1"/>
          </p:cNvSpPr>
          <p:nvPr>
            <p:ph type="body" sz="quarter" idx="72" hasCustomPrompt="1"/>
          </p:nvPr>
        </p:nvSpPr>
        <p:spPr>
          <a:xfrm>
            <a:off x="5520920" y="3685341"/>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68" name="Text Placeholder 70"/>
          <p:cNvSpPr>
            <a:spLocks noGrp="1"/>
          </p:cNvSpPr>
          <p:nvPr>
            <p:ph type="body" sz="quarter" idx="73" hasCustomPrompt="1"/>
          </p:nvPr>
        </p:nvSpPr>
        <p:spPr>
          <a:xfrm>
            <a:off x="5520920" y="3872907"/>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69" name="Text Placeholder 70"/>
          <p:cNvSpPr>
            <a:spLocks noGrp="1"/>
          </p:cNvSpPr>
          <p:nvPr>
            <p:ph type="body" sz="quarter" idx="74" hasCustomPrompt="1"/>
          </p:nvPr>
        </p:nvSpPr>
        <p:spPr>
          <a:xfrm>
            <a:off x="5520920" y="4028801"/>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70" name="Text Placeholder 70"/>
          <p:cNvSpPr>
            <a:spLocks noGrp="1"/>
          </p:cNvSpPr>
          <p:nvPr>
            <p:ph type="body" sz="quarter" idx="75" hasCustomPrompt="1"/>
          </p:nvPr>
        </p:nvSpPr>
        <p:spPr>
          <a:xfrm>
            <a:off x="5520920" y="4184680"/>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71" name="Text Placeholder 70"/>
          <p:cNvSpPr>
            <a:spLocks noGrp="1"/>
          </p:cNvSpPr>
          <p:nvPr>
            <p:ph type="body" sz="quarter" idx="76" hasCustomPrompt="1"/>
          </p:nvPr>
        </p:nvSpPr>
        <p:spPr>
          <a:xfrm>
            <a:off x="5520920"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72" name="Picture Placeholder 4"/>
          <p:cNvSpPr>
            <a:spLocks noGrp="1" noChangeAspect="1"/>
          </p:cNvSpPr>
          <p:nvPr>
            <p:ph type="pic" sz="quarter" idx="77" hasCustomPrompt="1"/>
          </p:nvPr>
        </p:nvSpPr>
        <p:spPr>
          <a:xfrm>
            <a:off x="8022675" y="368534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73" name="Text Placeholder 70"/>
          <p:cNvSpPr>
            <a:spLocks noGrp="1"/>
          </p:cNvSpPr>
          <p:nvPr>
            <p:ph type="body" sz="quarter" idx="78" hasCustomPrompt="1"/>
          </p:nvPr>
        </p:nvSpPr>
        <p:spPr>
          <a:xfrm>
            <a:off x="9107187" y="3684782"/>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74" name="Text Placeholder 70"/>
          <p:cNvSpPr>
            <a:spLocks noGrp="1"/>
          </p:cNvSpPr>
          <p:nvPr>
            <p:ph type="body" sz="quarter" idx="79" hasCustomPrompt="1"/>
          </p:nvPr>
        </p:nvSpPr>
        <p:spPr>
          <a:xfrm>
            <a:off x="9107187" y="3872348"/>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75" name="Text Placeholder 70"/>
          <p:cNvSpPr>
            <a:spLocks noGrp="1"/>
          </p:cNvSpPr>
          <p:nvPr>
            <p:ph type="body" sz="quarter" idx="80" hasCustomPrompt="1"/>
          </p:nvPr>
        </p:nvSpPr>
        <p:spPr>
          <a:xfrm>
            <a:off x="9107187" y="4028241"/>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76" name="Text Placeholder 70"/>
          <p:cNvSpPr>
            <a:spLocks noGrp="1"/>
          </p:cNvSpPr>
          <p:nvPr>
            <p:ph type="body" sz="quarter" idx="81" hasCustomPrompt="1"/>
          </p:nvPr>
        </p:nvSpPr>
        <p:spPr>
          <a:xfrm>
            <a:off x="9107187" y="4184120"/>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77" name="Text Placeholder 70"/>
          <p:cNvSpPr>
            <a:spLocks noGrp="1"/>
          </p:cNvSpPr>
          <p:nvPr>
            <p:ph type="body" sz="quarter" idx="82" hasCustomPrompt="1"/>
          </p:nvPr>
        </p:nvSpPr>
        <p:spPr>
          <a:xfrm>
            <a:off x="9107187" y="4339999"/>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78" name="Picture Placeholder 4"/>
          <p:cNvSpPr>
            <a:spLocks noGrp="1" noChangeAspect="1"/>
          </p:cNvSpPr>
          <p:nvPr>
            <p:ph type="pic" sz="quarter" idx="83" hasCustomPrompt="1"/>
          </p:nvPr>
        </p:nvSpPr>
        <p:spPr>
          <a:xfrm>
            <a:off x="843064" y="4764522"/>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79" name="Text Placeholder 70"/>
          <p:cNvSpPr>
            <a:spLocks noGrp="1"/>
          </p:cNvSpPr>
          <p:nvPr>
            <p:ph type="body" sz="quarter" idx="84" hasCustomPrompt="1"/>
          </p:nvPr>
        </p:nvSpPr>
        <p:spPr>
          <a:xfrm>
            <a:off x="1927576" y="4763963"/>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80" name="Text Placeholder 70"/>
          <p:cNvSpPr>
            <a:spLocks noGrp="1"/>
          </p:cNvSpPr>
          <p:nvPr>
            <p:ph type="body" sz="quarter" idx="85" hasCustomPrompt="1"/>
          </p:nvPr>
        </p:nvSpPr>
        <p:spPr>
          <a:xfrm>
            <a:off x="1927576" y="4951529"/>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81" name="Text Placeholder 70"/>
          <p:cNvSpPr>
            <a:spLocks noGrp="1"/>
          </p:cNvSpPr>
          <p:nvPr>
            <p:ph type="body" sz="quarter" idx="86" hasCustomPrompt="1"/>
          </p:nvPr>
        </p:nvSpPr>
        <p:spPr>
          <a:xfrm>
            <a:off x="1927576" y="510742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82" name="Text Placeholder 70"/>
          <p:cNvSpPr>
            <a:spLocks noGrp="1"/>
          </p:cNvSpPr>
          <p:nvPr>
            <p:ph type="body" sz="quarter" idx="87" hasCustomPrompt="1"/>
          </p:nvPr>
        </p:nvSpPr>
        <p:spPr>
          <a:xfrm>
            <a:off x="1927576" y="526330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83" name="Text Placeholder 70"/>
          <p:cNvSpPr>
            <a:spLocks noGrp="1"/>
          </p:cNvSpPr>
          <p:nvPr>
            <p:ph type="body" sz="quarter" idx="88" hasCustomPrompt="1"/>
          </p:nvPr>
        </p:nvSpPr>
        <p:spPr>
          <a:xfrm>
            <a:off x="1927576"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84" name="Picture Placeholder 4"/>
          <p:cNvSpPr>
            <a:spLocks noGrp="1" noChangeAspect="1"/>
          </p:cNvSpPr>
          <p:nvPr>
            <p:ph type="pic" sz="quarter" idx="89" hasCustomPrompt="1"/>
          </p:nvPr>
        </p:nvSpPr>
        <p:spPr>
          <a:xfrm>
            <a:off x="4436409" y="4764522"/>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85" name="Text Placeholder 70"/>
          <p:cNvSpPr>
            <a:spLocks noGrp="1"/>
          </p:cNvSpPr>
          <p:nvPr>
            <p:ph type="body" sz="quarter" idx="90" hasCustomPrompt="1"/>
          </p:nvPr>
        </p:nvSpPr>
        <p:spPr>
          <a:xfrm>
            <a:off x="5520920" y="4763963"/>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86" name="Text Placeholder 70"/>
          <p:cNvSpPr>
            <a:spLocks noGrp="1"/>
          </p:cNvSpPr>
          <p:nvPr>
            <p:ph type="body" sz="quarter" idx="91" hasCustomPrompt="1"/>
          </p:nvPr>
        </p:nvSpPr>
        <p:spPr>
          <a:xfrm>
            <a:off x="5520920" y="4951529"/>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87" name="Text Placeholder 70"/>
          <p:cNvSpPr>
            <a:spLocks noGrp="1"/>
          </p:cNvSpPr>
          <p:nvPr>
            <p:ph type="body" sz="quarter" idx="92" hasCustomPrompt="1"/>
          </p:nvPr>
        </p:nvSpPr>
        <p:spPr>
          <a:xfrm>
            <a:off x="5520920" y="510742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88" name="Text Placeholder 70"/>
          <p:cNvSpPr>
            <a:spLocks noGrp="1"/>
          </p:cNvSpPr>
          <p:nvPr>
            <p:ph type="body" sz="quarter" idx="93" hasCustomPrompt="1"/>
          </p:nvPr>
        </p:nvSpPr>
        <p:spPr>
          <a:xfrm>
            <a:off x="5520920" y="526330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89" name="Text Placeholder 70"/>
          <p:cNvSpPr>
            <a:spLocks noGrp="1"/>
          </p:cNvSpPr>
          <p:nvPr>
            <p:ph type="body" sz="quarter" idx="94" hasCustomPrompt="1"/>
          </p:nvPr>
        </p:nvSpPr>
        <p:spPr>
          <a:xfrm>
            <a:off x="5520920"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90" name="Picture Placeholder 4"/>
          <p:cNvSpPr>
            <a:spLocks noGrp="1" noChangeAspect="1"/>
          </p:cNvSpPr>
          <p:nvPr>
            <p:ph type="pic" sz="quarter" idx="95" hasCustomPrompt="1"/>
          </p:nvPr>
        </p:nvSpPr>
        <p:spPr>
          <a:xfrm>
            <a:off x="8022675" y="4763963"/>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91" name="Text Placeholder 70"/>
          <p:cNvSpPr>
            <a:spLocks noGrp="1"/>
          </p:cNvSpPr>
          <p:nvPr>
            <p:ph type="body" sz="quarter" idx="96" hasCustomPrompt="1"/>
          </p:nvPr>
        </p:nvSpPr>
        <p:spPr>
          <a:xfrm>
            <a:off x="9107187" y="4763403"/>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92" name="Text Placeholder 70"/>
          <p:cNvSpPr>
            <a:spLocks noGrp="1"/>
          </p:cNvSpPr>
          <p:nvPr>
            <p:ph type="body" sz="quarter" idx="97" hasCustomPrompt="1"/>
          </p:nvPr>
        </p:nvSpPr>
        <p:spPr>
          <a:xfrm>
            <a:off x="9107187" y="4950970"/>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93" name="Text Placeholder 70"/>
          <p:cNvSpPr>
            <a:spLocks noGrp="1"/>
          </p:cNvSpPr>
          <p:nvPr>
            <p:ph type="body" sz="quarter" idx="98" hasCustomPrompt="1"/>
          </p:nvPr>
        </p:nvSpPr>
        <p:spPr>
          <a:xfrm>
            <a:off x="9107187" y="5106863"/>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12" name="Text Placeholder 70"/>
          <p:cNvSpPr>
            <a:spLocks noGrp="1"/>
          </p:cNvSpPr>
          <p:nvPr>
            <p:ph type="body" sz="quarter" idx="99" hasCustomPrompt="1"/>
          </p:nvPr>
        </p:nvSpPr>
        <p:spPr>
          <a:xfrm>
            <a:off x="9107187" y="526274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13" name="Text Placeholder 70"/>
          <p:cNvSpPr>
            <a:spLocks noGrp="1"/>
          </p:cNvSpPr>
          <p:nvPr>
            <p:ph type="body" sz="quarter" idx="100" hasCustomPrompt="1"/>
          </p:nvPr>
        </p:nvSpPr>
        <p:spPr>
          <a:xfrm>
            <a:off x="9107187" y="5418621"/>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pic>
        <p:nvPicPr>
          <p:cNvPr id="40" name="Picture 39"/>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pic>
        <p:nvPicPr>
          <p:cNvPr id="42" name="Picture 41"/>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321338" y="605118"/>
            <a:ext cx="2033821" cy="653527"/>
          </a:xfrm>
          <a:prstGeom prst="rect">
            <a:avLst/>
          </a:prstGeom>
        </p:spPr>
      </p:pic>
    </p:spTree>
    <p:extLst>
      <p:ext uri="{BB962C8B-B14F-4D97-AF65-F5344CB8AC3E}">
        <p14:creationId xmlns:p14="http://schemas.microsoft.com/office/powerpoint/2010/main" val="285954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White/Gray Presenters Bottom">
    <p:spTree>
      <p:nvGrpSpPr>
        <p:cNvPr id="1" name=""/>
        <p:cNvGrpSpPr/>
        <p:nvPr/>
      </p:nvGrpSpPr>
      <p:grpSpPr>
        <a:xfrm>
          <a:off x="0" y="0"/>
          <a:ext cx="0" cy="0"/>
          <a:chOff x="0" y="0"/>
          <a:chExt cx="0" cy="0"/>
        </a:xfrm>
      </p:grpSpPr>
      <p:sp>
        <p:nvSpPr>
          <p:cNvPr id="19"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tx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1154" y="502096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7" name="Text Placeholder 70"/>
          <p:cNvSpPr>
            <a:spLocks noGrp="1"/>
          </p:cNvSpPr>
          <p:nvPr>
            <p:ph type="body" sz="quarter" idx="15" hasCustomPrompt="1"/>
          </p:nvPr>
        </p:nvSpPr>
        <p:spPr>
          <a:xfrm>
            <a:off x="851154" y="520852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851154" y="536442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1154" y="552029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7" name="TextBox 26"/>
          <p:cNvSpPr txBox="1"/>
          <p:nvPr userDrawn="1"/>
        </p:nvSpPr>
        <p:spPr>
          <a:xfrm>
            <a:off x="3050" y="4715066"/>
            <a:ext cx="12188952" cy="169349"/>
          </a:xfrm>
          <a:prstGeom prst="rect">
            <a:avLst/>
          </a:prstGeom>
          <a:noFill/>
        </p:spPr>
        <p:txBody>
          <a:bodyPr wrap="square" lIns="605118" tIns="0" rIns="605118" bIns="33281"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882" b="0" i="0" u="none" strike="noStrike" kern="1200" cap="none" spc="0" normalizeH="0" baseline="0" noProof="0" dirty="0">
                <a:ln>
                  <a:noFill/>
                </a:ln>
                <a:solidFill>
                  <a:schemeClr val="accent1"/>
                </a:solidFill>
                <a:effectLst/>
                <a:uLnTx/>
                <a:uFillTx/>
                <a:latin typeface="Arial"/>
                <a:ea typeface="+mn-ea"/>
                <a:cs typeface="+mn-cs"/>
              </a:rPr>
              <a:t>Presented by:</a:t>
            </a:r>
          </a:p>
        </p:txBody>
      </p:sp>
      <p:sp>
        <p:nvSpPr>
          <p:cNvPr id="28" name="Text Placeholder 70"/>
          <p:cNvSpPr>
            <a:spLocks noGrp="1"/>
          </p:cNvSpPr>
          <p:nvPr>
            <p:ph type="body" sz="quarter" idx="34" hasCustomPrompt="1"/>
          </p:nvPr>
        </p:nvSpPr>
        <p:spPr>
          <a:xfrm>
            <a:off x="851154" y="5656500"/>
            <a:ext cx="2484345" cy="242600"/>
          </a:xfrm>
          <a:prstGeom prst="rect">
            <a:avLst/>
          </a:prstGeom>
        </p:spPr>
        <p:txBody>
          <a:bodyPr wrap="square" lIns="0" tIns="0" rIns="0" bIns="18288">
            <a:spAutoFit/>
          </a:bodyPr>
          <a:lstStyle>
            <a:lvl1pPr marL="0" indent="0">
              <a:lnSpc>
                <a:spcPts val="882"/>
              </a:lnSpc>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36" name="Text Placeholder 70"/>
          <p:cNvSpPr>
            <a:spLocks noGrp="1"/>
          </p:cNvSpPr>
          <p:nvPr>
            <p:ph type="body" sz="quarter" idx="40" hasCustomPrompt="1"/>
          </p:nvPr>
        </p:nvSpPr>
        <p:spPr>
          <a:xfrm>
            <a:off x="3526230" y="5024748"/>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7" name="Text Placeholder 70"/>
          <p:cNvSpPr>
            <a:spLocks noGrp="1"/>
          </p:cNvSpPr>
          <p:nvPr>
            <p:ph type="body" sz="quarter" idx="41" hasCustomPrompt="1"/>
          </p:nvPr>
        </p:nvSpPr>
        <p:spPr>
          <a:xfrm>
            <a:off x="3526230" y="521231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8" name="Text Placeholder 70"/>
          <p:cNvSpPr>
            <a:spLocks noGrp="1"/>
          </p:cNvSpPr>
          <p:nvPr>
            <p:ph type="body" sz="quarter" idx="42" hasCustomPrompt="1"/>
          </p:nvPr>
        </p:nvSpPr>
        <p:spPr>
          <a:xfrm>
            <a:off x="3526230" y="536820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9" name="Text Placeholder 70"/>
          <p:cNvSpPr>
            <a:spLocks noGrp="1"/>
          </p:cNvSpPr>
          <p:nvPr>
            <p:ph type="body" sz="quarter" idx="43" hasCustomPrompt="1"/>
          </p:nvPr>
        </p:nvSpPr>
        <p:spPr>
          <a:xfrm>
            <a:off x="3526230" y="552408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0" name="Text Placeholder 70"/>
          <p:cNvSpPr>
            <a:spLocks noGrp="1"/>
          </p:cNvSpPr>
          <p:nvPr>
            <p:ph type="body" sz="quarter" idx="44" hasCustomPrompt="1"/>
          </p:nvPr>
        </p:nvSpPr>
        <p:spPr>
          <a:xfrm>
            <a:off x="3526230" y="566028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
        <p:nvSpPr>
          <p:cNvPr id="41" name="Text Placeholder 70"/>
          <p:cNvSpPr>
            <a:spLocks noGrp="1"/>
          </p:cNvSpPr>
          <p:nvPr>
            <p:ph type="body" sz="quarter" idx="45" hasCustomPrompt="1"/>
          </p:nvPr>
        </p:nvSpPr>
        <p:spPr>
          <a:xfrm>
            <a:off x="6201306" y="5024748"/>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2" name="Text Placeholder 70"/>
          <p:cNvSpPr>
            <a:spLocks noGrp="1"/>
          </p:cNvSpPr>
          <p:nvPr>
            <p:ph type="body" sz="quarter" idx="46" hasCustomPrompt="1"/>
          </p:nvPr>
        </p:nvSpPr>
        <p:spPr>
          <a:xfrm>
            <a:off x="6201306" y="521231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3" name="Text Placeholder 70"/>
          <p:cNvSpPr>
            <a:spLocks noGrp="1"/>
          </p:cNvSpPr>
          <p:nvPr>
            <p:ph type="body" sz="quarter" idx="47" hasCustomPrompt="1"/>
          </p:nvPr>
        </p:nvSpPr>
        <p:spPr>
          <a:xfrm>
            <a:off x="6201306" y="536820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4" name="Text Placeholder 70"/>
          <p:cNvSpPr>
            <a:spLocks noGrp="1"/>
          </p:cNvSpPr>
          <p:nvPr>
            <p:ph type="body" sz="quarter" idx="48" hasCustomPrompt="1"/>
          </p:nvPr>
        </p:nvSpPr>
        <p:spPr>
          <a:xfrm>
            <a:off x="6201306" y="552408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5" name="Text Placeholder 70"/>
          <p:cNvSpPr>
            <a:spLocks noGrp="1"/>
          </p:cNvSpPr>
          <p:nvPr>
            <p:ph type="body" sz="quarter" idx="49" hasCustomPrompt="1"/>
          </p:nvPr>
        </p:nvSpPr>
        <p:spPr>
          <a:xfrm>
            <a:off x="6201306" y="566028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
        <p:nvSpPr>
          <p:cNvPr id="46" name="Text Placeholder 70"/>
          <p:cNvSpPr>
            <a:spLocks noGrp="1"/>
          </p:cNvSpPr>
          <p:nvPr>
            <p:ph type="body" sz="quarter" idx="50" hasCustomPrompt="1"/>
          </p:nvPr>
        </p:nvSpPr>
        <p:spPr>
          <a:xfrm>
            <a:off x="8876383" y="5024748"/>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7" name="Text Placeholder 70"/>
          <p:cNvSpPr>
            <a:spLocks noGrp="1"/>
          </p:cNvSpPr>
          <p:nvPr>
            <p:ph type="body" sz="quarter" idx="51" hasCustomPrompt="1"/>
          </p:nvPr>
        </p:nvSpPr>
        <p:spPr>
          <a:xfrm>
            <a:off x="8876383" y="521231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8" name="Text Placeholder 70"/>
          <p:cNvSpPr>
            <a:spLocks noGrp="1"/>
          </p:cNvSpPr>
          <p:nvPr>
            <p:ph type="body" sz="quarter" idx="52" hasCustomPrompt="1"/>
          </p:nvPr>
        </p:nvSpPr>
        <p:spPr>
          <a:xfrm>
            <a:off x="8876383" y="536820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9" name="Text Placeholder 70"/>
          <p:cNvSpPr>
            <a:spLocks noGrp="1"/>
          </p:cNvSpPr>
          <p:nvPr>
            <p:ph type="body" sz="quarter" idx="53" hasCustomPrompt="1"/>
          </p:nvPr>
        </p:nvSpPr>
        <p:spPr>
          <a:xfrm>
            <a:off x="8876383" y="552408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50" name="Text Placeholder 70"/>
          <p:cNvSpPr>
            <a:spLocks noGrp="1"/>
          </p:cNvSpPr>
          <p:nvPr>
            <p:ph type="body" sz="quarter" idx="54" hasCustomPrompt="1"/>
          </p:nvPr>
        </p:nvSpPr>
        <p:spPr>
          <a:xfrm>
            <a:off x="8876383" y="566028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
        <p:nvSpPr>
          <p:cNvPr id="30" name="Text Placeholder 3"/>
          <p:cNvSpPr>
            <a:spLocks noGrp="1"/>
          </p:cNvSpPr>
          <p:nvPr>
            <p:ph type="body" sz="quarter" idx="10" hasCustomPrompt="1"/>
          </p:nvPr>
        </p:nvSpPr>
        <p:spPr>
          <a:xfrm>
            <a:off x="1" y="0"/>
            <a:ext cx="9336333" cy="2199423"/>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lgn="l">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
        <p:nvSpPr>
          <p:cNvPr id="31" name="Text Placeholder 5"/>
          <p:cNvSpPr>
            <a:spLocks noGrp="1"/>
          </p:cNvSpPr>
          <p:nvPr>
            <p:ph type="body" sz="quarter" idx="11" hasCustomPrompt="1"/>
          </p:nvPr>
        </p:nvSpPr>
        <p:spPr>
          <a:xfrm>
            <a:off x="0" y="2199423"/>
            <a:ext cx="12192000" cy="2354156"/>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54 pt. Bold</a:t>
            </a:r>
          </a:p>
          <a:p>
            <a:pPr lvl="1"/>
            <a:r>
              <a:rPr lang="en-US" dirty="0"/>
              <a:t>Click “Increase List Level” to produce this style subhead 28 pt.</a:t>
            </a:r>
          </a:p>
        </p:txBody>
      </p:sp>
    </p:spTree>
    <p:extLst>
      <p:ext uri="{BB962C8B-B14F-4D97-AF65-F5344CB8AC3E}">
        <p14:creationId xmlns:p14="http://schemas.microsoft.com/office/powerpoint/2010/main" val="219792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losing: Photo 90% Questions">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0" y="1953115"/>
            <a:ext cx="12192000" cy="2951770"/>
          </a:xfrm>
          <a:prstGeom prst="rect">
            <a:avLst/>
          </a:prstGeom>
          <a:noFill/>
        </p:spPr>
        <p:txBody>
          <a:bodyPr lIns="685800" tIns="685800" rIns="685800" bIns="685800" anchor="ctr" anchorCtr="0">
            <a:spAutoFit/>
          </a:bodyPr>
          <a:lstStyle>
            <a:lvl1pPr marL="0" indent="0">
              <a:buNone/>
              <a:tabLst>
                <a:tab pos="168725" algn="l"/>
              </a:tabLst>
              <a:defRPr sz="4236" b="1">
                <a:solidFill>
                  <a:schemeClr val="tx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1"/>
                </a:solidFill>
              </a:defRPr>
            </a:lvl3pPr>
            <a:lvl4pPr marL="0" indent="0">
              <a:buFont typeface="Arial" panose="020B0604020202020204" pitchFamily="34" charset="0"/>
              <a:buNone/>
              <a:defRPr sz="2038">
                <a:solidFill>
                  <a:schemeClr val="accent1"/>
                </a:solidFill>
              </a:defRPr>
            </a:lvl4pPr>
            <a:lvl5pPr marL="0" indent="0">
              <a:buFont typeface="Arial" panose="020B0604020202020204" pitchFamily="34" charset="0"/>
              <a:buNone/>
              <a:defRPr sz="2038">
                <a:solidFill>
                  <a:schemeClr val="accent1"/>
                </a:solidFill>
              </a:defRPr>
            </a:lvl5pPr>
            <a:lvl6pPr marL="0" indent="0">
              <a:buNone/>
              <a:defRPr sz="2038">
                <a:solidFill>
                  <a:schemeClr val="accent1"/>
                </a:solidFill>
              </a:defRPr>
            </a:lvl6pPr>
            <a:lvl7pPr marL="0" indent="0">
              <a:buNone/>
              <a:defRPr sz="2038">
                <a:solidFill>
                  <a:schemeClr val="accent1"/>
                </a:solidFill>
              </a:defRPr>
            </a:lvl7pPr>
            <a:lvl8pPr marL="0" indent="0">
              <a:buNone/>
              <a:defRPr sz="2038">
                <a:solidFill>
                  <a:schemeClr val="accent1"/>
                </a:solidFill>
              </a:defRPr>
            </a:lvl8pPr>
            <a:lvl9pPr marL="0" indent="0">
              <a:buNone/>
              <a:defRPr sz="2038">
                <a:solidFill>
                  <a:schemeClr val="accent1"/>
                </a:solidFill>
              </a:defRPr>
            </a:lvl9pPr>
          </a:lstStyle>
          <a:p>
            <a:pPr lvl="0"/>
            <a:r>
              <a:rPr lang="en-US" dirty="0"/>
              <a:t>Questions? 48 pt. Bold </a:t>
            </a:r>
            <a:br>
              <a:rPr lang="en-US" dirty="0"/>
            </a:br>
            <a:r>
              <a:rPr lang="en-US" dirty="0"/>
              <a:t>90% Transparency</a:t>
            </a:r>
          </a:p>
          <a:p>
            <a:pPr lvl="1"/>
            <a:r>
              <a:rPr lang="en-US" dirty="0"/>
              <a:t>Click “Increase List Level” to produce this style subhead 28 pt.</a:t>
            </a:r>
          </a:p>
        </p:txBody>
      </p:sp>
    </p:spTree>
    <p:extLst>
      <p:ext uri="{BB962C8B-B14F-4D97-AF65-F5344CB8AC3E}">
        <p14:creationId xmlns:p14="http://schemas.microsoft.com/office/powerpoint/2010/main" val="263661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losing: Photo 90% Questions Contacts">
    <p:spTree>
      <p:nvGrpSpPr>
        <p:cNvPr id="1" name=""/>
        <p:cNvGrpSpPr/>
        <p:nvPr/>
      </p:nvGrpSpPr>
      <p:grpSpPr>
        <a:xfrm>
          <a:off x="0" y="0"/>
          <a:ext cx="0" cy="0"/>
          <a:chOff x="0" y="0"/>
          <a:chExt cx="0" cy="0"/>
        </a:xfrm>
      </p:grpSpPr>
      <p:sp>
        <p:nvSpPr>
          <p:cNvPr id="30" name="Text Placeholder 2"/>
          <p:cNvSpPr>
            <a:spLocks noGrp="1"/>
          </p:cNvSpPr>
          <p:nvPr>
            <p:ph type="body" sz="quarter" idx="10" hasCustomPrompt="1"/>
          </p:nvPr>
        </p:nvSpPr>
        <p:spPr>
          <a:xfrm>
            <a:off x="0" y="2058651"/>
            <a:ext cx="12192000" cy="2028440"/>
          </a:xfrm>
          <a:prstGeom prst="rect">
            <a:avLst/>
          </a:prstGeom>
        </p:spPr>
        <p:txBody>
          <a:bodyPr lIns="685800" tIns="0" rIns="685800" bIns="457200" anchor="b" anchorCtr="0">
            <a:spAutoFit/>
          </a:bodyPr>
          <a:lstStyle>
            <a:lvl1pPr marL="0" marR="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tab pos="168725" algn="l"/>
              </a:tabLst>
              <a:defRPr sz="4236" b="1">
                <a:solidFill>
                  <a:schemeClr val="tx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5"/>
                </a:solidFill>
              </a:defRPr>
            </a:lvl3pPr>
            <a:lvl4pPr marL="0" indent="0">
              <a:buFont typeface="Arial" panose="020B0604020202020204" pitchFamily="34" charset="0"/>
              <a:buNone/>
              <a:defRPr sz="2038">
                <a:solidFill>
                  <a:schemeClr val="accent5"/>
                </a:solidFill>
              </a:defRPr>
            </a:lvl4pPr>
            <a:lvl5pPr marL="0" indent="0">
              <a:buFont typeface="Arial" panose="020B0604020202020204" pitchFamily="34" charset="0"/>
              <a:buNone/>
              <a:defRPr sz="2038">
                <a:solidFill>
                  <a:schemeClr val="accent5"/>
                </a:solidFill>
              </a:defRPr>
            </a:lvl5pPr>
            <a:lvl6pPr marL="0" indent="0">
              <a:buNone/>
              <a:defRPr sz="2038">
                <a:solidFill>
                  <a:schemeClr val="accent5"/>
                </a:solidFill>
              </a:defRPr>
            </a:lvl6pPr>
            <a:lvl7pPr marL="0" indent="0">
              <a:buNone/>
              <a:defRPr sz="2038">
                <a:solidFill>
                  <a:schemeClr val="accent5"/>
                </a:solidFill>
              </a:defRPr>
            </a:lvl7pPr>
            <a:lvl8pPr marL="0" indent="0">
              <a:buNone/>
              <a:defRPr sz="2038">
                <a:solidFill>
                  <a:schemeClr val="accent5"/>
                </a:solidFill>
              </a:defRPr>
            </a:lvl8pPr>
            <a:lvl9pPr marL="0" indent="0">
              <a:buNone/>
              <a:defRPr sz="2038">
                <a:solidFill>
                  <a:schemeClr val="accent5"/>
                </a:solidFill>
              </a:defRPr>
            </a:lvl9pPr>
          </a:lstStyle>
          <a:p>
            <a:pPr marL="0" marR="0" lvl="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tab pos="168725" algn="l"/>
              </a:tabLst>
              <a:defRPr/>
            </a:pPr>
            <a:r>
              <a:rPr lang="en-US" dirty="0"/>
              <a:t>Questions? 48 pt. Bold </a:t>
            </a:r>
            <a:br>
              <a:rPr lang="en-US" dirty="0"/>
            </a:br>
            <a:r>
              <a:rPr lang="en-US" dirty="0"/>
              <a:t>90% Transparency</a:t>
            </a:r>
          </a:p>
          <a:p>
            <a:pPr lvl="1"/>
            <a:r>
              <a:rPr lang="en-US" dirty="0"/>
              <a:t>Click “Increase List Level” to produce this style subhead 28 pt.</a:t>
            </a:r>
          </a:p>
        </p:txBody>
      </p:sp>
      <p:sp>
        <p:nvSpPr>
          <p:cNvPr id="31" name="Text Placeholder 70"/>
          <p:cNvSpPr>
            <a:spLocks noGrp="1"/>
          </p:cNvSpPr>
          <p:nvPr>
            <p:ph type="body" sz="quarter" idx="14" hasCustomPrompt="1"/>
          </p:nvPr>
        </p:nvSpPr>
        <p:spPr>
          <a:xfrm>
            <a:off x="851154" y="4112842"/>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2" name="Text Placeholder 70"/>
          <p:cNvSpPr>
            <a:spLocks noGrp="1"/>
          </p:cNvSpPr>
          <p:nvPr>
            <p:ph type="body" sz="quarter" idx="15" hasCustomPrompt="1"/>
          </p:nvPr>
        </p:nvSpPr>
        <p:spPr>
          <a:xfrm>
            <a:off x="851154" y="430040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3" name="Text Placeholder 70"/>
          <p:cNvSpPr>
            <a:spLocks noGrp="1"/>
          </p:cNvSpPr>
          <p:nvPr>
            <p:ph type="body" sz="quarter" idx="16" hasCustomPrompt="1"/>
          </p:nvPr>
        </p:nvSpPr>
        <p:spPr>
          <a:xfrm>
            <a:off x="851154" y="445630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4" name="Text Placeholder 70"/>
          <p:cNvSpPr>
            <a:spLocks noGrp="1"/>
          </p:cNvSpPr>
          <p:nvPr>
            <p:ph type="body" sz="quarter" idx="17" hasCustomPrompt="1"/>
          </p:nvPr>
        </p:nvSpPr>
        <p:spPr>
          <a:xfrm>
            <a:off x="851154" y="461218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35" name="Text Placeholder 70"/>
          <p:cNvSpPr>
            <a:spLocks noGrp="1"/>
          </p:cNvSpPr>
          <p:nvPr>
            <p:ph type="body" sz="quarter" idx="34" hasCustomPrompt="1"/>
          </p:nvPr>
        </p:nvSpPr>
        <p:spPr>
          <a:xfrm>
            <a:off x="851154" y="4768059"/>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36" name="Text Placeholder 70"/>
          <p:cNvSpPr>
            <a:spLocks noGrp="1"/>
          </p:cNvSpPr>
          <p:nvPr>
            <p:ph type="body" sz="quarter" idx="40" hasCustomPrompt="1"/>
          </p:nvPr>
        </p:nvSpPr>
        <p:spPr>
          <a:xfrm>
            <a:off x="3526230"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7" name="Text Placeholder 70"/>
          <p:cNvSpPr>
            <a:spLocks noGrp="1"/>
          </p:cNvSpPr>
          <p:nvPr>
            <p:ph type="body" sz="quarter" idx="41" hasCustomPrompt="1"/>
          </p:nvPr>
        </p:nvSpPr>
        <p:spPr>
          <a:xfrm>
            <a:off x="3526230"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8" name="Text Placeholder 70"/>
          <p:cNvSpPr>
            <a:spLocks noGrp="1"/>
          </p:cNvSpPr>
          <p:nvPr>
            <p:ph type="body" sz="quarter" idx="42" hasCustomPrompt="1"/>
          </p:nvPr>
        </p:nvSpPr>
        <p:spPr>
          <a:xfrm>
            <a:off x="3526230"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9" name="Text Placeholder 70"/>
          <p:cNvSpPr>
            <a:spLocks noGrp="1"/>
          </p:cNvSpPr>
          <p:nvPr>
            <p:ph type="body" sz="quarter" idx="43" hasCustomPrompt="1"/>
          </p:nvPr>
        </p:nvSpPr>
        <p:spPr>
          <a:xfrm>
            <a:off x="3526230"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0" name="Text Placeholder 70"/>
          <p:cNvSpPr>
            <a:spLocks noGrp="1"/>
          </p:cNvSpPr>
          <p:nvPr>
            <p:ph type="body" sz="quarter" idx="44" hasCustomPrompt="1"/>
          </p:nvPr>
        </p:nvSpPr>
        <p:spPr>
          <a:xfrm>
            <a:off x="3526230"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1" name="Text Placeholder 70"/>
          <p:cNvSpPr>
            <a:spLocks noGrp="1"/>
          </p:cNvSpPr>
          <p:nvPr>
            <p:ph type="body" sz="quarter" idx="45" hasCustomPrompt="1"/>
          </p:nvPr>
        </p:nvSpPr>
        <p:spPr>
          <a:xfrm>
            <a:off x="6201306"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2" name="Text Placeholder 70"/>
          <p:cNvSpPr>
            <a:spLocks noGrp="1"/>
          </p:cNvSpPr>
          <p:nvPr>
            <p:ph type="body" sz="quarter" idx="46" hasCustomPrompt="1"/>
          </p:nvPr>
        </p:nvSpPr>
        <p:spPr>
          <a:xfrm>
            <a:off x="6201306"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3" name="Text Placeholder 70"/>
          <p:cNvSpPr>
            <a:spLocks noGrp="1"/>
          </p:cNvSpPr>
          <p:nvPr>
            <p:ph type="body" sz="quarter" idx="47" hasCustomPrompt="1"/>
          </p:nvPr>
        </p:nvSpPr>
        <p:spPr>
          <a:xfrm>
            <a:off x="6201306"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4" name="Text Placeholder 70"/>
          <p:cNvSpPr>
            <a:spLocks noGrp="1"/>
          </p:cNvSpPr>
          <p:nvPr>
            <p:ph type="body" sz="quarter" idx="48" hasCustomPrompt="1"/>
          </p:nvPr>
        </p:nvSpPr>
        <p:spPr>
          <a:xfrm>
            <a:off x="6201306"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5" name="Text Placeholder 70"/>
          <p:cNvSpPr>
            <a:spLocks noGrp="1"/>
          </p:cNvSpPr>
          <p:nvPr>
            <p:ph type="body" sz="quarter" idx="49" hasCustomPrompt="1"/>
          </p:nvPr>
        </p:nvSpPr>
        <p:spPr>
          <a:xfrm>
            <a:off x="6201306"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6" name="Text Placeholder 70"/>
          <p:cNvSpPr>
            <a:spLocks noGrp="1"/>
          </p:cNvSpPr>
          <p:nvPr>
            <p:ph type="body" sz="quarter" idx="50" hasCustomPrompt="1"/>
          </p:nvPr>
        </p:nvSpPr>
        <p:spPr>
          <a:xfrm>
            <a:off x="8876383"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7" name="Text Placeholder 70"/>
          <p:cNvSpPr>
            <a:spLocks noGrp="1"/>
          </p:cNvSpPr>
          <p:nvPr>
            <p:ph type="body" sz="quarter" idx="51" hasCustomPrompt="1"/>
          </p:nvPr>
        </p:nvSpPr>
        <p:spPr>
          <a:xfrm>
            <a:off x="8876383"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8" name="Text Placeholder 70"/>
          <p:cNvSpPr>
            <a:spLocks noGrp="1"/>
          </p:cNvSpPr>
          <p:nvPr>
            <p:ph type="body" sz="quarter" idx="52" hasCustomPrompt="1"/>
          </p:nvPr>
        </p:nvSpPr>
        <p:spPr>
          <a:xfrm>
            <a:off x="8876383"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9" name="Text Placeholder 70"/>
          <p:cNvSpPr>
            <a:spLocks noGrp="1"/>
          </p:cNvSpPr>
          <p:nvPr>
            <p:ph type="body" sz="quarter" idx="53" hasCustomPrompt="1"/>
          </p:nvPr>
        </p:nvSpPr>
        <p:spPr>
          <a:xfrm>
            <a:off x="8876383"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50" name="Text Placeholder 70"/>
          <p:cNvSpPr>
            <a:spLocks noGrp="1"/>
          </p:cNvSpPr>
          <p:nvPr>
            <p:ph type="body" sz="quarter" idx="54" hasCustomPrompt="1"/>
          </p:nvPr>
        </p:nvSpPr>
        <p:spPr>
          <a:xfrm>
            <a:off x="8876383"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372078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losing: Photo 90% Questions Contacts w/Pics">
    <p:spTree>
      <p:nvGrpSpPr>
        <p:cNvPr id="1" name=""/>
        <p:cNvGrpSpPr/>
        <p:nvPr/>
      </p:nvGrpSpPr>
      <p:grpSpPr>
        <a:xfrm>
          <a:off x="0" y="0"/>
          <a:ext cx="0" cy="0"/>
          <a:chOff x="0" y="0"/>
          <a:chExt cx="0" cy="0"/>
        </a:xfrm>
      </p:grpSpPr>
      <p:sp>
        <p:nvSpPr>
          <p:cNvPr id="67" name="Picture Placeholder 4"/>
          <p:cNvSpPr>
            <a:spLocks noGrp="1" noChangeAspect="1"/>
          </p:cNvSpPr>
          <p:nvPr>
            <p:ph type="pic" sz="quarter" idx="10" hasCustomPrompt="1"/>
          </p:nvPr>
        </p:nvSpPr>
        <p:spPr>
          <a:xfrm>
            <a:off x="843064" y="368590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68" name="Text Placeholder 2"/>
          <p:cNvSpPr>
            <a:spLocks noGrp="1"/>
          </p:cNvSpPr>
          <p:nvPr>
            <p:ph type="body" sz="quarter" idx="65" hasCustomPrompt="1"/>
          </p:nvPr>
        </p:nvSpPr>
        <p:spPr>
          <a:xfrm>
            <a:off x="0" y="1636598"/>
            <a:ext cx="12192000" cy="2028440"/>
          </a:xfrm>
          <a:prstGeom prst="rect">
            <a:avLst/>
          </a:prstGeom>
        </p:spPr>
        <p:txBody>
          <a:bodyPr lIns="685800" tIns="0" rIns="685800" bIns="457200" anchor="b" anchorCtr="0">
            <a:spAutoFit/>
          </a:bodyPr>
          <a:lstStyle>
            <a:lvl1pPr marL="0" marR="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defRPr sz="4236" b="1">
                <a:solidFill>
                  <a:schemeClr val="tx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5"/>
                </a:solidFill>
              </a:defRPr>
            </a:lvl3pPr>
            <a:lvl4pPr marL="0" indent="0">
              <a:buFont typeface="Arial" panose="020B0604020202020204" pitchFamily="34" charset="0"/>
              <a:buNone/>
              <a:defRPr sz="2038">
                <a:solidFill>
                  <a:schemeClr val="accent5"/>
                </a:solidFill>
              </a:defRPr>
            </a:lvl4pPr>
            <a:lvl5pPr marL="0" indent="0">
              <a:buFont typeface="Arial" panose="020B0604020202020204" pitchFamily="34" charset="0"/>
              <a:buNone/>
              <a:defRPr sz="2038">
                <a:solidFill>
                  <a:schemeClr val="accent5"/>
                </a:solidFill>
              </a:defRPr>
            </a:lvl5pPr>
            <a:lvl6pPr marL="0" indent="0">
              <a:buNone/>
              <a:defRPr sz="2038">
                <a:solidFill>
                  <a:schemeClr val="accent5"/>
                </a:solidFill>
              </a:defRPr>
            </a:lvl6pPr>
            <a:lvl7pPr marL="0" indent="0">
              <a:buNone/>
              <a:defRPr sz="2038">
                <a:solidFill>
                  <a:schemeClr val="accent5"/>
                </a:solidFill>
              </a:defRPr>
            </a:lvl7pPr>
            <a:lvl8pPr marL="0" indent="0">
              <a:buNone/>
              <a:defRPr sz="2038">
                <a:solidFill>
                  <a:schemeClr val="accent5"/>
                </a:solidFill>
              </a:defRPr>
            </a:lvl8pPr>
            <a:lvl9pPr marL="0" indent="0">
              <a:buFont typeface="Arial" panose="020B0604020202020204" pitchFamily="34" charset="0"/>
              <a:buNone/>
              <a:defRPr sz="2038">
                <a:solidFill>
                  <a:schemeClr val="accent5"/>
                </a:solidFill>
              </a:defRPr>
            </a:lvl9pPr>
          </a:lstStyle>
          <a:p>
            <a:pPr marL="0" marR="0" lvl="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defRPr/>
            </a:pPr>
            <a:r>
              <a:rPr lang="en-US" dirty="0"/>
              <a:t>Questions? 48 pt. Bold </a:t>
            </a:r>
            <a:br>
              <a:rPr lang="en-US" dirty="0"/>
            </a:br>
            <a:r>
              <a:rPr lang="en-US" dirty="0"/>
              <a:t>90% Transparency</a:t>
            </a:r>
          </a:p>
          <a:p>
            <a:pPr lvl="1"/>
            <a:r>
              <a:rPr lang="en-US" dirty="0"/>
              <a:t>Click “Increase List Level” to produce this style subhead 28 pt.</a:t>
            </a:r>
          </a:p>
        </p:txBody>
      </p:sp>
      <p:sp>
        <p:nvSpPr>
          <p:cNvPr id="69" name="Text Placeholder 70"/>
          <p:cNvSpPr>
            <a:spLocks noGrp="1"/>
          </p:cNvSpPr>
          <p:nvPr>
            <p:ph type="body" sz="quarter" idx="66" hasCustomPrompt="1"/>
          </p:nvPr>
        </p:nvSpPr>
        <p:spPr>
          <a:xfrm>
            <a:off x="1927576" y="3685341"/>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70" name="Text Placeholder 70"/>
          <p:cNvSpPr>
            <a:spLocks noGrp="1"/>
          </p:cNvSpPr>
          <p:nvPr>
            <p:ph type="body" sz="quarter" idx="67" hasCustomPrompt="1"/>
          </p:nvPr>
        </p:nvSpPr>
        <p:spPr>
          <a:xfrm>
            <a:off x="1927576" y="3872907"/>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71" name="Text Placeholder 70"/>
          <p:cNvSpPr>
            <a:spLocks noGrp="1"/>
          </p:cNvSpPr>
          <p:nvPr>
            <p:ph type="body" sz="quarter" idx="68" hasCustomPrompt="1"/>
          </p:nvPr>
        </p:nvSpPr>
        <p:spPr>
          <a:xfrm>
            <a:off x="1927576" y="4028801"/>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72" name="Text Placeholder 70"/>
          <p:cNvSpPr>
            <a:spLocks noGrp="1"/>
          </p:cNvSpPr>
          <p:nvPr>
            <p:ph type="body" sz="quarter" idx="69" hasCustomPrompt="1"/>
          </p:nvPr>
        </p:nvSpPr>
        <p:spPr>
          <a:xfrm>
            <a:off x="1927576" y="4184680"/>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73" name="Text Placeholder 70"/>
          <p:cNvSpPr>
            <a:spLocks noGrp="1"/>
          </p:cNvSpPr>
          <p:nvPr>
            <p:ph type="body" sz="quarter" idx="70" hasCustomPrompt="1"/>
          </p:nvPr>
        </p:nvSpPr>
        <p:spPr>
          <a:xfrm>
            <a:off x="1927576"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74" name="Picture Placeholder 4"/>
          <p:cNvSpPr>
            <a:spLocks noGrp="1" noChangeAspect="1"/>
          </p:cNvSpPr>
          <p:nvPr>
            <p:ph type="pic" sz="quarter" idx="71" hasCustomPrompt="1"/>
          </p:nvPr>
        </p:nvSpPr>
        <p:spPr>
          <a:xfrm>
            <a:off x="4436409" y="368590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75" name="Text Placeholder 70"/>
          <p:cNvSpPr>
            <a:spLocks noGrp="1"/>
          </p:cNvSpPr>
          <p:nvPr>
            <p:ph type="body" sz="quarter" idx="72" hasCustomPrompt="1"/>
          </p:nvPr>
        </p:nvSpPr>
        <p:spPr>
          <a:xfrm>
            <a:off x="5520920" y="3685341"/>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76" name="Text Placeholder 70"/>
          <p:cNvSpPr>
            <a:spLocks noGrp="1"/>
          </p:cNvSpPr>
          <p:nvPr>
            <p:ph type="body" sz="quarter" idx="73" hasCustomPrompt="1"/>
          </p:nvPr>
        </p:nvSpPr>
        <p:spPr>
          <a:xfrm>
            <a:off x="5520920" y="3872907"/>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77" name="Text Placeholder 70"/>
          <p:cNvSpPr>
            <a:spLocks noGrp="1"/>
          </p:cNvSpPr>
          <p:nvPr>
            <p:ph type="body" sz="quarter" idx="74" hasCustomPrompt="1"/>
          </p:nvPr>
        </p:nvSpPr>
        <p:spPr>
          <a:xfrm>
            <a:off x="5520920" y="4028801"/>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78" name="Text Placeholder 70"/>
          <p:cNvSpPr>
            <a:spLocks noGrp="1"/>
          </p:cNvSpPr>
          <p:nvPr>
            <p:ph type="body" sz="quarter" idx="75" hasCustomPrompt="1"/>
          </p:nvPr>
        </p:nvSpPr>
        <p:spPr>
          <a:xfrm>
            <a:off x="5520920" y="4184680"/>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79" name="Text Placeholder 70"/>
          <p:cNvSpPr>
            <a:spLocks noGrp="1"/>
          </p:cNvSpPr>
          <p:nvPr>
            <p:ph type="body" sz="quarter" idx="76" hasCustomPrompt="1"/>
          </p:nvPr>
        </p:nvSpPr>
        <p:spPr>
          <a:xfrm>
            <a:off x="5520920"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80" name="Picture Placeholder 4"/>
          <p:cNvSpPr>
            <a:spLocks noGrp="1" noChangeAspect="1"/>
          </p:cNvSpPr>
          <p:nvPr>
            <p:ph type="pic" sz="quarter" idx="77" hasCustomPrompt="1"/>
          </p:nvPr>
        </p:nvSpPr>
        <p:spPr>
          <a:xfrm>
            <a:off x="8022675" y="368534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81" name="Text Placeholder 70"/>
          <p:cNvSpPr>
            <a:spLocks noGrp="1"/>
          </p:cNvSpPr>
          <p:nvPr>
            <p:ph type="body" sz="quarter" idx="78" hasCustomPrompt="1"/>
          </p:nvPr>
        </p:nvSpPr>
        <p:spPr>
          <a:xfrm>
            <a:off x="9107187" y="3684782"/>
            <a:ext cx="2253541"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82" name="Text Placeholder 70"/>
          <p:cNvSpPr>
            <a:spLocks noGrp="1"/>
          </p:cNvSpPr>
          <p:nvPr>
            <p:ph type="body" sz="quarter" idx="79" hasCustomPrompt="1"/>
          </p:nvPr>
        </p:nvSpPr>
        <p:spPr>
          <a:xfrm>
            <a:off x="9107187" y="3872348"/>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83" name="Text Placeholder 70"/>
          <p:cNvSpPr>
            <a:spLocks noGrp="1"/>
          </p:cNvSpPr>
          <p:nvPr>
            <p:ph type="body" sz="quarter" idx="80" hasCustomPrompt="1"/>
          </p:nvPr>
        </p:nvSpPr>
        <p:spPr>
          <a:xfrm>
            <a:off x="9107187" y="4028241"/>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84" name="Text Placeholder 70"/>
          <p:cNvSpPr>
            <a:spLocks noGrp="1"/>
          </p:cNvSpPr>
          <p:nvPr>
            <p:ph type="body" sz="quarter" idx="81" hasCustomPrompt="1"/>
          </p:nvPr>
        </p:nvSpPr>
        <p:spPr>
          <a:xfrm>
            <a:off x="9107187" y="4184120"/>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85" name="Text Placeholder 70"/>
          <p:cNvSpPr>
            <a:spLocks noGrp="1"/>
          </p:cNvSpPr>
          <p:nvPr>
            <p:ph type="body" sz="quarter" idx="82" hasCustomPrompt="1"/>
          </p:nvPr>
        </p:nvSpPr>
        <p:spPr>
          <a:xfrm>
            <a:off x="9107187" y="4339999"/>
            <a:ext cx="2253541"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86" name="Picture Placeholder 4"/>
          <p:cNvSpPr>
            <a:spLocks noGrp="1" noChangeAspect="1"/>
          </p:cNvSpPr>
          <p:nvPr>
            <p:ph type="pic" sz="quarter" idx="83" hasCustomPrompt="1"/>
          </p:nvPr>
        </p:nvSpPr>
        <p:spPr>
          <a:xfrm>
            <a:off x="843064" y="4764522"/>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87" name="Text Placeholder 70"/>
          <p:cNvSpPr>
            <a:spLocks noGrp="1"/>
          </p:cNvSpPr>
          <p:nvPr>
            <p:ph type="body" sz="quarter" idx="84" hasCustomPrompt="1"/>
          </p:nvPr>
        </p:nvSpPr>
        <p:spPr>
          <a:xfrm>
            <a:off x="1927576" y="4763963"/>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88" name="Text Placeholder 70"/>
          <p:cNvSpPr>
            <a:spLocks noGrp="1"/>
          </p:cNvSpPr>
          <p:nvPr>
            <p:ph type="body" sz="quarter" idx="85" hasCustomPrompt="1"/>
          </p:nvPr>
        </p:nvSpPr>
        <p:spPr>
          <a:xfrm>
            <a:off x="1927576" y="4951529"/>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89" name="Text Placeholder 70"/>
          <p:cNvSpPr>
            <a:spLocks noGrp="1"/>
          </p:cNvSpPr>
          <p:nvPr>
            <p:ph type="body" sz="quarter" idx="86" hasCustomPrompt="1"/>
          </p:nvPr>
        </p:nvSpPr>
        <p:spPr>
          <a:xfrm>
            <a:off x="1927576" y="510742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90" name="Text Placeholder 70"/>
          <p:cNvSpPr>
            <a:spLocks noGrp="1"/>
          </p:cNvSpPr>
          <p:nvPr>
            <p:ph type="body" sz="quarter" idx="87" hasCustomPrompt="1"/>
          </p:nvPr>
        </p:nvSpPr>
        <p:spPr>
          <a:xfrm>
            <a:off x="1927576" y="526330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91" name="Text Placeholder 70"/>
          <p:cNvSpPr>
            <a:spLocks noGrp="1"/>
          </p:cNvSpPr>
          <p:nvPr>
            <p:ph type="body" sz="quarter" idx="88" hasCustomPrompt="1"/>
          </p:nvPr>
        </p:nvSpPr>
        <p:spPr>
          <a:xfrm>
            <a:off x="1927576"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92" name="Picture Placeholder 4"/>
          <p:cNvSpPr>
            <a:spLocks noGrp="1" noChangeAspect="1"/>
          </p:cNvSpPr>
          <p:nvPr>
            <p:ph type="pic" sz="quarter" idx="89" hasCustomPrompt="1"/>
          </p:nvPr>
        </p:nvSpPr>
        <p:spPr>
          <a:xfrm>
            <a:off x="4436409" y="4764522"/>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93" name="Text Placeholder 70"/>
          <p:cNvSpPr>
            <a:spLocks noGrp="1"/>
          </p:cNvSpPr>
          <p:nvPr>
            <p:ph type="body" sz="quarter" idx="90" hasCustomPrompt="1"/>
          </p:nvPr>
        </p:nvSpPr>
        <p:spPr>
          <a:xfrm>
            <a:off x="5520920" y="4763963"/>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94" name="Text Placeholder 70"/>
          <p:cNvSpPr>
            <a:spLocks noGrp="1"/>
          </p:cNvSpPr>
          <p:nvPr>
            <p:ph type="body" sz="quarter" idx="91" hasCustomPrompt="1"/>
          </p:nvPr>
        </p:nvSpPr>
        <p:spPr>
          <a:xfrm>
            <a:off x="5520920" y="4951529"/>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95" name="Text Placeholder 70"/>
          <p:cNvSpPr>
            <a:spLocks noGrp="1"/>
          </p:cNvSpPr>
          <p:nvPr>
            <p:ph type="body" sz="quarter" idx="92" hasCustomPrompt="1"/>
          </p:nvPr>
        </p:nvSpPr>
        <p:spPr>
          <a:xfrm>
            <a:off x="5520920" y="510742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96" name="Text Placeholder 70"/>
          <p:cNvSpPr>
            <a:spLocks noGrp="1"/>
          </p:cNvSpPr>
          <p:nvPr>
            <p:ph type="body" sz="quarter" idx="93" hasCustomPrompt="1"/>
          </p:nvPr>
        </p:nvSpPr>
        <p:spPr>
          <a:xfrm>
            <a:off x="5520920" y="526330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97" name="Text Placeholder 70"/>
          <p:cNvSpPr>
            <a:spLocks noGrp="1"/>
          </p:cNvSpPr>
          <p:nvPr>
            <p:ph type="body" sz="quarter" idx="94" hasCustomPrompt="1"/>
          </p:nvPr>
        </p:nvSpPr>
        <p:spPr>
          <a:xfrm>
            <a:off x="5520920"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98" name="Picture Placeholder 4"/>
          <p:cNvSpPr>
            <a:spLocks noGrp="1" noChangeAspect="1"/>
          </p:cNvSpPr>
          <p:nvPr>
            <p:ph type="pic" sz="quarter" idx="95" hasCustomPrompt="1"/>
          </p:nvPr>
        </p:nvSpPr>
        <p:spPr>
          <a:xfrm>
            <a:off x="8022675" y="4763963"/>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99" name="Text Placeholder 70"/>
          <p:cNvSpPr>
            <a:spLocks noGrp="1"/>
          </p:cNvSpPr>
          <p:nvPr>
            <p:ph type="body" sz="quarter" idx="96" hasCustomPrompt="1"/>
          </p:nvPr>
        </p:nvSpPr>
        <p:spPr>
          <a:xfrm>
            <a:off x="9107187" y="4763403"/>
            <a:ext cx="2253541"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00" name="Text Placeholder 70"/>
          <p:cNvSpPr>
            <a:spLocks noGrp="1"/>
          </p:cNvSpPr>
          <p:nvPr>
            <p:ph type="body" sz="quarter" idx="97" hasCustomPrompt="1"/>
          </p:nvPr>
        </p:nvSpPr>
        <p:spPr>
          <a:xfrm>
            <a:off x="9107187" y="4950970"/>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01" name="Text Placeholder 70"/>
          <p:cNvSpPr>
            <a:spLocks noGrp="1"/>
          </p:cNvSpPr>
          <p:nvPr>
            <p:ph type="body" sz="quarter" idx="98" hasCustomPrompt="1"/>
          </p:nvPr>
        </p:nvSpPr>
        <p:spPr>
          <a:xfrm>
            <a:off x="9107187" y="5106863"/>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02" name="Text Placeholder 70"/>
          <p:cNvSpPr>
            <a:spLocks noGrp="1"/>
          </p:cNvSpPr>
          <p:nvPr>
            <p:ph type="body" sz="quarter" idx="99" hasCustomPrompt="1"/>
          </p:nvPr>
        </p:nvSpPr>
        <p:spPr>
          <a:xfrm>
            <a:off x="9107187" y="5262742"/>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03" name="Text Placeholder 70"/>
          <p:cNvSpPr>
            <a:spLocks noGrp="1"/>
          </p:cNvSpPr>
          <p:nvPr>
            <p:ph type="body" sz="quarter" idx="100" hasCustomPrompt="1"/>
          </p:nvPr>
        </p:nvSpPr>
        <p:spPr>
          <a:xfrm>
            <a:off x="9107187" y="5418621"/>
            <a:ext cx="2253541"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323987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losing: Photo 85% Questions">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0" y="1953115"/>
            <a:ext cx="12192000" cy="2951770"/>
          </a:xfrm>
          <a:prstGeom prst="rect">
            <a:avLst/>
          </a:prstGeom>
          <a:noFill/>
        </p:spPr>
        <p:txBody>
          <a:bodyPr lIns="685800" tIns="685800" rIns="685800" bIns="685800" anchor="ctr" anchorCtr="0">
            <a:spAutoFit/>
          </a:bodyPr>
          <a:lstStyle>
            <a:lvl1pPr marL="0" indent="0">
              <a:buNone/>
              <a:tabLst>
                <a:tab pos="168725" algn="l"/>
              </a:tabLst>
              <a:defRPr sz="4236" b="1">
                <a:solidFill>
                  <a:schemeClr val="tx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1"/>
                </a:solidFill>
              </a:defRPr>
            </a:lvl3pPr>
            <a:lvl4pPr marL="0" indent="0">
              <a:buFont typeface="Arial" panose="020B0604020202020204" pitchFamily="34" charset="0"/>
              <a:buNone/>
              <a:defRPr sz="2038">
                <a:solidFill>
                  <a:schemeClr val="accent1"/>
                </a:solidFill>
              </a:defRPr>
            </a:lvl4pPr>
            <a:lvl5pPr marL="0" indent="0">
              <a:buFont typeface="Arial" panose="020B0604020202020204" pitchFamily="34" charset="0"/>
              <a:buNone/>
              <a:defRPr sz="2038">
                <a:solidFill>
                  <a:schemeClr val="accent1"/>
                </a:solidFill>
              </a:defRPr>
            </a:lvl5pPr>
            <a:lvl6pPr marL="0" indent="0">
              <a:buNone/>
              <a:defRPr sz="2038">
                <a:solidFill>
                  <a:schemeClr val="accent1"/>
                </a:solidFill>
              </a:defRPr>
            </a:lvl6pPr>
            <a:lvl7pPr marL="0" indent="0">
              <a:buNone/>
              <a:defRPr sz="2038">
                <a:solidFill>
                  <a:schemeClr val="accent1"/>
                </a:solidFill>
              </a:defRPr>
            </a:lvl7pPr>
            <a:lvl8pPr marL="0" indent="0">
              <a:buNone/>
              <a:defRPr sz="2038">
                <a:solidFill>
                  <a:schemeClr val="accent1"/>
                </a:solidFill>
              </a:defRPr>
            </a:lvl8pPr>
            <a:lvl9pPr marL="0" indent="0">
              <a:buNone/>
              <a:defRPr sz="2038">
                <a:solidFill>
                  <a:schemeClr val="accent1"/>
                </a:solidFill>
              </a:defRPr>
            </a:lvl9pPr>
          </a:lstStyle>
          <a:p>
            <a:pPr lvl="0"/>
            <a:r>
              <a:rPr lang="en-US" dirty="0"/>
              <a:t>Questions? 48 pt. Bold </a:t>
            </a:r>
            <a:br>
              <a:rPr lang="en-US" dirty="0"/>
            </a:br>
            <a:r>
              <a:rPr lang="en-US" dirty="0"/>
              <a:t>85% Transparency</a:t>
            </a:r>
          </a:p>
          <a:p>
            <a:pPr lvl="1"/>
            <a:r>
              <a:rPr lang="en-US" dirty="0"/>
              <a:t>Click “Increase List Level” to produce this style subhead 28 pt.</a:t>
            </a:r>
          </a:p>
        </p:txBody>
      </p:sp>
    </p:spTree>
    <p:extLst>
      <p:ext uri="{BB962C8B-B14F-4D97-AF65-F5344CB8AC3E}">
        <p14:creationId xmlns:p14="http://schemas.microsoft.com/office/powerpoint/2010/main" val="418900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losing: Photo 85% Questions Contacts">
    <p:spTree>
      <p:nvGrpSpPr>
        <p:cNvPr id="1" name=""/>
        <p:cNvGrpSpPr/>
        <p:nvPr/>
      </p:nvGrpSpPr>
      <p:grpSpPr>
        <a:xfrm>
          <a:off x="0" y="0"/>
          <a:ext cx="0" cy="0"/>
          <a:chOff x="0" y="0"/>
          <a:chExt cx="0" cy="0"/>
        </a:xfrm>
      </p:grpSpPr>
      <p:sp>
        <p:nvSpPr>
          <p:cNvPr id="30" name="Text Placeholder 2"/>
          <p:cNvSpPr>
            <a:spLocks noGrp="1"/>
          </p:cNvSpPr>
          <p:nvPr>
            <p:ph type="body" sz="quarter" idx="10" hasCustomPrompt="1"/>
          </p:nvPr>
        </p:nvSpPr>
        <p:spPr>
          <a:xfrm>
            <a:off x="0" y="2058651"/>
            <a:ext cx="12192000" cy="2028440"/>
          </a:xfrm>
          <a:prstGeom prst="rect">
            <a:avLst/>
          </a:prstGeom>
        </p:spPr>
        <p:txBody>
          <a:bodyPr lIns="685800" tIns="0" rIns="685800" bIns="457200" anchor="b" anchorCtr="0">
            <a:spAutoFit/>
          </a:bodyPr>
          <a:lstStyle>
            <a:lvl1pPr marL="0" marR="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tab pos="168725" algn="l"/>
              </a:tabLst>
              <a:defRPr sz="4236" b="1">
                <a:solidFill>
                  <a:schemeClr val="tx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5"/>
                </a:solidFill>
              </a:defRPr>
            </a:lvl3pPr>
            <a:lvl4pPr marL="0" indent="0">
              <a:buFont typeface="Arial" panose="020B0604020202020204" pitchFamily="34" charset="0"/>
              <a:buNone/>
              <a:defRPr sz="2038">
                <a:solidFill>
                  <a:schemeClr val="accent5"/>
                </a:solidFill>
              </a:defRPr>
            </a:lvl4pPr>
            <a:lvl5pPr marL="0" indent="0">
              <a:buFont typeface="Arial" panose="020B0604020202020204" pitchFamily="34" charset="0"/>
              <a:buNone/>
              <a:defRPr sz="2038">
                <a:solidFill>
                  <a:schemeClr val="accent5"/>
                </a:solidFill>
              </a:defRPr>
            </a:lvl5pPr>
            <a:lvl6pPr marL="0" indent="0">
              <a:buNone/>
              <a:defRPr sz="2038">
                <a:solidFill>
                  <a:schemeClr val="accent5"/>
                </a:solidFill>
              </a:defRPr>
            </a:lvl6pPr>
            <a:lvl7pPr marL="0" indent="0">
              <a:buNone/>
              <a:defRPr sz="2038">
                <a:solidFill>
                  <a:schemeClr val="accent5"/>
                </a:solidFill>
              </a:defRPr>
            </a:lvl7pPr>
            <a:lvl8pPr marL="0" indent="0">
              <a:buNone/>
              <a:defRPr sz="2038">
                <a:solidFill>
                  <a:schemeClr val="accent5"/>
                </a:solidFill>
              </a:defRPr>
            </a:lvl8pPr>
            <a:lvl9pPr marL="0" indent="0">
              <a:buNone/>
              <a:defRPr sz="2038">
                <a:solidFill>
                  <a:schemeClr val="accent5"/>
                </a:solidFill>
              </a:defRPr>
            </a:lvl9pPr>
          </a:lstStyle>
          <a:p>
            <a:pPr marL="0" marR="0" lvl="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tab pos="168725" algn="l"/>
              </a:tabLst>
              <a:defRPr/>
            </a:pPr>
            <a:r>
              <a:rPr lang="en-US" dirty="0"/>
              <a:t>Questions? 48 pt. Bold </a:t>
            </a:r>
            <a:br>
              <a:rPr lang="en-US" dirty="0"/>
            </a:br>
            <a:r>
              <a:rPr lang="en-US" dirty="0"/>
              <a:t>85% Transparency</a:t>
            </a:r>
          </a:p>
          <a:p>
            <a:pPr lvl="1"/>
            <a:r>
              <a:rPr lang="en-US" dirty="0"/>
              <a:t>Click “Increase List Level” to produce this style subhead 28 pt.</a:t>
            </a:r>
          </a:p>
        </p:txBody>
      </p:sp>
      <p:sp>
        <p:nvSpPr>
          <p:cNvPr id="31" name="Text Placeholder 70"/>
          <p:cNvSpPr>
            <a:spLocks noGrp="1"/>
          </p:cNvSpPr>
          <p:nvPr>
            <p:ph type="body" sz="quarter" idx="14" hasCustomPrompt="1"/>
          </p:nvPr>
        </p:nvSpPr>
        <p:spPr>
          <a:xfrm>
            <a:off x="851154" y="4112842"/>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2" name="Text Placeholder 70"/>
          <p:cNvSpPr>
            <a:spLocks noGrp="1"/>
          </p:cNvSpPr>
          <p:nvPr>
            <p:ph type="body" sz="quarter" idx="15" hasCustomPrompt="1"/>
          </p:nvPr>
        </p:nvSpPr>
        <p:spPr>
          <a:xfrm>
            <a:off x="851154" y="430040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3" name="Text Placeholder 70"/>
          <p:cNvSpPr>
            <a:spLocks noGrp="1"/>
          </p:cNvSpPr>
          <p:nvPr>
            <p:ph type="body" sz="quarter" idx="16" hasCustomPrompt="1"/>
          </p:nvPr>
        </p:nvSpPr>
        <p:spPr>
          <a:xfrm>
            <a:off x="851154" y="445630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4" name="Text Placeholder 70"/>
          <p:cNvSpPr>
            <a:spLocks noGrp="1"/>
          </p:cNvSpPr>
          <p:nvPr>
            <p:ph type="body" sz="quarter" idx="17" hasCustomPrompt="1"/>
          </p:nvPr>
        </p:nvSpPr>
        <p:spPr>
          <a:xfrm>
            <a:off x="851154" y="461218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35" name="Text Placeholder 70"/>
          <p:cNvSpPr>
            <a:spLocks noGrp="1"/>
          </p:cNvSpPr>
          <p:nvPr>
            <p:ph type="body" sz="quarter" idx="34" hasCustomPrompt="1"/>
          </p:nvPr>
        </p:nvSpPr>
        <p:spPr>
          <a:xfrm>
            <a:off x="851154" y="4768059"/>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36" name="Text Placeholder 70"/>
          <p:cNvSpPr>
            <a:spLocks noGrp="1"/>
          </p:cNvSpPr>
          <p:nvPr>
            <p:ph type="body" sz="quarter" idx="40" hasCustomPrompt="1"/>
          </p:nvPr>
        </p:nvSpPr>
        <p:spPr>
          <a:xfrm>
            <a:off x="3526230"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7" name="Text Placeholder 70"/>
          <p:cNvSpPr>
            <a:spLocks noGrp="1"/>
          </p:cNvSpPr>
          <p:nvPr>
            <p:ph type="body" sz="quarter" idx="41" hasCustomPrompt="1"/>
          </p:nvPr>
        </p:nvSpPr>
        <p:spPr>
          <a:xfrm>
            <a:off x="3526230"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8" name="Text Placeholder 70"/>
          <p:cNvSpPr>
            <a:spLocks noGrp="1"/>
          </p:cNvSpPr>
          <p:nvPr>
            <p:ph type="body" sz="quarter" idx="42" hasCustomPrompt="1"/>
          </p:nvPr>
        </p:nvSpPr>
        <p:spPr>
          <a:xfrm>
            <a:off x="3526230"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9" name="Text Placeholder 70"/>
          <p:cNvSpPr>
            <a:spLocks noGrp="1"/>
          </p:cNvSpPr>
          <p:nvPr>
            <p:ph type="body" sz="quarter" idx="43" hasCustomPrompt="1"/>
          </p:nvPr>
        </p:nvSpPr>
        <p:spPr>
          <a:xfrm>
            <a:off x="3526230"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0" name="Text Placeholder 70"/>
          <p:cNvSpPr>
            <a:spLocks noGrp="1"/>
          </p:cNvSpPr>
          <p:nvPr>
            <p:ph type="body" sz="quarter" idx="44" hasCustomPrompt="1"/>
          </p:nvPr>
        </p:nvSpPr>
        <p:spPr>
          <a:xfrm>
            <a:off x="3526230"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1" name="Text Placeholder 70"/>
          <p:cNvSpPr>
            <a:spLocks noGrp="1"/>
          </p:cNvSpPr>
          <p:nvPr>
            <p:ph type="body" sz="quarter" idx="45" hasCustomPrompt="1"/>
          </p:nvPr>
        </p:nvSpPr>
        <p:spPr>
          <a:xfrm>
            <a:off x="6201306"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2" name="Text Placeholder 70"/>
          <p:cNvSpPr>
            <a:spLocks noGrp="1"/>
          </p:cNvSpPr>
          <p:nvPr>
            <p:ph type="body" sz="quarter" idx="46" hasCustomPrompt="1"/>
          </p:nvPr>
        </p:nvSpPr>
        <p:spPr>
          <a:xfrm>
            <a:off x="6201306"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3" name="Text Placeholder 70"/>
          <p:cNvSpPr>
            <a:spLocks noGrp="1"/>
          </p:cNvSpPr>
          <p:nvPr>
            <p:ph type="body" sz="quarter" idx="47" hasCustomPrompt="1"/>
          </p:nvPr>
        </p:nvSpPr>
        <p:spPr>
          <a:xfrm>
            <a:off x="6201306"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4" name="Text Placeholder 70"/>
          <p:cNvSpPr>
            <a:spLocks noGrp="1"/>
          </p:cNvSpPr>
          <p:nvPr>
            <p:ph type="body" sz="quarter" idx="48" hasCustomPrompt="1"/>
          </p:nvPr>
        </p:nvSpPr>
        <p:spPr>
          <a:xfrm>
            <a:off x="6201306"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5" name="Text Placeholder 70"/>
          <p:cNvSpPr>
            <a:spLocks noGrp="1"/>
          </p:cNvSpPr>
          <p:nvPr>
            <p:ph type="body" sz="quarter" idx="49" hasCustomPrompt="1"/>
          </p:nvPr>
        </p:nvSpPr>
        <p:spPr>
          <a:xfrm>
            <a:off x="6201306"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6" name="Text Placeholder 70"/>
          <p:cNvSpPr>
            <a:spLocks noGrp="1"/>
          </p:cNvSpPr>
          <p:nvPr>
            <p:ph type="body" sz="quarter" idx="50" hasCustomPrompt="1"/>
          </p:nvPr>
        </p:nvSpPr>
        <p:spPr>
          <a:xfrm>
            <a:off x="8876383"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7" name="Text Placeholder 70"/>
          <p:cNvSpPr>
            <a:spLocks noGrp="1"/>
          </p:cNvSpPr>
          <p:nvPr>
            <p:ph type="body" sz="quarter" idx="51" hasCustomPrompt="1"/>
          </p:nvPr>
        </p:nvSpPr>
        <p:spPr>
          <a:xfrm>
            <a:off x="8876383"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8" name="Text Placeholder 70"/>
          <p:cNvSpPr>
            <a:spLocks noGrp="1"/>
          </p:cNvSpPr>
          <p:nvPr>
            <p:ph type="body" sz="quarter" idx="52" hasCustomPrompt="1"/>
          </p:nvPr>
        </p:nvSpPr>
        <p:spPr>
          <a:xfrm>
            <a:off x="8876383"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9" name="Text Placeholder 70"/>
          <p:cNvSpPr>
            <a:spLocks noGrp="1"/>
          </p:cNvSpPr>
          <p:nvPr>
            <p:ph type="body" sz="quarter" idx="53" hasCustomPrompt="1"/>
          </p:nvPr>
        </p:nvSpPr>
        <p:spPr>
          <a:xfrm>
            <a:off x="8876383"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50" name="Text Placeholder 70"/>
          <p:cNvSpPr>
            <a:spLocks noGrp="1"/>
          </p:cNvSpPr>
          <p:nvPr>
            <p:ph type="body" sz="quarter" idx="54" hasCustomPrompt="1"/>
          </p:nvPr>
        </p:nvSpPr>
        <p:spPr>
          <a:xfrm>
            <a:off x="8876383"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150022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losing: Photo 85% Questions Contacts w/Pics">
    <p:spTree>
      <p:nvGrpSpPr>
        <p:cNvPr id="1" name=""/>
        <p:cNvGrpSpPr/>
        <p:nvPr/>
      </p:nvGrpSpPr>
      <p:grpSpPr>
        <a:xfrm>
          <a:off x="0" y="0"/>
          <a:ext cx="0" cy="0"/>
          <a:chOff x="0" y="0"/>
          <a:chExt cx="0" cy="0"/>
        </a:xfrm>
      </p:grpSpPr>
      <p:sp>
        <p:nvSpPr>
          <p:cNvPr id="67" name="Picture Placeholder 4"/>
          <p:cNvSpPr>
            <a:spLocks noGrp="1" noChangeAspect="1"/>
          </p:cNvSpPr>
          <p:nvPr>
            <p:ph type="pic" sz="quarter" idx="10" hasCustomPrompt="1"/>
          </p:nvPr>
        </p:nvSpPr>
        <p:spPr>
          <a:xfrm>
            <a:off x="843064" y="368590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68" name="Text Placeholder 2"/>
          <p:cNvSpPr>
            <a:spLocks noGrp="1"/>
          </p:cNvSpPr>
          <p:nvPr>
            <p:ph type="body" sz="quarter" idx="65" hasCustomPrompt="1"/>
          </p:nvPr>
        </p:nvSpPr>
        <p:spPr>
          <a:xfrm>
            <a:off x="0" y="1636598"/>
            <a:ext cx="12192000" cy="2028440"/>
          </a:xfrm>
          <a:prstGeom prst="rect">
            <a:avLst/>
          </a:prstGeom>
        </p:spPr>
        <p:txBody>
          <a:bodyPr lIns="685800" tIns="0" rIns="685800" bIns="457200" anchor="b" anchorCtr="0">
            <a:spAutoFit/>
          </a:bodyPr>
          <a:lstStyle>
            <a:lvl1pPr marL="0" marR="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defRPr sz="4236" b="1">
                <a:solidFill>
                  <a:schemeClr val="tx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5"/>
                </a:solidFill>
              </a:defRPr>
            </a:lvl3pPr>
            <a:lvl4pPr marL="0" indent="0">
              <a:buFont typeface="Arial" panose="020B0604020202020204" pitchFamily="34" charset="0"/>
              <a:buNone/>
              <a:defRPr sz="2038">
                <a:solidFill>
                  <a:schemeClr val="accent5"/>
                </a:solidFill>
              </a:defRPr>
            </a:lvl4pPr>
            <a:lvl5pPr marL="0" indent="0">
              <a:buFont typeface="Arial" panose="020B0604020202020204" pitchFamily="34" charset="0"/>
              <a:buNone/>
              <a:defRPr sz="2038">
                <a:solidFill>
                  <a:schemeClr val="accent5"/>
                </a:solidFill>
              </a:defRPr>
            </a:lvl5pPr>
            <a:lvl6pPr marL="0" indent="0">
              <a:buNone/>
              <a:defRPr sz="2038">
                <a:solidFill>
                  <a:schemeClr val="accent5"/>
                </a:solidFill>
              </a:defRPr>
            </a:lvl6pPr>
            <a:lvl7pPr marL="0" indent="0">
              <a:buNone/>
              <a:defRPr sz="2038">
                <a:solidFill>
                  <a:schemeClr val="accent5"/>
                </a:solidFill>
              </a:defRPr>
            </a:lvl7pPr>
            <a:lvl8pPr marL="0" indent="0">
              <a:buNone/>
              <a:defRPr sz="2038">
                <a:solidFill>
                  <a:schemeClr val="accent5"/>
                </a:solidFill>
              </a:defRPr>
            </a:lvl8pPr>
            <a:lvl9pPr marL="0" indent="0">
              <a:buFont typeface="Arial" panose="020B0604020202020204" pitchFamily="34" charset="0"/>
              <a:buNone/>
              <a:defRPr sz="2038">
                <a:solidFill>
                  <a:schemeClr val="accent5"/>
                </a:solidFill>
              </a:defRPr>
            </a:lvl9pPr>
          </a:lstStyle>
          <a:p>
            <a:pPr marL="0" marR="0" lvl="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defRPr/>
            </a:pPr>
            <a:r>
              <a:rPr lang="en-US" dirty="0"/>
              <a:t>Questions? 48 pt. Bold </a:t>
            </a:r>
            <a:br>
              <a:rPr lang="en-US" dirty="0"/>
            </a:br>
            <a:r>
              <a:rPr lang="en-US" dirty="0"/>
              <a:t>85% Transparency</a:t>
            </a:r>
          </a:p>
          <a:p>
            <a:pPr lvl="1"/>
            <a:r>
              <a:rPr lang="en-US" dirty="0"/>
              <a:t>Click “Increase List Level” to produce this style subhead 28 pt.</a:t>
            </a:r>
          </a:p>
        </p:txBody>
      </p:sp>
      <p:sp>
        <p:nvSpPr>
          <p:cNvPr id="69" name="Text Placeholder 70"/>
          <p:cNvSpPr>
            <a:spLocks noGrp="1"/>
          </p:cNvSpPr>
          <p:nvPr>
            <p:ph type="body" sz="quarter" idx="66" hasCustomPrompt="1"/>
          </p:nvPr>
        </p:nvSpPr>
        <p:spPr>
          <a:xfrm>
            <a:off x="1927576" y="3685341"/>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70" name="Text Placeholder 70"/>
          <p:cNvSpPr>
            <a:spLocks noGrp="1"/>
          </p:cNvSpPr>
          <p:nvPr>
            <p:ph type="body" sz="quarter" idx="67" hasCustomPrompt="1"/>
          </p:nvPr>
        </p:nvSpPr>
        <p:spPr>
          <a:xfrm>
            <a:off x="1927576" y="3872907"/>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71" name="Text Placeholder 70"/>
          <p:cNvSpPr>
            <a:spLocks noGrp="1"/>
          </p:cNvSpPr>
          <p:nvPr>
            <p:ph type="body" sz="quarter" idx="68" hasCustomPrompt="1"/>
          </p:nvPr>
        </p:nvSpPr>
        <p:spPr>
          <a:xfrm>
            <a:off x="1927576" y="4028801"/>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72" name="Text Placeholder 70"/>
          <p:cNvSpPr>
            <a:spLocks noGrp="1"/>
          </p:cNvSpPr>
          <p:nvPr>
            <p:ph type="body" sz="quarter" idx="69" hasCustomPrompt="1"/>
          </p:nvPr>
        </p:nvSpPr>
        <p:spPr>
          <a:xfrm>
            <a:off x="1927576" y="4184680"/>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73" name="Text Placeholder 70"/>
          <p:cNvSpPr>
            <a:spLocks noGrp="1"/>
          </p:cNvSpPr>
          <p:nvPr>
            <p:ph type="body" sz="quarter" idx="70" hasCustomPrompt="1"/>
          </p:nvPr>
        </p:nvSpPr>
        <p:spPr>
          <a:xfrm>
            <a:off x="1927576"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74" name="Picture Placeholder 4"/>
          <p:cNvSpPr>
            <a:spLocks noGrp="1" noChangeAspect="1"/>
          </p:cNvSpPr>
          <p:nvPr>
            <p:ph type="pic" sz="quarter" idx="71" hasCustomPrompt="1"/>
          </p:nvPr>
        </p:nvSpPr>
        <p:spPr>
          <a:xfrm>
            <a:off x="4436409" y="368590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75" name="Text Placeholder 70"/>
          <p:cNvSpPr>
            <a:spLocks noGrp="1"/>
          </p:cNvSpPr>
          <p:nvPr>
            <p:ph type="body" sz="quarter" idx="72" hasCustomPrompt="1"/>
          </p:nvPr>
        </p:nvSpPr>
        <p:spPr>
          <a:xfrm>
            <a:off x="5520920" y="3685341"/>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76" name="Text Placeholder 70"/>
          <p:cNvSpPr>
            <a:spLocks noGrp="1"/>
          </p:cNvSpPr>
          <p:nvPr>
            <p:ph type="body" sz="quarter" idx="73" hasCustomPrompt="1"/>
          </p:nvPr>
        </p:nvSpPr>
        <p:spPr>
          <a:xfrm>
            <a:off x="5520920" y="3872907"/>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77" name="Text Placeholder 70"/>
          <p:cNvSpPr>
            <a:spLocks noGrp="1"/>
          </p:cNvSpPr>
          <p:nvPr>
            <p:ph type="body" sz="quarter" idx="74" hasCustomPrompt="1"/>
          </p:nvPr>
        </p:nvSpPr>
        <p:spPr>
          <a:xfrm>
            <a:off x="5520920" y="4028801"/>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78" name="Text Placeholder 70"/>
          <p:cNvSpPr>
            <a:spLocks noGrp="1"/>
          </p:cNvSpPr>
          <p:nvPr>
            <p:ph type="body" sz="quarter" idx="75" hasCustomPrompt="1"/>
          </p:nvPr>
        </p:nvSpPr>
        <p:spPr>
          <a:xfrm>
            <a:off x="5520920" y="4184680"/>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79" name="Text Placeholder 70"/>
          <p:cNvSpPr>
            <a:spLocks noGrp="1"/>
          </p:cNvSpPr>
          <p:nvPr>
            <p:ph type="body" sz="quarter" idx="76" hasCustomPrompt="1"/>
          </p:nvPr>
        </p:nvSpPr>
        <p:spPr>
          <a:xfrm>
            <a:off x="5520920"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80" name="Picture Placeholder 4"/>
          <p:cNvSpPr>
            <a:spLocks noGrp="1" noChangeAspect="1"/>
          </p:cNvSpPr>
          <p:nvPr>
            <p:ph type="pic" sz="quarter" idx="77" hasCustomPrompt="1"/>
          </p:nvPr>
        </p:nvSpPr>
        <p:spPr>
          <a:xfrm>
            <a:off x="8022675" y="368534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81" name="Text Placeholder 70"/>
          <p:cNvSpPr>
            <a:spLocks noGrp="1"/>
          </p:cNvSpPr>
          <p:nvPr>
            <p:ph type="body" sz="quarter" idx="78" hasCustomPrompt="1"/>
          </p:nvPr>
        </p:nvSpPr>
        <p:spPr>
          <a:xfrm>
            <a:off x="9107187" y="3684782"/>
            <a:ext cx="2253541"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82" name="Text Placeholder 70"/>
          <p:cNvSpPr>
            <a:spLocks noGrp="1"/>
          </p:cNvSpPr>
          <p:nvPr>
            <p:ph type="body" sz="quarter" idx="79" hasCustomPrompt="1"/>
          </p:nvPr>
        </p:nvSpPr>
        <p:spPr>
          <a:xfrm>
            <a:off x="9107187" y="3872348"/>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83" name="Text Placeholder 70"/>
          <p:cNvSpPr>
            <a:spLocks noGrp="1"/>
          </p:cNvSpPr>
          <p:nvPr>
            <p:ph type="body" sz="quarter" idx="80" hasCustomPrompt="1"/>
          </p:nvPr>
        </p:nvSpPr>
        <p:spPr>
          <a:xfrm>
            <a:off x="9107187" y="4028241"/>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84" name="Text Placeholder 70"/>
          <p:cNvSpPr>
            <a:spLocks noGrp="1"/>
          </p:cNvSpPr>
          <p:nvPr>
            <p:ph type="body" sz="quarter" idx="81" hasCustomPrompt="1"/>
          </p:nvPr>
        </p:nvSpPr>
        <p:spPr>
          <a:xfrm>
            <a:off x="9107187" y="4184120"/>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85" name="Text Placeholder 70"/>
          <p:cNvSpPr>
            <a:spLocks noGrp="1"/>
          </p:cNvSpPr>
          <p:nvPr>
            <p:ph type="body" sz="quarter" idx="82" hasCustomPrompt="1"/>
          </p:nvPr>
        </p:nvSpPr>
        <p:spPr>
          <a:xfrm>
            <a:off x="9107187" y="4339999"/>
            <a:ext cx="2253541"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86" name="Picture Placeholder 4"/>
          <p:cNvSpPr>
            <a:spLocks noGrp="1" noChangeAspect="1"/>
          </p:cNvSpPr>
          <p:nvPr>
            <p:ph type="pic" sz="quarter" idx="83" hasCustomPrompt="1"/>
          </p:nvPr>
        </p:nvSpPr>
        <p:spPr>
          <a:xfrm>
            <a:off x="843064" y="4764522"/>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87" name="Text Placeholder 70"/>
          <p:cNvSpPr>
            <a:spLocks noGrp="1"/>
          </p:cNvSpPr>
          <p:nvPr>
            <p:ph type="body" sz="quarter" idx="84" hasCustomPrompt="1"/>
          </p:nvPr>
        </p:nvSpPr>
        <p:spPr>
          <a:xfrm>
            <a:off x="1927576" y="4763963"/>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88" name="Text Placeholder 70"/>
          <p:cNvSpPr>
            <a:spLocks noGrp="1"/>
          </p:cNvSpPr>
          <p:nvPr>
            <p:ph type="body" sz="quarter" idx="85" hasCustomPrompt="1"/>
          </p:nvPr>
        </p:nvSpPr>
        <p:spPr>
          <a:xfrm>
            <a:off x="1927576" y="4951529"/>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89" name="Text Placeholder 70"/>
          <p:cNvSpPr>
            <a:spLocks noGrp="1"/>
          </p:cNvSpPr>
          <p:nvPr>
            <p:ph type="body" sz="quarter" idx="86" hasCustomPrompt="1"/>
          </p:nvPr>
        </p:nvSpPr>
        <p:spPr>
          <a:xfrm>
            <a:off x="1927576" y="510742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90" name="Text Placeholder 70"/>
          <p:cNvSpPr>
            <a:spLocks noGrp="1"/>
          </p:cNvSpPr>
          <p:nvPr>
            <p:ph type="body" sz="quarter" idx="87" hasCustomPrompt="1"/>
          </p:nvPr>
        </p:nvSpPr>
        <p:spPr>
          <a:xfrm>
            <a:off x="1927576" y="526330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91" name="Text Placeholder 70"/>
          <p:cNvSpPr>
            <a:spLocks noGrp="1"/>
          </p:cNvSpPr>
          <p:nvPr>
            <p:ph type="body" sz="quarter" idx="88" hasCustomPrompt="1"/>
          </p:nvPr>
        </p:nvSpPr>
        <p:spPr>
          <a:xfrm>
            <a:off x="1927576"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92" name="Picture Placeholder 4"/>
          <p:cNvSpPr>
            <a:spLocks noGrp="1" noChangeAspect="1"/>
          </p:cNvSpPr>
          <p:nvPr>
            <p:ph type="pic" sz="quarter" idx="89" hasCustomPrompt="1"/>
          </p:nvPr>
        </p:nvSpPr>
        <p:spPr>
          <a:xfrm>
            <a:off x="4436409" y="4764522"/>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93" name="Text Placeholder 70"/>
          <p:cNvSpPr>
            <a:spLocks noGrp="1"/>
          </p:cNvSpPr>
          <p:nvPr>
            <p:ph type="body" sz="quarter" idx="90" hasCustomPrompt="1"/>
          </p:nvPr>
        </p:nvSpPr>
        <p:spPr>
          <a:xfrm>
            <a:off x="5520920" y="4763963"/>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94" name="Text Placeholder 70"/>
          <p:cNvSpPr>
            <a:spLocks noGrp="1"/>
          </p:cNvSpPr>
          <p:nvPr>
            <p:ph type="body" sz="quarter" idx="91" hasCustomPrompt="1"/>
          </p:nvPr>
        </p:nvSpPr>
        <p:spPr>
          <a:xfrm>
            <a:off x="5520920" y="4951529"/>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95" name="Text Placeholder 70"/>
          <p:cNvSpPr>
            <a:spLocks noGrp="1"/>
          </p:cNvSpPr>
          <p:nvPr>
            <p:ph type="body" sz="quarter" idx="92" hasCustomPrompt="1"/>
          </p:nvPr>
        </p:nvSpPr>
        <p:spPr>
          <a:xfrm>
            <a:off x="5520920" y="510742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96" name="Text Placeholder 70"/>
          <p:cNvSpPr>
            <a:spLocks noGrp="1"/>
          </p:cNvSpPr>
          <p:nvPr>
            <p:ph type="body" sz="quarter" idx="93" hasCustomPrompt="1"/>
          </p:nvPr>
        </p:nvSpPr>
        <p:spPr>
          <a:xfrm>
            <a:off x="5520920" y="526330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97" name="Text Placeholder 70"/>
          <p:cNvSpPr>
            <a:spLocks noGrp="1"/>
          </p:cNvSpPr>
          <p:nvPr>
            <p:ph type="body" sz="quarter" idx="94" hasCustomPrompt="1"/>
          </p:nvPr>
        </p:nvSpPr>
        <p:spPr>
          <a:xfrm>
            <a:off x="5520920"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98" name="Picture Placeholder 4"/>
          <p:cNvSpPr>
            <a:spLocks noGrp="1" noChangeAspect="1"/>
          </p:cNvSpPr>
          <p:nvPr>
            <p:ph type="pic" sz="quarter" idx="95" hasCustomPrompt="1"/>
          </p:nvPr>
        </p:nvSpPr>
        <p:spPr>
          <a:xfrm>
            <a:off x="8022675" y="4763963"/>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99" name="Text Placeholder 70"/>
          <p:cNvSpPr>
            <a:spLocks noGrp="1"/>
          </p:cNvSpPr>
          <p:nvPr>
            <p:ph type="body" sz="quarter" idx="96" hasCustomPrompt="1"/>
          </p:nvPr>
        </p:nvSpPr>
        <p:spPr>
          <a:xfrm>
            <a:off x="9107187" y="4763403"/>
            <a:ext cx="2253541"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00" name="Text Placeholder 70"/>
          <p:cNvSpPr>
            <a:spLocks noGrp="1"/>
          </p:cNvSpPr>
          <p:nvPr>
            <p:ph type="body" sz="quarter" idx="97" hasCustomPrompt="1"/>
          </p:nvPr>
        </p:nvSpPr>
        <p:spPr>
          <a:xfrm>
            <a:off x="9107187" y="4950970"/>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01" name="Text Placeholder 70"/>
          <p:cNvSpPr>
            <a:spLocks noGrp="1"/>
          </p:cNvSpPr>
          <p:nvPr>
            <p:ph type="body" sz="quarter" idx="98" hasCustomPrompt="1"/>
          </p:nvPr>
        </p:nvSpPr>
        <p:spPr>
          <a:xfrm>
            <a:off x="9107187" y="5106863"/>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02" name="Text Placeholder 70"/>
          <p:cNvSpPr>
            <a:spLocks noGrp="1"/>
          </p:cNvSpPr>
          <p:nvPr>
            <p:ph type="body" sz="quarter" idx="99" hasCustomPrompt="1"/>
          </p:nvPr>
        </p:nvSpPr>
        <p:spPr>
          <a:xfrm>
            <a:off x="9107187" y="5262742"/>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03" name="Text Placeholder 70"/>
          <p:cNvSpPr>
            <a:spLocks noGrp="1"/>
          </p:cNvSpPr>
          <p:nvPr>
            <p:ph type="body" sz="quarter" idx="100" hasCustomPrompt="1"/>
          </p:nvPr>
        </p:nvSpPr>
        <p:spPr>
          <a:xfrm>
            <a:off x="9107187" y="5418621"/>
            <a:ext cx="2253541"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370906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losing: Photo 80% Questions">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0" y="1953115"/>
            <a:ext cx="12192000" cy="2951770"/>
          </a:xfrm>
          <a:prstGeom prst="rect">
            <a:avLst/>
          </a:prstGeom>
          <a:noFill/>
        </p:spPr>
        <p:txBody>
          <a:bodyPr lIns="685800" tIns="685800" rIns="685800" bIns="685800" anchor="ctr" anchorCtr="0">
            <a:spAutoFit/>
          </a:bodyPr>
          <a:lstStyle>
            <a:lvl1pPr marL="0" indent="0">
              <a:buNone/>
              <a:tabLst>
                <a:tab pos="168725" algn="l"/>
              </a:tabLst>
              <a:defRPr sz="4236" b="1">
                <a:solidFill>
                  <a:schemeClr val="tx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1"/>
                </a:solidFill>
              </a:defRPr>
            </a:lvl3pPr>
            <a:lvl4pPr marL="0" indent="0">
              <a:buFont typeface="Arial" panose="020B0604020202020204" pitchFamily="34" charset="0"/>
              <a:buNone/>
              <a:defRPr sz="2038">
                <a:solidFill>
                  <a:schemeClr val="accent1"/>
                </a:solidFill>
              </a:defRPr>
            </a:lvl4pPr>
            <a:lvl5pPr marL="0" indent="0">
              <a:buFont typeface="Arial" panose="020B0604020202020204" pitchFamily="34" charset="0"/>
              <a:buNone/>
              <a:defRPr sz="2038">
                <a:solidFill>
                  <a:schemeClr val="accent1"/>
                </a:solidFill>
              </a:defRPr>
            </a:lvl5pPr>
            <a:lvl6pPr marL="0" indent="0">
              <a:buNone/>
              <a:defRPr sz="2038">
                <a:solidFill>
                  <a:schemeClr val="accent1"/>
                </a:solidFill>
              </a:defRPr>
            </a:lvl6pPr>
            <a:lvl7pPr marL="0" indent="0">
              <a:buNone/>
              <a:defRPr sz="2038">
                <a:solidFill>
                  <a:schemeClr val="accent1"/>
                </a:solidFill>
              </a:defRPr>
            </a:lvl7pPr>
            <a:lvl8pPr marL="0" indent="0">
              <a:buNone/>
              <a:defRPr sz="2038">
                <a:solidFill>
                  <a:schemeClr val="accent1"/>
                </a:solidFill>
              </a:defRPr>
            </a:lvl8pPr>
            <a:lvl9pPr marL="0" indent="0">
              <a:buNone/>
              <a:defRPr sz="2038">
                <a:solidFill>
                  <a:schemeClr val="accent1"/>
                </a:solidFill>
              </a:defRPr>
            </a:lvl9pPr>
          </a:lstStyle>
          <a:p>
            <a:pPr lvl="0"/>
            <a:r>
              <a:rPr lang="en-US" dirty="0"/>
              <a:t>Questions? 48 pt. Bold </a:t>
            </a:r>
            <a:br>
              <a:rPr lang="en-US" dirty="0"/>
            </a:br>
            <a:r>
              <a:rPr lang="en-US" dirty="0"/>
              <a:t>80% Transparency</a:t>
            </a:r>
          </a:p>
          <a:p>
            <a:pPr lvl="1"/>
            <a:r>
              <a:rPr lang="en-US" dirty="0"/>
              <a:t>Click “Increase List Level” to produce this style subhead 28 pt.</a:t>
            </a:r>
          </a:p>
        </p:txBody>
      </p:sp>
    </p:spTree>
    <p:extLst>
      <p:ext uri="{BB962C8B-B14F-4D97-AF65-F5344CB8AC3E}">
        <p14:creationId xmlns:p14="http://schemas.microsoft.com/office/powerpoint/2010/main" val="62706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losing: Photo 80% Questions Contacts">
    <p:spTree>
      <p:nvGrpSpPr>
        <p:cNvPr id="1" name=""/>
        <p:cNvGrpSpPr/>
        <p:nvPr/>
      </p:nvGrpSpPr>
      <p:grpSpPr>
        <a:xfrm>
          <a:off x="0" y="0"/>
          <a:ext cx="0" cy="0"/>
          <a:chOff x="0" y="0"/>
          <a:chExt cx="0" cy="0"/>
        </a:xfrm>
      </p:grpSpPr>
      <p:sp>
        <p:nvSpPr>
          <p:cNvPr id="30" name="Text Placeholder 2"/>
          <p:cNvSpPr>
            <a:spLocks noGrp="1"/>
          </p:cNvSpPr>
          <p:nvPr>
            <p:ph type="body" sz="quarter" idx="10" hasCustomPrompt="1"/>
          </p:nvPr>
        </p:nvSpPr>
        <p:spPr>
          <a:xfrm>
            <a:off x="0" y="2058651"/>
            <a:ext cx="12192000" cy="2028440"/>
          </a:xfrm>
          <a:prstGeom prst="rect">
            <a:avLst/>
          </a:prstGeom>
        </p:spPr>
        <p:txBody>
          <a:bodyPr lIns="685800" tIns="0" rIns="685800" bIns="457200" anchor="b" anchorCtr="0">
            <a:spAutoFit/>
          </a:bodyPr>
          <a:lstStyle>
            <a:lvl1pPr marL="0" marR="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tab pos="168725" algn="l"/>
              </a:tabLst>
              <a:defRPr sz="4236" b="1">
                <a:solidFill>
                  <a:schemeClr val="tx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5"/>
                </a:solidFill>
              </a:defRPr>
            </a:lvl3pPr>
            <a:lvl4pPr marL="0" indent="0">
              <a:buFont typeface="Arial" panose="020B0604020202020204" pitchFamily="34" charset="0"/>
              <a:buNone/>
              <a:defRPr sz="2038">
                <a:solidFill>
                  <a:schemeClr val="accent5"/>
                </a:solidFill>
              </a:defRPr>
            </a:lvl4pPr>
            <a:lvl5pPr marL="0" indent="0">
              <a:buFont typeface="Arial" panose="020B0604020202020204" pitchFamily="34" charset="0"/>
              <a:buNone/>
              <a:defRPr sz="2038">
                <a:solidFill>
                  <a:schemeClr val="accent5"/>
                </a:solidFill>
              </a:defRPr>
            </a:lvl5pPr>
            <a:lvl6pPr marL="0" indent="0">
              <a:buNone/>
              <a:defRPr sz="2038">
                <a:solidFill>
                  <a:schemeClr val="accent5"/>
                </a:solidFill>
              </a:defRPr>
            </a:lvl6pPr>
            <a:lvl7pPr marL="0" indent="0">
              <a:buNone/>
              <a:defRPr sz="2038">
                <a:solidFill>
                  <a:schemeClr val="accent5"/>
                </a:solidFill>
              </a:defRPr>
            </a:lvl7pPr>
            <a:lvl8pPr marL="0" indent="0">
              <a:buNone/>
              <a:defRPr sz="2038">
                <a:solidFill>
                  <a:schemeClr val="accent5"/>
                </a:solidFill>
              </a:defRPr>
            </a:lvl8pPr>
            <a:lvl9pPr marL="0" indent="0">
              <a:buNone/>
              <a:defRPr sz="2038">
                <a:solidFill>
                  <a:schemeClr val="accent5"/>
                </a:solidFill>
              </a:defRPr>
            </a:lvl9pPr>
          </a:lstStyle>
          <a:p>
            <a:pPr marL="0" marR="0" lvl="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tab pos="168725" algn="l"/>
              </a:tabLst>
              <a:defRPr/>
            </a:pPr>
            <a:r>
              <a:rPr lang="en-US" dirty="0"/>
              <a:t>Questions? 48 pt. Bold </a:t>
            </a:r>
            <a:br>
              <a:rPr lang="en-US" dirty="0"/>
            </a:br>
            <a:r>
              <a:rPr lang="en-US" dirty="0"/>
              <a:t>80% Transparency</a:t>
            </a:r>
          </a:p>
          <a:p>
            <a:pPr lvl="1"/>
            <a:r>
              <a:rPr lang="en-US" dirty="0"/>
              <a:t>Click “Increase List Level” to produce this style subhead 28 pt.</a:t>
            </a:r>
          </a:p>
        </p:txBody>
      </p:sp>
      <p:sp>
        <p:nvSpPr>
          <p:cNvPr id="31" name="Text Placeholder 70"/>
          <p:cNvSpPr>
            <a:spLocks noGrp="1"/>
          </p:cNvSpPr>
          <p:nvPr>
            <p:ph type="body" sz="quarter" idx="14" hasCustomPrompt="1"/>
          </p:nvPr>
        </p:nvSpPr>
        <p:spPr>
          <a:xfrm>
            <a:off x="851154" y="4112842"/>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2" name="Text Placeholder 70"/>
          <p:cNvSpPr>
            <a:spLocks noGrp="1"/>
          </p:cNvSpPr>
          <p:nvPr>
            <p:ph type="body" sz="quarter" idx="15" hasCustomPrompt="1"/>
          </p:nvPr>
        </p:nvSpPr>
        <p:spPr>
          <a:xfrm>
            <a:off x="851154" y="430040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3" name="Text Placeholder 70"/>
          <p:cNvSpPr>
            <a:spLocks noGrp="1"/>
          </p:cNvSpPr>
          <p:nvPr>
            <p:ph type="body" sz="quarter" idx="16" hasCustomPrompt="1"/>
          </p:nvPr>
        </p:nvSpPr>
        <p:spPr>
          <a:xfrm>
            <a:off x="851154" y="445630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4" name="Text Placeholder 70"/>
          <p:cNvSpPr>
            <a:spLocks noGrp="1"/>
          </p:cNvSpPr>
          <p:nvPr>
            <p:ph type="body" sz="quarter" idx="17" hasCustomPrompt="1"/>
          </p:nvPr>
        </p:nvSpPr>
        <p:spPr>
          <a:xfrm>
            <a:off x="851154" y="461218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35" name="Text Placeholder 70"/>
          <p:cNvSpPr>
            <a:spLocks noGrp="1"/>
          </p:cNvSpPr>
          <p:nvPr>
            <p:ph type="body" sz="quarter" idx="34" hasCustomPrompt="1"/>
          </p:nvPr>
        </p:nvSpPr>
        <p:spPr>
          <a:xfrm>
            <a:off x="851154" y="4768059"/>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36" name="Text Placeholder 70"/>
          <p:cNvSpPr>
            <a:spLocks noGrp="1"/>
          </p:cNvSpPr>
          <p:nvPr>
            <p:ph type="body" sz="quarter" idx="40" hasCustomPrompt="1"/>
          </p:nvPr>
        </p:nvSpPr>
        <p:spPr>
          <a:xfrm>
            <a:off x="3526230"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7" name="Text Placeholder 70"/>
          <p:cNvSpPr>
            <a:spLocks noGrp="1"/>
          </p:cNvSpPr>
          <p:nvPr>
            <p:ph type="body" sz="quarter" idx="41" hasCustomPrompt="1"/>
          </p:nvPr>
        </p:nvSpPr>
        <p:spPr>
          <a:xfrm>
            <a:off x="3526230"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8" name="Text Placeholder 70"/>
          <p:cNvSpPr>
            <a:spLocks noGrp="1"/>
          </p:cNvSpPr>
          <p:nvPr>
            <p:ph type="body" sz="quarter" idx="42" hasCustomPrompt="1"/>
          </p:nvPr>
        </p:nvSpPr>
        <p:spPr>
          <a:xfrm>
            <a:off x="3526230"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9" name="Text Placeholder 70"/>
          <p:cNvSpPr>
            <a:spLocks noGrp="1"/>
          </p:cNvSpPr>
          <p:nvPr>
            <p:ph type="body" sz="quarter" idx="43" hasCustomPrompt="1"/>
          </p:nvPr>
        </p:nvSpPr>
        <p:spPr>
          <a:xfrm>
            <a:off x="3526230"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0" name="Text Placeholder 70"/>
          <p:cNvSpPr>
            <a:spLocks noGrp="1"/>
          </p:cNvSpPr>
          <p:nvPr>
            <p:ph type="body" sz="quarter" idx="44" hasCustomPrompt="1"/>
          </p:nvPr>
        </p:nvSpPr>
        <p:spPr>
          <a:xfrm>
            <a:off x="3526230"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1" name="Text Placeholder 70"/>
          <p:cNvSpPr>
            <a:spLocks noGrp="1"/>
          </p:cNvSpPr>
          <p:nvPr>
            <p:ph type="body" sz="quarter" idx="45" hasCustomPrompt="1"/>
          </p:nvPr>
        </p:nvSpPr>
        <p:spPr>
          <a:xfrm>
            <a:off x="6201306"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2" name="Text Placeholder 70"/>
          <p:cNvSpPr>
            <a:spLocks noGrp="1"/>
          </p:cNvSpPr>
          <p:nvPr>
            <p:ph type="body" sz="quarter" idx="46" hasCustomPrompt="1"/>
          </p:nvPr>
        </p:nvSpPr>
        <p:spPr>
          <a:xfrm>
            <a:off x="6201306"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3" name="Text Placeholder 70"/>
          <p:cNvSpPr>
            <a:spLocks noGrp="1"/>
          </p:cNvSpPr>
          <p:nvPr>
            <p:ph type="body" sz="quarter" idx="47" hasCustomPrompt="1"/>
          </p:nvPr>
        </p:nvSpPr>
        <p:spPr>
          <a:xfrm>
            <a:off x="6201306"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4" name="Text Placeholder 70"/>
          <p:cNvSpPr>
            <a:spLocks noGrp="1"/>
          </p:cNvSpPr>
          <p:nvPr>
            <p:ph type="body" sz="quarter" idx="48" hasCustomPrompt="1"/>
          </p:nvPr>
        </p:nvSpPr>
        <p:spPr>
          <a:xfrm>
            <a:off x="6201306"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5" name="Text Placeholder 70"/>
          <p:cNvSpPr>
            <a:spLocks noGrp="1"/>
          </p:cNvSpPr>
          <p:nvPr>
            <p:ph type="body" sz="quarter" idx="49" hasCustomPrompt="1"/>
          </p:nvPr>
        </p:nvSpPr>
        <p:spPr>
          <a:xfrm>
            <a:off x="6201306"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6" name="Text Placeholder 70"/>
          <p:cNvSpPr>
            <a:spLocks noGrp="1"/>
          </p:cNvSpPr>
          <p:nvPr>
            <p:ph type="body" sz="quarter" idx="50" hasCustomPrompt="1"/>
          </p:nvPr>
        </p:nvSpPr>
        <p:spPr>
          <a:xfrm>
            <a:off x="8876383"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7" name="Text Placeholder 70"/>
          <p:cNvSpPr>
            <a:spLocks noGrp="1"/>
          </p:cNvSpPr>
          <p:nvPr>
            <p:ph type="body" sz="quarter" idx="51" hasCustomPrompt="1"/>
          </p:nvPr>
        </p:nvSpPr>
        <p:spPr>
          <a:xfrm>
            <a:off x="8876383"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8" name="Text Placeholder 70"/>
          <p:cNvSpPr>
            <a:spLocks noGrp="1"/>
          </p:cNvSpPr>
          <p:nvPr>
            <p:ph type="body" sz="quarter" idx="52" hasCustomPrompt="1"/>
          </p:nvPr>
        </p:nvSpPr>
        <p:spPr>
          <a:xfrm>
            <a:off x="8876383"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9" name="Text Placeholder 70"/>
          <p:cNvSpPr>
            <a:spLocks noGrp="1"/>
          </p:cNvSpPr>
          <p:nvPr>
            <p:ph type="body" sz="quarter" idx="53" hasCustomPrompt="1"/>
          </p:nvPr>
        </p:nvSpPr>
        <p:spPr>
          <a:xfrm>
            <a:off x="8876383"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50" name="Text Placeholder 70"/>
          <p:cNvSpPr>
            <a:spLocks noGrp="1"/>
          </p:cNvSpPr>
          <p:nvPr>
            <p:ph type="body" sz="quarter" idx="54" hasCustomPrompt="1"/>
          </p:nvPr>
        </p:nvSpPr>
        <p:spPr>
          <a:xfrm>
            <a:off x="8876383"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61844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losing: Photo 80% Questions Contacts w/Pics">
    <p:spTree>
      <p:nvGrpSpPr>
        <p:cNvPr id="1" name=""/>
        <p:cNvGrpSpPr/>
        <p:nvPr/>
      </p:nvGrpSpPr>
      <p:grpSpPr>
        <a:xfrm>
          <a:off x="0" y="0"/>
          <a:ext cx="0" cy="0"/>
          <a:chOff x="0" y="0"/>
          <a:chExt cx="0" cy="0"/>
        </a:xfrm>
      </p:grpSpPr>
      <p:sp>
        <p:nvSpPr>
          <p:cNvPr id="67" name="Picture Placeholder 4"/>
          <p:cNvSpPr>
            <a:spLocks noGrp="1" noChangeAspect="1"/>
          </p:cNvSpPr>
          <p:nvPr>
            <p:ph type="pic" sz="quarter" idx="10" hasCustomPrompt="1"/>
          </p:nvPr>
        </p:nvSpPr>
        <p:spPr>
          <a:xfrm>
            <a:off x="843064" y="368590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68" name="Text Placeholder 2"/>
          <p:cNvSpPr>
            <a:spLocks noGrp="1"/>
          </p:cNvSpPr>
          <p:nvPr>
            <p:ph type="body" sz="quarter" idx="65" hasCustomPrompt="1"/>
          </p:nvPr>
        </p:nvSpPr>
        <p:spPr>
          <a:xfrm>
            <a:off x="0" y="1636598"/>
            <a:ext cx="12192000" cy="2028440"/>
          </a:xfrm>
          <a:prstGeom prst="rect">
            <a:avLst/>
          </a:prstGeom>
        </p:spPr>
        <p:txBody>
          <a:bodyPr lIns="685800" tIns="0" rIns="685800" bIns="457200" anchor="b" anchorCtr="0">
            <a:spAutoFit/>
          </a:bodyPr>
          <a:lstStyle>
            <a:lvl1pPr marL="0" marR="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defRPr sz="4236" b="1">
                <a:solidFill>
                  <a:schemeClr val="tx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5"/>
                </a:solidFill>
              </a:defRPr>
            </a:lvl3pPr>
            <a:lvl4pPr marL="0" indent="0">
              <a:buFont typeface="Arial" panose="020B0604020202020204" pitchFamily="34" charset="0"/>
              <a:buNone/>
              <a:defRPr sz="2038">
                <a:solidFill>
                  <a:schemeClr val="accent5"/>
                </a:solidFill>
              </a:defRPr>
            </a:lvl4pPr>
            <a:lvl5pPr marL="0" indent="0">
              <a:buFont typeface="Arial" panose="020B0604020202020204" pitchFamily="34" charset="0"/>
              <a:buNone/>
              <a:defRPr sz="2038">
                <a:solidFill>
                  <a:schemeClr val="accent5"/>
                </a:solidFill>
              </a:defRPr>
            </a:lvl5pPr>
            <a:lvl6pPr marL="0" indent="0">
              <a:buNone/>
              <a:defRPr sz="2038">
                <a:solidFill>
                  <a:schemeClr val="accent5"/>
                </a:solidFill>
              </a:defRPr>
            </a:lvl6pPr>
            <a:lvl7pPr marL="0" indent="0">
              <a:buNone/>
              <a:defRPr sz="2038">
                <a:solidFill>
                  <a:schemeClr val="accent5"/>
                </a:solidFill>
              </a:defRPr>
            </a:lvl7pPr>
            <a:lvl8pPr marL="0" indent="0">
              <a:buNone/>
              <a:defRPr sz="2038">
                <a:solidFill>
                  <a:schemeClr val="accent5"/>
                </a:solidFill>
              </a:defRPr>
            </a:lvl8pPr>
            <a:lvl9pPr marL="0" indent="0">
              <a:buFont typeface="Arial" panose="020B0604020202020204" pitchFamily="34" charset="0"/>
              <a:buNone/>
              <a:defRPr sz="2038">
                <a:solidFill>
                  <a:schemeClr val="accent5"/>
                </a:solidFill>
              </a:defRPr>
            </a:lvl9pPr>
          </a:lstStyle>
          <a:p>
            <a:pPr marL="0" marR="0" lvl="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defRPr/>
            </a:pPr>
            <a:r>
              <a:rPr lang="en-US" dirty="0"/>
              <a:t>Questions? 48 pt. Bold </a:t>
            </a:r>
            <a:br>
              <a:rPr lang="en-US" dirty="0"/>
            </a:br>
            <a:r>
              <a:rPr lang="en-US" dirty="0"/>
              <a:t>80% Transparency</a:t>
            </a:r>
          </a:p>
          <a:p>
            <a:pPr lvl="1"/>
            <a:r>
              <a:rPr lang="en-US" dirty="0"/>
              <a:t>Click “Increase List Level” to produce this style subhead 28 pt.</a:t>
            </a:r>
          </a:p>
        </p:txBody>
      </p:sp>
      <p:sp>
        <p:nvSpPr>
          <p:cNvPr id="69" name="Text Placeholder 70"/>
          <p:cNvSpPr>
            <a:spLocks noGrp="1"/>
          </p:cNvSpPr>
          <p:nvPr>
            <p:ph type="body" sz="quarter" idx="66" hasCustomPrompt="1"/>
          </p:nvPr>
        </p:nvSpPr>
        <p:spPr>
          <a:xfrm>
            <a:off x="1927576" y="3685341"/>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70" name="Text Placeholder 70"/>
          <p:cNvSpPr>
            <a:spLocks noGrp="1"/>
          </p:cNvSpPr>
          <p:nvPr>
            <p:ph type="body" sz="quarter" idx="67" hasCustomPrompt="1"/>
          </p:nvPr>
        </p:nvSpPr>
        <p:spPr>
          <a:xfrm>
            <a:off x="1927576" y="3872907"/>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71" name="Text Placeholder 70"/>
          <p:cNvSpPr>
            <a:spLocks noGrp="1"/>
          </p:cNvSpPr>
          <p:nvPr>
            <p:ph type="body" sz="quarter" idx="68" hasCustomPrompt="1"/>
          </p:nvPr>
        </p:nvSpPr>
        <p:spPr>
          <a:xfrm>
            <a:off x="1927576" y="4028801"/>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72" name="Text Placeholder 70"/>
          <p:cNvSpPr>
            <a:spLocks noGrp="1"/>
          </p:cNvSpPr>
          <p:nvPr>
            <p:ph type="body" sz="quarter" idx="69" hasCustomPrompt="1"/>
          </p:nvPr>
        </p:nvSpPr>
        <p:spPr>
          <a:xfrm>
            <a:off x="1927576" y="4184680"/>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73" name="Text Placeholder 70"/>
          <p:cNvSpPr>
            <a:spLocks noGrp="1"/>
          </p:cNvSpPr>
          <p:nvPr>
            <p:ph type="body" sz="quarter" idx="70" hasCustomPrompt="1"/>
          </p:nvPr>
        </p:nvSpPr>
        <p:spPr>
          <a:xfrm>
            <a:off x="1927576"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74" name="Picture Placeholder 4"/>
          <p:cNvSpPr>
            <a:spLocks noGrp="1" noChangeAspect="1"/>
          </p:cNvSpPr>
          <p:nvPr>
            <p:ph type="pic" sz="quarter" idx="71" hasCustomPrompt="1"/>
          </p:nvPr>
        </p:nvSpPr>
        <p:spPr>
          <a:xfrm>
            <a:off x="4436409" y="368590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75" name="Text Placeholder 70"/>
          <p:cNvSpPr>
            <a:spLocks noGrp="1"/>
          </p:cNvSpPr>
          <p:nvPr>
            <p:ph type="body" sz="quarter" idx="72" hasCustomPrompt="1"/>
          </p:nvPr>
        </p:nvSpPr>
        <p:spPr>
          <a:xfrm>
            <a:off x="5520920" y="3685341"/>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76" name="Text Placeholder 70"/>
          <p:cNvSpPr>
            <a:spLocks noGrp="1"/>
          </p:cNvSpPr>
          <p:nvPr>
            <p:ph type="body" sz="quarter" idx="73" hasCustomPrompt="1"/>
          </p:nvPr>
        </p:nvSpPr>
        <p:spPr>
          <a:xfrm>
            <a:off x="5520920" y="3872907"/>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77" name="Text Placeholder 70"/>
          <p:cNvSpPr>
            <a:spLocks noGrp="1"/>
          </p:cNvSpPr>
          <p:nvPr>
            <p:ph type="body" sz="quarter" idx="74" hasCustomPrompt="1"/>
          </p:nvPr>
        </p:nvSpPr>
        <p:spPr>
          <a:xfrm>
            <a:off x="5520920" y="4028801"/>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78" name="Text Placeholder 70"/>
          <p:cNvSpPr>
            <a:spLocks noGrp="1"/>
          </p:cNvSpPr>
          <p:nvPr>
            <p:ph type="body" sz="quarter" idx="75" hasCustomPrompt="1"/>
          </p:nvPr>
        </p:nvSpPr>
        <p:spPr>
          <a:xfrm>
            <a:off x="5520920" y="4184680"/>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79" name="Text Placeholder 70"/>
          <p:cNvSpPr>
            <a:spLocks noGrp="1"/>
          </p:cNvSpPr>
          <p:nvPr>
            <p:ph type="body" sz="quarter" idx="76" hasCustomPrompt="1"/>
          </p:nvPr>
        </p:nvSpPr>
        <p:spPr>
          <a:xfrm>
            <a:off x="5520920"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80" name="Picture Placeholder 4"/>
          <p:cNvSpPr>
            <a:spLocks noGrp="1" noChangeAspect="1"/>
          </p:cNvSpPr>
          <p:nvPr>
            <p:ph type="pic" sz="quarter" idx="77" hasCustomPrompt="1"/>
          </p:nvPr>
        </p:nvSpPr>
        <p:spPr>
          <a:xfrm>
            <a:off x="8022675" y="368534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81" name="Text Placeholder 70"/>
          <p:cNvSpPr>
            <a:spLocks noGrp="1"/>
          </p:cNvSpPr>
          <p:nvPr>
            <p:ph type="body" sz="quarter" idx="78" hasCustomPrompt="1"/>
          </p:nvPr>
        </p:nvSpPr>
        <p:spPr>
          <a:xfrm>
            <a:off x="9107187" y="3684782"/>
            <a:ext cx="2253541"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82" name="Text Placeholder 70"/>
          <p:cNvSpPr>
            <a:spLocks noGrp="1"/>
          </p:cNvSpPr>
          <p:nvPr>
            <p:ph type="body" sz="quarter" idx="79" hasCustomPrompt="1"/>
          </p:nvPr>
        </p:nvSpPr>
        <p:spPr>
          <a:xfrm>
            <a:off x="9107187" y="3872348"/>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83" name="Text Placeholder 70"/>
          <p:cNvSpPr>
            <a:spLocks noGrp="1"/>
          </p:cNvSpPr>
          <p:nvPr>
            <p:ph type="body" sz="quarter" idx="80" hasCustomPrompt="1"/>
          </p:nvPr>
        </p:nvSpPr>
        <p:spPr>
          <a:xfrm>
            <a:off x="9107187" y="4028241"/>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84" name="Text Placeholder 70"/>
          <p:cNvSpPr>
            <a:spLocks noGrp="1"/>
          </p:cNvSpPr>
          <p:nvPr>
            <p:ph type="body" sz="quarter" idx="81" hasCustomPrompt="1"/>
          </p:nvPr>
        </p:nvSpPr>
        <p:spPr>
          <a:xfrm>
            <a:off x="9107187" y="4184120"/>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85" name="Text Placeholder 70"/>
          <p:cNvSpPr>
            <a:spLocks noGrp="1"/>
          </p:cNvSpPr>
          <p:nvPr>
            <p:ph type="body" sz="quarter" idx="82" hasCustomPrompt="1"/>
          </p:nvPr>
        </p:nvSpPr>
        <p:spPr>
          <a:xfrm>
            <a:off x="9107187" y="4339999"/>
            <a:ext cx="2253541"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86" name="Picture Placeholder 4"/>
          <p:cNvSpPr>
            <a:spLocks noGrp="1" noChangeAspect="1"/>
          </p:cNvSpPr>
          <p:nvPr>
            <p:ph type="pic" sz="quarter" idx="83" hasCustomPrompt="1"/>
          </p:nvPr>
        </p:nvSpPr>
        <p:spPr>
          <a:xfrm>
            <a:off x="843064" y="4764522"/>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87" name="Text Placeholder 70"/>
          <p:cNvSpPr>
            <a:spLocks noGrp="1"/>
          </p:cNvSpPr>
          <p:nvPr>
            <p:ph type="body" sz="quarter" idx="84" hasCustomPrompt="1"/>
          </p:nvPr>
        </p:nvSpPr>
        <p:spPr>
          <a:xfrm>
            <a:off x="1927576" y="4763963"/>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88" name="Text Placeholder 70"/>
          <p:cNvSpPr>
            <a:spLocks noGrp="1"/>
          </p:cNvSpPr>
          <p:nvPr>
            <p:ph type="body" sz="quarter" idx="85" hasCustomPrompt="1"/>
          </p:nvPr>
        </p:nvSpPr>
        <p:spPr>
          <a:xfrm>
            <a:off x="1927576" y="4951529"/>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89" name="Text Placeholder 70"/>
          <p:cNvSpPr>
            <a:spLocks noGrp="1"/>
          </p:cNvSpPr>
          <p:nvPr>
            <p:ph type="body" sz="quarter" idx="86" hasCustomPrompt="1"/>
          </p:nvPr>
        </p:nvSpPr>
        <p:spPr>
          <a:xfrm>
            <a:off x="1927576" y="510742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90" name="Text Placeholder 70"/>
          <p:cNvSpPr>
            <a:spLocks noGrp="1"/>
          </p:cNvSpPr>
          <p:nvPr>
            <p:ph type="body" sz="quarter" idx="87" hasCustomPrompt="1"/>
          </p:nvPr>
        </p:nvSpPr>
        <p:spPr>
          <a:xfrm>
            <a:off x="1927576" y="526330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91" name="Text Placeholder 70"/>
          <p:cNvSpPr>
            <a:spLocks noGrp="1"/>
          </p:cNvSpPr>
          <p:nvPr>
            <p:ph type="body" sz="quarter" idx="88" hasCustomPrompt="1"/>
          </p:nvPr>
        </p:nvSpPr>
        <p:spPr>
          <a:xfrm>
            <a:off x="1927576"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92" name="Picture Placeholder 4"/>
          <p:cNvSpPr>
            <a:spLocks noGrp="1" noChangeAspect="1"/>
          </p:cNvSpPr>
          <p:nvPr>
            <p:ph type="pic" sz="quarter" idx="89" hasCustomPrompt="1"/>
          </p:nvPr>
        </p:nvSpPr>
        <p:spPr>
          <a:xfrm>
            <a:off x="4436409" y="4764522"/>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93" name="Text Placeholder 70"/>
          <p:cNvSpPr>
            <a:spLocks noGrp="1"/>
          </p:cNvSpPr>
          <p:nvPr>
            <p:ph type="body" sz="quarter" idx="90" hasCustomPrompt="1"/>
          </p:nvPr>
        </p:nvSpPr>
        <p:spPr>
          <a:xfrm>
            <a:off x="5520920" y="4763963"/>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94" name="Text Placeholder 70"/>
          <p:cNvSpPr>
            <a:spLocks noGrp="1"/>
          </p:cNvSpPr>
          <p:nvPr>
            <p:ph type="body" sz="quarter" idx="91" hasCustomPrompt="1"/>
          </p:nvPr>
        </p:nvSpPr>
        <p:spPr>
          <a:xfrm>
            <a:off x="5520920" y="4951529"/>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95" name="Text Placeholder 70"/>
          <p:cNvSpPr>
            <a:spLocks noGrp="1"/>
          </p:cNvSpPr>
          <p:nvPr>
            <p:ph type="body" sz="quarter" idx="92" hasCustomPrompt="1"/>
          </p:nvPr>
        </p:nvSpPr>
        <p:spPr>
          <a:xfrm>
            <a:off x="5520920" y="510742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96" name="Text Placeholder 70"/>
          <p:cNvSpPr>
            <a:spLocks noGrp="1"/>
          </p:cNvSpPr>
          <p:nvPr>
            <p:ph type="body" sz="quarter" idx="93" hasCustomPrompt="1"/>
          </p:nvPr>
        </p:nvSpPr>
        <p:spPr>
          <a:xfrm>
            <a:off x="5520920" y="526330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97" name="Text Placeholder 70"/>
          <p:cNvSpPr>
            <a:spLocks noGrp="1"/>
          </p:cNvSpPr>
          <p:nvPr>
            <p:ph type="body" sz="quarter" idx="94" hasCustomPrompt="1"/>
          </p:nvPr>
        </p:nvSpPr>
        <p:spPr>
          <a:xfrm>
            <a:off x="5520920"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98" name="Picture Placeholder 4"/>
          <p:cNvSpPr>
            <a:spLocks noGrp="1" noChangeAspect="1"/>
          </p:cNvSpPr>
          <p:nvPr>
            <p:ph type="pic" sz="quarter" idx="95" hasCustomPrompt="1"/>
          </p:nvPr>
        </p:nvSpPr>
        <p:spPr>
          <a:xfrm>
            <a:off x="8022675" y="4763963"/>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99" name="Text Placeholder 70"/>
          <p:cNvSpPr>
            <a:spLocks noGrp="1"/>
          </p:cNvSpPr>
          <p:nvPr>
            <p:ph type="body" sz="quarter" idx="96" hasCustomPrompt="1"/>
          </p:nvPr>
        </p:nvSpPr>
        <p:spPr>
          <a:xfrm>
            <a:off x="9107187" y="4763403"/>
            <a:ext cx="2253541"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00" name="Text Placeholder 70"/>
          <p:cNvSpPr>
            <a:spLocks noGrp="1"/>
          </p:cNvSpPr>
          <p:nvPr>
            <p:ph type="body" sz="quarter" idx="97" hasCustomPrompt="1"/>
          </p:nvPr>
        </p:nvSpPr>
        <p:spPr>
          <a:xfrm>
            <a:off x="9107187" y="4950970"/>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01" name="Text Placeholder 70"/>
          <p:cNvSpPr>
            <a:spLocks noGrp="1"/>
          </p:cNvSpPr>
          <p:nvPr>
            <p:ph type="body" sz="quarter" idx="98" hasCustomPrompt="1"/>
          </p:nvPr>
        </p:nvSpPr>
        <p:spPr>
          <a:xfrm>
            <a:off x="9107187" y="5106863"/>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02" name="Text Placeholder 70"/>
          <p:cNvSpPr>
            <a:spLocks noGrp="1"/>
          </p:cNvSpPr>
          <p:nvPr>
            <p:ph type="body" sz="quarter" idx="99" hasCustomPrompt="1"/>
          </p:nvPr>
        </p:nvSpPr>
        <p:spPr>
          <a:xfrm>
            <a:off x="9107187" y="5262742"/>
            <a:ext cx="2253541"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03" name="Text Placeholder 70"/>
          <p:cNvSpPr>
            <a:spLocks noGrp="1"/>
          </p:cNvSpPr>
          <p:nvPr>
            <p:ph type="body" sz="quarter" idx="100" hasCustomPrompt="1"/>
          </p:nvPr>
        </p:nvSpPr>
        <p:spPr>
          <a:xfrm>
            <a:off x="9107187" y="5418621"/>
            <a:ext cx="2253541"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325764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303654745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White/Gray Presenters Right">
    <p:spTree>
      <p:nvGrpSpPr>
        <p:cNvPr id="1" name=""/>
        <p:cNvGrpSpPr/>
        <p:nvPr/>
      </p:nvGrpSpPr>
      <p:grpSpPr>
        <a:xfrm>
          <a:off x="0" y="0"/>
          <a:ext cx="0" cy="0"/>
          <a:chOff x="0" y="0"/>
          <a:chExt cx="0" cy="0"/>
        </a:xfrm>
      </p:grpSpPr>
      <p:sp>
        <p:nvSpPr>
          <p:cNvPr id="33" name="Rectangle 32"/>
          <p:cNvSpPr/>
          <p:nvPr userDrawn="1"/>
        </p:nvSpPr>
        <p:spPr>
          <a:xfrm>
            <a:off x="8534400" y="0"/>
            <a:ext cx="3657600"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92" name="Rectangle 91"/>
          <p:cNvSpPr>
            <a:spLocks noChangeAspect="1"/>
          </p:cNvSpPr>
          <p:nvPr userDrawn="1"/>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9" name="Text Placeholder 10"/>
          <p:cNvSpPr>
            <a:spLocks noGrp="1"/>
          </p:cNvSpPr>
          <p:nvPr>
            <p:ph type="body" sz="quarter" idx="13" hasCustomPrompt="1"/>
          </p:nvPr>
        </p:nvSpPr>
        <p:spPr>
          <a:xfrm>
            <a:off x="-1" y="5892339"/>
            <a:ext cx="8520547" cy="365293"/>
          </a:xfrm>
          <a:prstGeom prst="rect">
            <a:avLst/>
          </a:prstGeom>
        </p:spPr>
        <p:txBody>
          <a:bodyPr wrap="square" lIns="685800" tIns="228600" rIns="685800" bIns="0" anchor="b" anchorCtr="0">
            <a:spAutoFit/>
          </a:bodyPr>
          <a:lstStyle>
            <a:lvl1pPr marL="0" indent="0">
              <a:buNone/>
              <a:defRPr sz="971">
                <a:solidFill>
                  <a:schemeClr val="tx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40"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41"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2"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3"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4"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6" name="TextBox 45"/>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7"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8"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9"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0"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1" name="Text Placeholder 70"/>
          <p:cNvSpPr>
            <a:spLocks noGrp="1"/>
          </p:cNvSpPr>
          <p:nvPr>
            <p:ph type="body" sz="quarter" idx="44"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3"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a:t>First A. Last Name 10 pt.</a:t>
            </a:r>
            <a:endParaRPr lang="en-US" dirty="0"/>
          </a:p>
        </p:txBody>
      </p:sp>
      <p:sp>
        <p:nvSpPr>
          <p:cNvPr id="54"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5"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6"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7" name="Text Placeholder 70"/>
          <p:cNvSpPr>
            <a:spLocks noGrp="1"/>
          </p:cNvSpPr>
          <p:nvPr>
            <p:ph type="body" sz="quarter" idx="50"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9"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a:t>First A. Last Name 10 pt.</a:t>
            </a:r>
            <a:endParaRPr lang="en-US" dirty="0"/>
          </a:p>
        </p:txBody>
      </p:sp>
      <p:sp>
        <p:nvSpPr>
          <p:cNvPr id="60"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61"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62"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63" name="Text Placeholder 70"/>
          <p:cNvSpPr>
            <a:spLocks noGrp="1"/>
          </p:cNvSpPr>
          <p:nvPr>
            <p:ph type="body" sz="quarter" idx="56"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30" name="Text Placeholder 3"/>
          <p:cNvSpPr>
            <a:spLocks noGrp="1"/>
          </p:cNvSpPr>
          <p:nvPr>
            <p:ph type="body" sz="quarter" idx="10" hasCustomPrompt="1"/>
          </p:nvPr>
        </p:nvSpPr>
        <p:spPr>
          <a:xfrm>
            <a:off x="1" y="0"/>
            <a:ext cx="8537691" cy="2195235"/>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
        <p:nvSpPr>
          <p:cNvPr id="31"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indent="0">
              <a:lnSpc>
                <a:spcPct val="100000"/>
              </a:lnSpc>
              <a:spcBef>
                <a:spcPts val="0"/>
              </a:spcBef>
              <a:buNone/>
              <a:defRPr sz="4236"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48 pt. Bold</a:t>
            </a:r>
          </a:p>
          <a:p>
            <a:pPr lvl="1"/>
            <a:r>
              <a:rPr lang="en-US" dirty="0"/>
              <a:t>Click “Increase List Level” to produce this style subhead 28 pt.</a:t>
            </a:r>
          </a:p>
        </p:txBody>
      </p:sp>
    </p:spTree>
    <p:extLst>
      <p:ext uri="{BB962C8B-B14F-4D97-AF65-F5344CB8AC3E}">
        <p14:creationId xmlns:p14="http://schemas.microsoft.com/office/powerpoint/2010/main" val="133124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4124411657"/>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37534578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108238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5489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4110706611"/>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Reference: Solid Color Palette">
    <p:spTree>
      <p:nvGrpSpPr>
        <p:cNvPr id="1" name=""/>
        <p:cNvGrpSpPr/>
        <p:nvPr/>
      </p:nvGrpSpPr>
      <p:grpSpPr>
        <a:xfrm>
          <a:off x="0" y="0"/>
          <a:ext cx="0" cy="0"/>
          <a:chOff x="0" y="0"/>
          <a:chExt cx="0" cy="0"/>
        </a:xfrm>
      </p:grpSpPr>
      <p:sp>
        <p:nvSpPr>
          <p:cNvPr id="2" name="Rectangle 1"/>
          <p:cNvSpPr/>
          <p:nvPr userDrawn="1"/>
        </p:nvSpPr>
        <p:spPr>
          <a:xfrm>
            <a:off x="1" y="-918"/>
            <a:ext cx="3058874" cy="3170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defTabSz="166414">
              <a:spcAft>
                <a:spcPts val="437"/>
              </a:spcAft>
              <a:tabLst>
                <a:tab pos="249620" algn="l"/>
                <a:tab pos="539688" algn="l"/>
                <a:tab pos="915273" algn="l"/>
              </a:tabLst>
            </a:pPr>
            <a:r>
              <a:rPr lang="en-US" sz="874" b="1"/>
              <a:t>Faegre Drinker Green</a:t>
            </a:r>
          </a:p>
          <a:p>
            <a:pPr defTabSz="199696">
              <a:spcAft>
                <a:spcPts val="437"/>
              </a:spcAft>
              <a:tabLst>
                <a:tab pos="249620" algn="l"/>
                <a:tab pos="539688" algn="l"/>
                <a:tab pos="915273" algn="l"/>
              </a:tabLst>
            </a:pPr>
            <a:r>
              <a:rPr lang="en-US" sz="728" b="1"/>
              <a:t>R </a:t>
            </a:r>
            <a:r>
              <a:rPr lang="en-US" sz="728" b="0"/>
              <a:t>0	</a:t>
            </a:r>
            <a:br>
              <a:rPr lang="en-US" sz="728" b="0"/>
            </a:br>
            <a:r>
              <a:rPr lang="en-US" sz="728" b="1"/>
              <a:t>G </a:t>
            </a:r>
            <a:r>
              <a:rPr lang="en-US" sz="728" b="0"/>
              <a:t>177</a:t>
            </a:r>
            <a:br>
              <a:rPr lang="en-US" sz="728" b="0"/>
            </a:br>
            <a:r>
              <a:rPr lang="en-US" sz="728" b="1"/>
              <a:t>B </a:t>
            </a:r>
            <a:r>
              <a:rPr lang="en-US" sz="728"/>
              <a:t>64</a:t>
            </a:r>
          </a:p>
          <a:p>
            <a:pPr defTabSz="199696">
              <a:spcAft>
                <a:spcPts val="437"/>
              </a:spcAft>
              <a:tabLst>
                <a:tab pos="249620" algn="l"/>
                <a:tab pos="539688" algn="l"/>
                <a:tab pos="915273" algn="l"/>
              </a:tabLst>
            </a:pPr>
            <a:r>
              <a:rPr lang="en-US" sz="728" b="1"/>
              <a:t>HEX</a:t>
            </a:r>
            <a:r>
              <a:rPr lang="en-US" sz="728"/>
              <a:t> 00b140</a:t>
            </a:r>
            <a:endParaRPr lang="en-US" sz="728" dirty="0"/>
          </a:p>
        </p:txBody>
      </p:sp>
      <p:sp>
        <p:nvSpPr>
          <p:cNvPr id="31" name="Rectangle 30"/>
          <p:cNvSpPr/>
          <p:nvPr userDrawn="1"/>
        </p:nvSpPr>
        <p:spPr>
          <a:xfrm>
            <a:off x="3052821" y="-918"/>
            <a:ext cx="3058874" cy="31708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a:spcAft>
                <a:spcPts val="437"/>
              </a:spcAft>
              <a:tabLst>
                <a:tab pos="252948" algn="l"/>
                <a:tab pos="539179" algn="l"/>
                <a:tab pos="918600" algn="l"/>
              </a:tabLst>
            </a:pPr>
            <a:r>
              <a:rPr lang="en-US" sz="874" b="1"/>
              <a:t>Navy</a:t>
            </a:r>
          </a:p>
          <a:p>
            <a:pPr defTabSz="199696">
              <a:spcAft>
                <a:spcPts val="437"/>
              </a:spcAft>
              <a:tabLst>
                <a:tab pos="249620" algn="l"/>
                <a:tab pos="539688" algn="l"/>
                <a:tab pos="915273" algn="l"/>
              </a:tabLst>
            </a:pPr>
            <a:r>
              <a:rPr lang="en-US" sz="728" b="1"/>
              <a:t>R </a:t>
            </a:r>
            <a:r>
              <a:rPr lang="en-US" sz="728"/>
              <a:t>4	</a:t>
            </a:r>
            <a:br>
              <a:rPr lang="en-US" sz="728"/>
            </a:br>
            <a:r>
              <a:rPr lang="en-US" sz="728" b="1"/>
              <a:t>G </a:t>
            </a:r>
            <a:r>
              <a:rPr lang="en-US" sz="728"/>
              <a:t>30</a:t>
            </a:r>
            <a:br>
              <a:rPr lang="en-US" sz="728"/>
            </a:br>
            <a:r>
              <a:rPr lang="en-US" sz="728" b="1"/>
              <a:t>B </a:t>
            </a:r>
            <a:r>
              <a:rPr lang="en-US" sz="728"/>
              <a:t>66	</a:t>
            </a:r>
          </a:p>
          <a:p>
            <a:pPr defTabSz="199696">
              <a:spcAft>
                <a:spcPts val="437"/>
              </a:spcAft>
              <a:tabLst>
                <a:tab pos="249620" algn="l"/>
                <a:tab pos="539688" algn="l"/>
                <a:tab pos="915273" algn="l"/>
              </a:tabLst>
            </a:pPr>
            <a:r>
              <a:rPr lang="en-US" sz="728" b="1"/>
              <a:t>HEX</a:t>
            </a:r>
            <a:r>
              <a:rPr lang="en-US" sz="728"/>
              <a:t> 041e42</a:t>
            </a:r>
            <a:endParaRPr lang="en-US" sz="728" dirty="0"/>
          </a:p>
        </p:txBody>
      </p:sp>
      <p:sp>
        <p:nvSpPr>
          <p:cNvPr id="32" name="Rectangle 31"/>
          <p:cNvSpPr/>
          <p:nvPr userDrawn="1"/>
        </p:nvSpPr>
        <p:spPr>
          <a:xfrm>
            <a:off x="6087259" y="-918"/>
            <a:ext cx="3058874" cy="317081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a:spcAft>
                <a:spcPts val="437"/>
              </a:spcAft>
              <a:tabLst>
                <a:tab pos="252948" algn="l"/>
                <a:tab pos="539179" algn="l"/>
                <a:tab pos="918600" algn="l"/>
              </a:tabLst>
            </a:pPr>
            <a:r>
              <a:rPr lang="en-US" sz="874" b="1"/>
              <a:t>Bright</a:t>
            </a:r>
            <a:r>
              <a:rPr lang="en-US" sz="874" b="1" baseline="0"/>
              <a:t> Blue</a:t>
            </a:r>
            <a:endParaRPr lang="en-US" sz="874" b="1"/>
          </a:p>
          <a:p>
            <a:pPr defTabSz="199696">
              <a:spcAft>
                <a:spcPts val="437"/>
              </a:spcAft>
              <a:tabLst>
                <a:tab pos="249620" algn="l"/>
                <a:tab pos="539688" algn="l"/>
                <a:tab pos="915273" algn="l"/>
              </a:tabLst>
            </a:pPr>
            <a:r>
              <a:rPr lang="en-US" sz="728" b="1"/>
              <a:t>R </a:t>
            </a:r>
            <a:r>
              <a:rPr lang="en-US" sz="728" b="0"/>
              <a:t>0</a:t>
            </a:r>
            <a:br>
              <a:rPr lang="en-US" sz="728"/>
            </a:br>
            <a:r>
              <a:rPr lang="en-US" sz="728" b="1"/>
              <a:t>G </a:t>
            </a:r>
            <a:r>
              <a:rPr lang="en-US" sz="728" b="0"/>
              <a:t>119</a:t>
            </a:r>
            <a:br>
              <a:rPr lang="en-US" sz="728" b="0"/>
            </a:br>
            <a:r>
              <a:rPr lang="en-US" sz="728" b="1"/>
              <a:t>B </a:t>
            </a:r>
            <a:r>
              <a:rPr lang="en-US" sz="728" b="0"/>
              <a:t>200</a:t>
            </a:r>
          </a:p>
          <a:p>
            <a:pPr defTabSz="199696">
              <a:spcAft>
                <a:spcPts val="437"/>
              </a:spcAft>
              <a:tabLst>
                <a:tab pos="249620" algn="l"/>
                <a:tab pos="539688" algn="l"/>
                <a:tab pos="915273" algn="l"/>
              </a:tabLst>
            </a:pPr>
            <a:r>
              <a:rPr lang="en-US" sz="728" b="1"/>
              <a:t>HEX</a:t>
            </a:r>
            <a:r>
              <a:rPr lang="en-US" sz="728"/>
              <a:t> 0077c8</a:t>
            </a:r>
            <a:endParaRPr lang="en-US" sz="728" dirty="0"/>
          </a:p>
        </p:txBody>
      </p:sp>
      <p:sp>
        <p:nvSpPr>
          <p:cNvPr id="33" name="Rectangle 32"/>
          <p:cNvSpPr/>
          <p:nvPr userDrawn="1"/>
        </p:nvSpPr>
        <p:spPr>
          <a:xfrm>
            <a:off x="9133127" y="-918"/>
            <a:ext cx="3058874" cy="31708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a:spcAft>
                <a:spcPts val="437"/>
              </a:spcAft>
              <a:tabLst>
                <a:tab pos="252948" algn="l"/>
                <a:tab pos="539179" algn="l"/>
                <a:tab pos="918600" algn="l"/>
              </a:tabLst>
            </a:pPr>
            <a:r>
              <a:rPr lang="en-US" sz="874" b="1"/>
              <a:t>Dark Gray</a:t>
            </a:r>
          </a:p>
          <a:p>
            <a:pPr defTabSz="199696">
              <a:spcAft>
                <a:spcPts val="437"/>
              </a:spcAft>
              <a:tabLst>
                <a:tab pos="249620" algn="l"/>
                <a:tab pos="539688" algn="l"/>
                <a:tab pos="915273" algn="l"/>
              </a:tabLst>
            </a:pPr>
            <a:r>
              <a:rPr lang="en-US" sz="728" b="1"/>
              <a:t>R </a:t>
            </a:r>
            <a:r>
              <a:rPr lang="en-US" sz="728" b="0"/>
              <a:t>66</a:t>
            </a:r>
            <a:br>
              <a:rPr lang="en-US" sz="728" b="0"/>
            </a:br>
            <a:r>
              <a:rPr lang="en-US" sz="728" b="1"/>
              <a:t>G</a:t>
            </a:r>
            <a:r>
              <a:rPr lang="en-US" sz="728" b="0" baseline="0"/>
              <a:t> 85</a:t>
            </a:r>
            <a:br>
              <a:rPr lang="en-US" sz="728" b="0" baseline="0"/>
            </a:br>
            <a:r>
              <a:rPr lang="en-US" sz="728" b="1"/>
              <a:t>B</a:t>
            </a:r>
            <a:r>
              <a:rPr lang="en-US" sz="728" b="0" baseline="0"/>
              <a:t> 99</a:t>
            </a:r>
          </a:p>
          <a:p>
            <a:pPr defTabSz="199696">
              <a:spcAft>
                <a:spcPts val="437"/>
              </a:spcAft>
              <a:tabLst>
                <a:tab pos="249620" algn="l"/>
                <a:tab pos="539688" algn="l"/>
                <a:tab pos="915273" algn="l"/>
              </a:tabLst>
            </a:pPr>
            <a:r>
              <a:rPr lang="en-US" sz="728" b="1"/>
              <a:t>HEX</a:t>
            </a:r>
            <a:r>
              <a:rPr lang="en-US" sz="728"/>
              <a:t> 425563</a:t>
            </a:r>
            <a:endParaRPr lang="en-US" sz="728" dirty="0"/>
          </a:p>
        </p:txBody>
      </p:sp>
      <p:sp>
        <p:nvSpPr>
          <p:cNvPr id="34" name="Rectangle 33"/>
          <p:cNvSpPr/>
          <p:nvPr userDrawn="1"/>
        </p:nvSpPr>
        <p:spPr>
          <a:xfrm>
            <a:off x="1" y="3169898"/>
            <a:ext cx="3058874" cy="3170816"/>
          </a:xfrm>
          <a:prstGeom prst="rect">
            <a:avLst/>
          </a:prstGeom>
          <a:solidFill>
            <a:srgbClr val="215732"/>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t>Forest Green</a:t>
            </a:r>
          </a:p>
          <a:p>
            <a:pPr defTabSz="199696">
              <a:spcBef>
                <a:spcPts val="0"/>
              </a:spcBef>
              <a:spcAft>
                <a:spcPts val="437"/>
              </a:spcAft>
              <a:tabLst>
                <a:tab pos="249620" algn="l"/>
                <a:tab pos="539688" algn="l"/>
                <a:tab pos="915273" algn="l"/>
              </a:tabLst>
            </a:pPr>
            <a:r>
              <a:rPr lang="en-US" sz="728" b="1"/>
              <a:t>R </a:t>
            </a:r>
            <a:r>
              <a:rPr lang="en-US" sz="728" b="0"/>
              <a:t>33</a:t>
            </a:r>
            <a:br>
              <a:rPr lang="en-US" sz="728" b="0"/>
            </a:br>
            <a:r>
              <a:rPr lang="en-US" sz="728" b="1"/>
              <a:t>G </a:t>
            </a:r>
            <a:r>
              <a:rPr lang="en-US" sz="728" b="0"/>
              <a:t>87</a:t>
            </a:r>
            <a:br>
              <a:rPr lang="en-US" sz="728" b="0"/>
            </a:br>
            <a:r>
              <a:rPr lang="en-US" sz="728" b="1"/>
              <a:t>B </a:t>
            </a:r>
            <a:r>
              <a:rPr lang="en-US" sz="728" b="0"/>
              <a:t>50</a:t>
            </a:r>
          </a:p>
          <a:p>
            <a:pPr defTabSz="199696">
              <a:spcBef>
                <a:spcPts val="0"/>
              </a:spcBef>
              <a:spcAft>
                <a:spcPts val="437"/>
              </a:spcAft>
              <a:tabLst>
                <a:tab pos="249620" algn="l"/>
                <a:tab pos="539688" algn="l"/>
                <a:tab pos="915273" algn="l"/>
              </a:tabLst>
            </a:pPr>
            <a:r>
              <a:rPr lang="en-US" sz="728" b="1"/>
              <a:t>HEX</a:t>
            </a:r>
            <a:r>
              <a:rPr lang="en-US" sz="728"/>
              <a:t> 215732</a:t>
            </a:r>
            <a:endParaRPr lang="en-US" sz="728" dirty="0"/>
          </a:p>
        </p:txBody>
      </p:sp>
      <p:sp>
        <p:nvSpPr>
          <p:cNvPr id="35" name="Rectangle 34"/>
          <p:cNvSpPr/>
          <p:nvPr userDrawn="1"/>
        </p:nvSpPr>
        <p:spPr>
          <a:xfrm>
            <a:off x="3052821" y="3169898"/>
            <a:ext cx="3058874" cy="31708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solidFill>
                  <a:srgbClr val="215732"/>
                </a:solidFill>
              </a:rPr>
              <a:t>Chartreuse</a:t>
            </a:r>
          </a:p>
          <a:p>
            <a:pPr defTabSz="199696">
              <a:spcBef>
                <a:spcPts val="0"/>
              </a:spcBef>
              <a:spcAft>
                <a:spcPts val="437"/>
              </a:spcAft>
              <a:tabLst>
                <a:tab pos="249620" algn="l"/>
                <a:tab pos="539688" algn="l"/>
                <a:tab pos="915273" algn="l"/>
              </a:tabLst>
            </a:pPr>
            <a:r>
              <a:rPr lang="en-US" sz="728" b="1">
                <a:solidFill>
                  <a:srgbClr val="215732"/>
                </a:solidFill>
              </a:rPr>
              <a:t>R </a:t>
            </a:r>
            <a:r>
              <a:rPr lang="en-US" sz="728" b="0">
                <a:solidFill>
                  <a:srgbClr val="215732"/>
                </a:solidFill>
              </a:rPr>
              <a:t>151</a:t>
            </a:r>
            <a:br>
              <a:rPr lang="en-US" sz="728" b="0">
                <a:solidFill>
                  <a:srgbClr val="215732"/>
                </a:solidFill>
              </a:rPr>
            </a:br>
            <a:r>
              <a:rPr lang="en-US" sz="728" b="1">
                <a:solidFill>
                  <a:srgbClr val="215732"/>
                </a:solidFill>
              </a:rPr>
              <a:t>G </a:t>
            </a:r>
            <a:r>
              <a:rPr lang="en-US" sz="728" b="0">
                <a:solidFill>
                  <a:srgbClr val="215732"/>
                </a:solidFill>
              </a:rPr>
              <a:t>215</a:t>
            </a:r>
            <a:br>
              <a:rPr lang="en-US" sz="728" b="0">
                <a:solidFill>
                  <a:srgbClr val="215732"/>
                </a:solidFill>
              </a:rPr>
            </a:br>
            <a:r>
              <a:rPr lang="en-US" sz="728" b="1">
                <a:solidFill>
                  <a:srgbClr val="215732"/>
                </a:solidFill>
              </a:rPr>
              <a:t>B </a:t>
            </a:r>
            <a:r>
              <a:rPr lang="en-US" sz="728" b="0">
                <a:solidFill>
                  <a:srgbClr val="215732"/>
                </a:solidFill>
              </a:rPr>
              <a:t>0</a:t>
            </a:r>
          </a:p>
          <a:p>
            <a:pPr defTabSz="199696">
              <a:spcBef>
                <a:spcPts val="0"/>
              </a:spcBef>
              <a:spcAft>
                <a:spcPts val="437"/>
              </a:spcAft>
              <a:tabLst>
                <a:tab pos="249620" algn="l"/>
                <a:tab pos="539688" algn="l"/>
                <a:tab pos="915273" algn="l"/>
              </a:tabLst>
            </a:pPr>
            <a:r>
              <a:rPr lang="en-US" sz="728" b="1">
                <a:solidFill>
                  <a:srgbClr val="215732"/>
                </a:solidFill>
              </a:rPr>
              <a:t>HEX</a:t>
            </a:r>
            <a:r>
              <a:rPr lang="en-US" sz="728">
                <a:solidFill>
                  <a:srgbClr val="215732"/>
                </a:solidFill>
              </a:rPr>
              <a:t> 97d700</a:t>
            </a:r>
            <a:endParaRPr lang="en-US" sz="728" dirty="0">
              <a:solidFill>
                <a:srgbClr val="215732"/>
              </a:solidFill>
            </a:endParaRPr>
          </a:p>
        </p:txBody>
      </p:sp>
      <p:sp>
        <p:nvSpPr>
          <p:cNvPr id="36" name="Rectangle 35"/>
          <p:cNvSpPr/>
          <p:nvPr userDrawn="1"/>
        </p:nvSpPr>
        <p:spPr>
          <a:xfrm>
            <a:off x="6087259" y="3169898"/>
            <a:ext cx="3058874" cy="31708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solidFill>
                  <a:schemeClr val="bg1"/>
                </a:solidFill>
              </a:rPr>
              <a:t>Turquoise</a:t>
            </a:r>
          </a:p>
          <a:p>
            <a:pPr defTabSz="199696">
              <a:spcBef>
                <a:spcPts val="0"/>
              </a:spcBef>
              <a:spcAft>
                <a:spcPts val="437"/>
              </a:spcAft>
              <a:tabLst>
                <a:tab pos="249620" algn="l"/>
                <a:tab pos="539688" algn="l"/>
                <a:tab pos="915273" algn="l"/>
              </a:tabLst>
            </a:pPr>
            <a:r>
              <a:rPr lang="en-US" sz="728" b="1">
                <a:solidFill>
                  <a:schemeClr val="bg1"/>
                </a:solidFill>
              </a:rPr>
              <a:t>R </a:t>
            </a:r>
            <a:r>
              <a:rPr lang="en-US" sz="728" b="0">
                <a:solidFill>
                  <a:schemeClr val="bg1"/>
                </a:solidFill>
              </a:rPr>
              <a:t>0</a:t>
            </a:r>
            <a:br>
              <a:rPr lang="en-US" sz="728" b="0">
                <a:solidFill>
                  <a:schemeClr val="bg1"/>
                </a:solidFill>
              </a:rPr>
            </a:br>
            <a:r>
              <a:rPr lang="en-US" sz="728" b="1">
                <a:solidFill>
                  <a:schemeClr val="bg1"/>
                </a:solidFill>
              </a:rPr>
              <a:t>G</a:t>
            </a:r>
            <a:r>
              <a:rPr lang="en-US" sz="728" b="0" baseline="0">
                <a:solidFill>
                  <a:schemeClr val="bg1"/>
                </a:solidFill>
              </a:rPr>
              <a:t> 167</a:t>
            </a:r>
            <a:br>
              <a:rPr lang="en-US" sz="728" b="0" baseline="0">
                <a:solidFill>
                  <a:schemeClr val="bg1"/>
                </a:solidFill>
              </a:rPr>
            </a:br>
            <a:r>
              <a:rPr lang="en-US" sz="728" b="1">
                <a:solidFill>
                  <a:schemeClr val="bg1"/>
                </a:solidFill>
              </a:rPr>
              <a:t>B</a:t>
            </a:r>
            <a:r>
              <a:rPr lang="en-US" sz="728" b="0" baseline="0">
                <a:solidFill>
                  <a:schemeClr val="bg1"/>
                </a:solidFill>
              </a:rPr>
              <a:t> 181</a:t>
            </a:r>
          </a:p>
          <a:p>
            <a:pPr defTabSz="199696">
              <a:spcBef>
                <a:spcPts val="0"/>
              </a:spcBef>
              <a:spcAft>
                <a:spcPts val="437"/>
              </a:spcAft>
              <a:tabLst>
                <a:tab pos="249620" algn="l"/>
                <a:tab pos="539688" algn="l"/>
                <a:tab pos="915273" algn="l"/>
              </a:tabLst>
            </a:pPr>
            <a:r>
              <a:rPr lang="en-US" sz="728" b="1">
                <a:solidFill>
                  <a:schemeClr val="bg1"/>
                </a:solidFill>
              </a:rPr>
              <a:t>HEX</a:t>
            </a:r>
            <a:r>
              <a:rPr lang="en-US" sz="728">
                <a:solidFill>
                  <a:schemeClr val="bg1"/>
                </a:solidFill>
              </a:rPr>
              <a:t> 00a7b5</a:t>
            </a:r>
            <a:endParaRPr lang="en-US" sz="728" dirty="0">
              <a:solidFill>
                <a:schemeClr val="bg1"/>
              </a:solidFill>
            </a:endParaRPr>
          </a:p>
        </p:txBody>
      </p:sp>
      <p:sp>
        <p:nvSpPr>
          <p:cNvPr id="37" name="Rectangle 36"/>
          <p:cNvSpPr/>
          <p:nvPr userDrawn="1"/>
        </p:nvSpPr>
        <p:spPr>
          <a:xfrm>
            <a:off x="9133127" y="3169898"/>
            <a:ext cx="3058874" cy="3170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t>Cool</a:t>
            </a:r>
            <a:r>
              <a:rPr lang="en-US" sz="874" b="1" baseline="0"/>
              <a:t> Gray</a:t>
            </a:r>
            <a:endParaRPr lang="en-US" sz="874" b="1"/>
          </a:p>
          <a:p>
            <a:pPr defTabSz="199696">
              <a:spcBef>
                <a:spcPts val="0"/>
              </a:spcBef>
              <a:spcAft>
                <a:spcPts val="437"/>
              </a:spcAft>
              <a:tabLst>
                <a:tab pos="249620" algn="l"/>
                <a:tab pos="539688" algn="l"/>
                <a:tab pos="915273" algn="l"/>
              </a:tabLst>
            </a:pPr>
            <a:r>
              <a:rPr lang="en-US" sz="728" b="1"/>
              <a:t>R </a:t>
            </a:r>
            <a:r>
              <a:rPr lang="en-US" sz="728" b="0"/>
              <a:t>91</a:t>
            </a:r>
            <a:br>
              <a:rPr lang="en-US" sz="728" b="0"/>
            </a:br>
            <a:r>
              <a:rPr lang="en-US" sz="728" b="1"/>
              <a:t>G</a:t>
            </a:r>
            <a:r>
              <a:rPr lang="en-US" sz="728" b="0" baseline="0"/>
              <a:t> 127</a:t>
            </a:r>
            <a:br>
              <a:rPr lang="en-US" sz="728" b="0" baseline="0"/>
            </a:br>
            <a:r>
              <a:rPr lang="en-US" sz="728" b="1"/>
              <a:t>B</a:t>
            </a:r>
            <a:r>
              <a:rPr lang="en-US" sz="728" b="0" baseline="0"/>
              <a:t> 149</a:t>
            </a:r>
          </a:p>
          <a:p>
            <a:pPr defTabSz="199696">
              <a:spcBef>
                <a:spcPts val="0"/>
              </a:spcBef>
              <a:spcAft>
                <a:spcPts val="437"/>
              </a:spcAft>
              <a:tabLst>
                <a:tab pos="249620" algn="l"/>
                <a:tab pos="539688" algn="l"/>
                <a:tab pos="915273" algn="l"/>
              </a:tabLst>
            </a:pPr>
            <a:r>
              <a:rPr lang="en-US" sz="728" b="1"/>
              <a:t>HEX</a:t>
            </a:r>
            <a:r>
              <a:rPr lang="en-US" sz="728"/>
              <a:t> 5b7f95</a:t>
            </a:r>
            <a:endParaRPr lang="en-US" sz="728" dirty="0"/>
          </a:p>
        </p:txBody>
      </p:sp>
    </p:spTree>
    <p:extLst>
      <p:ext uri="{BB962C8B-B14F-4D97-AF65-F5344CB8AC3E}">
        <p14:creationId xmlns:p14="http://schemas.microsoft.com/office/powerpoint/2010/main" val="254072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2136">
          <p15:clr>
            <a:srgbClr val="FBAE40"/>
          </p15:clr>
        </p15:guide>
        <p15:guide id="3" pos="5544">
          <p15:clr>
            <a:srgbClr val="FBAE40"/>
          </p15:clr>
        </p15:guide>
        <p15:guide id="4" orient="horz" pos="2256">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Reference: Gradient Color Palette">
    <p:spTree>
      <p:nvGrpSpPr>
        <p:cNvPr id="1" name=""/>
        <p:cNvGrpSpPr/>
        <p:nvPr/>
      </p:nvGrpSpPr>
      <p:grpSpPr>
        <a:xfrm>
          <a:off x="0" y="0"/>
          <a:ext cx="0" cy="0"/>
          <a:chOff x="0" y="0"/>
          <a:chExt cx="0" cy="0"/>
        </a:xfrm>
      </p:grpSpPr>
      <p:sp>
        <p:nvSpPr>
          <p:cNvPr id="2" name="Rectangle 1"/>
          <p:cNvSpPr/>
          <p:nvPr userDrawn="1"/>
        </p:nvSpPr>
        <p:spPr>
          <a:xfrm>
            <a:off x="-3071" y="-2"/>
            <a:ext cx="3044952" cy="3170816"/>
          </a:xfrm>
          <a:prstGeom prst="rect">
            <a:avLst/>
          </a:prstGeom>
          <a:gradFill>
            <a:gsLst>
              <a:gs pos="15000">
                <a:schemeClr val="accent1">
                  <a:alpha val="90000"/>
                </a:schemeClr>
              </a:gs>
              <a:gs pos="85000">
                <a:schemeClr val="tx1">
                  <a:alpha val="90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defTabSz="166414">
              <a:spcAft>
                <a:spcPts val="437"/>
              </a:spcAft>
              <a:tabLst>
                <a:tab pos="249620" algn="l"/>
                <a:tab pos="539688" algn="l"/>
                <a:tab pos="915273" algn="l"/>
              </a:tabLst>
            </a:pPr>
            <a:r>
              <a:rPr lang="en-US" sz="874" b="1"/>
              <a:t>Faegre Drinker Green</a:t>
            </a:r>
          </a:p>
          <a:p>
            <a:pPr defTabSz="199696">
              <a:spcAft>
                <a:spcPts val="437"/>
              </a:spcAft>
              <a:tabLst>
                <a:tab pos="249620" algn="l"/>
                <a:tab pos="539688" algn="l"/>
                <a:tab pos="915273" algn="l"/>
              </a:tabLst>
            </a:pPr>
            <a:r>
              <a:rPr lang="en-US" sz="728" b="1"/>
              <a:t>R </a:t>
            </a:r>
            <a:r>
              <a:rPr lang="en-US" sz="728" b="0"/>
              <a:t>0	</a:t>
            </a:r>
            <a:br>
              <a:rPr lang="en-US" sz="728" b="0"/>
            </a:br>
            <a:r>
              <a:rPr lang="en-US" sz="728" b="1"/>
              <a:t>G </a:t>
            </a:r>
            <a:r>
              <a:rPr lang="en-US" sz="728" b="0"/>
              <a:t>177</a:t>
            </a:r>
            <a:br>
              <a:rPr lang="en-US" sz="728" b="0"/>
            </a:br>
            <a:r>
              <a:rPr lang="en-US" sz="728" b="1"/>
              <a:t>B </a:t>
            </a:r>
            <a:r>
              <a:rPr lang="en-US" sz="728"/>
              <a:t>64</a:t>
            </a:r>
          </a:p>
          <a:p>
            <a:pPr defTabSz="199696">
              <a:spcAft>
                <a:spcPts val="437"/>
              </a:spcAft>
              <a:tabLst>
                <a:tab pos="249620" algn="l"/>
                <a:tab pos="539688" algn="l"/>
                <a:tab pos="915273" algn="l"/>
              </a:tabLst>
            </a:pPr>
            <a:r>
              <a:rPr lang="en-US" sz="728" b="1"/>
              <a:t>HEX</a:t>
            </a:r>
            <a:r>
              <a:rPr lang="en-US" sz="728"/>
              <a:t> 00b140</a:t>
            </a:r>
          </a:p>
          <a:p>
            <a:pPr defTabSz="199696">
              <a:spcBef>
                <a:spcPts val="656"/>
              </a:spcBef>
              <a:spcAft>
                <a:spcPts val="437"/>
              </a:spcAft>
              <a:tabLst>
                <a:tab pos="249620" algn="l"/>
                <a:tab pos="539688" algn="l"/>
                <a:tab pos="915273" algn="l"/>
              </a:tabLst>
            </a:pPr>
            <a:r>
              <a:rPr lang="en-US" sz="874" b="1"/>
              <a:t>Black</a:t>
            </a:r>
          </a:p>
          <a:p>
            <a:pPr defTabSz="199696">
              <a:spcAft>
                <a:spcPts val="437"/>
              </a:spcAft>
              <a:tabLst>
                <a:tab pos="249620" algn="l"/>
                <a:tab pos="539688" algn="l"/>
                <a:tab pos="915273" algn="l"/>
              </a:tabLst>
            </a:pPr>
            <a:r>
              <a:rPr lang="en-US" sz="728" b="1"/>
              <a:t>R </a:t>
            </a:r>
            <a:r>
              <a:rPr lang="en-US" sz="728"/>
              <a:t>0	</a:t>
            </a:r>
            <a:br>
              <a:rPr lang="en-US" sz="728"/>
            </a:br>
            <a:r>
              <a:rPr lang="en-US" sz="728" b="1"/>
              <a:t>G </a:t>
            </a:r>
            <a:r>
              <a:rPr lang="en-US" sz="728"/>
              <a:t>0	</a:t>
            </a:r>
            <a:br>
              <a:rPr lang="en-US" sz="728"/>
            </a:br>
            <a:r>
              <a:rPr lang="en-US" sz="728" b="1"/>
              <a:t>B </a:t>
            </a:r>
            <a:r>
              <a:rPr lang="en-US" sz="728"/>
              <a:t>0	</a:t>
            </a:r>
          </a:p>
          <a:p>
            <a:pPr defTabSz="199696">
              <a:spcAft>
                <a:spcPts val="437"/>
              </a:spcAft>
              <a:tabLst>
                <a:tab pos="249620" algn="l"/>
                <a:tab pos="539688" algn="l"/>
                <a:tab pos="915273" algn="l"/>
              </a:tabLst>
            </a:pPr>
            <a:r>
              <a:rPr lang="en-US" sz="728" b="1"/>
              <a:t>HEX</a:t>
            </a:r>
            <a:r>
              <a:rPr lang="en-US" sz="728"/>
              <a:t> 000000</a:t>
            </a:r>
            <a:endParaRPr lang="en-US" sz="728" dirty="0"/>
          </a:p>
        </p:txBody>
      </p:sp>
      <p:sp>
        <p:nvSpPr>
          <p:cNvPr id="31" name="Rectangle 30"/>
          <p:cNvSpPr/>
          <p:nvPr userDrawn="1"/>
        </p:nvSpPr>
        <p:spPr>
          <a:xfrm>
            <a:off x="3042463" y="-2"/>
            <a:ext cx="3044952" cy="3170816"/>
          </a:xfrm>
          <a:prstGeom prst="rect">
            <a:avLst/>
          </a:prstGeom>
          <a:gradFill>
            <a:gsLst>
              <a:gs pos="15000">
                <a:schemeClr val="accent2"/>
              </a:gs>
              <a:gs pos="85000">
                <a:srgbClr val="040D23"/>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a:spcAft>
                <a:spcPts val="437"/>
              </a:spcAft>
              <a:tabLst>
                <a:tab pos="252948" algn="l"/>
                <a:tab pos="539179" algn="l"/>
                <a:tab pos="918600" algn="l"/>
              </a:tabLst>
            </a:pPr>
            <a:r>
              <a:rPr lang="en-US" sz="874" b="1"/>
              <a:t>Navy</a:t>
            </a:r>
          </a:p>
          <a:p>
            <a:pPr defTabSz="199696">
              <a:spcAft>
                <a:spcPts val="437"/>
              </a:spcAft>
              <a:tabLst>
                <a:tab pos="249620" algn="l"/>
                <a:tab pos="539688" algn="l"/>
                <a:tab pos="915273" algn="l"/>
              </a:tabLst>
            </a:pPr>
            <a:r>
              <a:rPr lang="en-US" sz="728" b="1"/>
              <a:t>R </a:t>
            </a:r>
            <a:r>
              <a:rPr lang="en-US" sz="728"/>
              <a:t>4	</a:t>
            </a:r>
            <a:br>
              <a:rPr lang="en-US" sz="728"/>
            </a:br>
            <a:r>
              <a:rPr lang="en-US" sz="728" b="1"/>
              <a:t>G </a:t>
            </a:r>
            <a:r>
              <a:rPr lang="en-US" sz="728"/>
              <a:t>30</a:t>
            </a:r>
            <a:br>
              <a:rPr lang="en-US" sz="728"/>
            </a:br>
            <a:r>
              <a:rPr lang="en-US" sz="728" b="1"/>
              <a:t>B </a:t>
            </a:r>
            <a:r>
              <a:rPr lang="en-US" sz="728"/>
              <a:t>66	</a:t>
            </a:r>
          </a:p>
          <a:p>
            <a:pPr defTabSz="199696">
              <a:spcAft>
                <a:spcPts val="437"/>
              </a:spcAft>
              <a:tabLst>
                <a:tab pos="249620" algn="l"/>
                <a:tab pos="539688" algn="l"/>
                <a:tab pos="915273" algn="l"/>
              </a:tabLst>
            </a:pPr>
            <a:r>
              <a:rPr lang="en-US" sz="728" b="1"/>
              <a:t>HEX</a:t>
            </a:r>
            <a:r>
              <a:rPr lang="en-US" sz="728"/>
              <a:t> 041e42</a:t>
            </a:r>
          </a:p>
          <a:p>
            <a:pPr defTabSz="199696">
              <a:spcBef>
                <a:spcPts val="656"/>
              </a:spcBef>
              <a:spcAft>
                <a:spcPts val="437"/>
              </a:spcAft>
              <a:tabLst>
                <a:tab pos="249620" algn="l"/>
                <a:tab pos="539688" algn="l"/>
                <a:tab pos="915273" algn="l"/>
              </a:tabLst>
            </a:pPr>
            <a:r>
              <a:rPr lang="en-US" sz="874" b="1"/>
              <a:t>Darker Navy</a:t>
            </a:r>
          </a:p>
          <a:p>
            <a:pPr>
              <a:spcAft>
                <a:spcPts val="437"/>
              </a:spcAft>
              <a:tabLst>
                <a:tab pos="252948" algn="l"/>
                <a:tab pos="539179" algn="l"/>
                <a:tab pos="918600" algn="l"/>
              </a:tabLst>
            </a:pPr>
            <a:r>
              <a:rPr lang="en-US" sz="728" b="1"/>
              <a:t>R </a:t>
            </a:r>
            <a:r>
              <a:rPr lang="en-US" sz="728"/>
              <a:t>4	</a:t>
            </a:r>
            <a:br>
              <a:rPr lang="en-US" sz="728"/>
            </a:br>
            <a:r>
              <a:rPr lang="en-US" sz="728" b="1"/>
              <a:t>G </a:t>
            </a:r>
            <a:r>
              <a:rPr lang="en-US" sz="728"/>
              <a:t>13	</a:t>
            </a:r>
            <a:br>
              <a:rPr lang="en-US" sz="728"/>
            </a:br>
            <a:r>
              <a:rPr lang="en-US" sz="728" b="1"/>
              <a:t>B </a:t>
            </a:r>
            <a:r>
              <a:rPr lang="en-US" sz="728"/>
              <a:t>35	</a:t>
            </a:r>
          </a:p>
          <a:p>
            <a:pPr>
              <a:spcAft>
                <a:spcPts val="437"/>
              </a:spcAft>
              <a:tabLst>
                <a:tab pos="252948" algn="l"/>
                <a:tab pos="539179" algn="l"/>
                <a:tab pos="918600" algn="l"/>
              </a:tabLst>
            </a:pPr>
            <a:r>
              <a:rPr lang="en-US" sz="728" b="1"/>
              <a:t>HEX</a:t>
            </a:r>
            <a:r>
              <a:rPr lang="en-US" sz="728"/>
              <a:t> 040d23</a:t>
            </a:r>
            <a:endParaRPr lang="en-US" sz="728" dirty="0"/>
          </a:p>
        </p:txBody>
      </p:sp>
      <p:sp>
        <p:nvSpPr>
          <p:cNvPr id="32" name="Rectangle 31"/>
          <p:cNvSpPr/>
          <p:nvPr userDrawn="1"/>
        </p:nvSpPr>
        <p:spPr>
          <a:xfrm>
            <a:off x="6087997" y="-2"/>
            <a:ext cx="3044952" cy="3170816"/>
          </a:xfrm>
          <a:prstGeom prst="rect">
            <a:avLst/>
          </a:prstGeom>
          <a:gradFill>
            <a:gsLst>
              <a:gs pos="15000">
                <a:schemeClr val="accent3"/>
              </a:gs>
              <a:gs pos="85000">
                <a:srgbClr val="0058AE"/>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a:spcAft>
                <a:spcPts val="437"/>
              </a:spcAft>
              <a:tabLst>
                <a:tab pos="252948" algn="l"/>
                <a:tab pos="539179" algn="l"/>
                <a:tab pos="918600" algn="l"/>
              </a:tabLst>
            </a:pPr>
            <a:r>
              <a:rPr lang="en-US" sz="874" b="1"/>
              <a:t>Bright</a:t>
            </a:r>
            <a:r>
              <a:rPr lang="en-US" sz="874" b="1" baseline="0"/>
              <a:t> Blue</a:t>
            </a:r>
            <a:endParaRPr lang="en-US" sz="874" b="1"/>
          </a:p>
          <a:p>
            <a:pPr defTabSz="199696">
              <a:spcAft>
                <a:spcPts val="437"/>
              </a:spcAft>
              <a:tabLst>
                <a:tab pos="249620" algn="l"/>
                <a:tab pos="539688" algn="l"/>
                <a:tab pos="915273" algn="l"/>
              </a:tabLst>
            </a:pPr>
            <a:r>
              <a:rPr lang="en-US" sz="728" b="1"/>
              <a:t>R </a:t>
            </a:r>
            <a:r>
              <a:rPr lang="en-US" sz="728" b="0"/>
              <a:t>0</a:t>
            </a:r>
            <a:br>
              <a:rPr lang="en-US" sz="728"/>
            </a:br>
            <a:r>
              <a:rPr lang="en-US" sz="728" b="1"/>
              <a:t>G </a:t>
            </a:r>
            <a:r>
              <a:rPr lang="en-US" sz="728" b="0"/>
              <a:t>119</a:t>
            </a:r>
            <a:br>
              <a:rPr lang="en-US" sz="728" b="0"/>
            </a:br>
            <a:r>
              <a:rPr lang="en-US" sz="728" b="1"/>
              <a:t>B </a:t>
            </a:r>
            <a:r>
              <a:rPr lang="en-US" sz="728" b="0"/>
              <a:t>200</a:t>
            </a:r>
          </a:p>
          <a:p>
            <a:pPr defTabSz="199696">
              <a:spcAft>
                <a:spcPts val="437"/>
              </a:spcAft>
              <a:tabLst>
                <a:tab pos="249620" algn="l"/>
                <a:tab pos="539688" algn="l"/>
                <a:tab pos="915273" algn="l"/>
              </a:tabLst>
            </a:pPr>
            <a:r>
              <a:rPr lang="en-US" sz="728" b="1"/>
              <a:t>HEX</a:t>
            </a:r>
            <a:r>
              <a:rPr lang="en-US" sz="728"/>
              <a:t> 0077c8</a:t>
            </a:r>
          </a:p>
          <a:p>
            <a:pPr defTabSz="199696">
              <a:spcBef>
                <a:spcPts val="656"/>
              </a:spcBef>
              <a:spcAft>
                <a:spcPts val="437"/>
              </a:spcAft>
              <a:tabLst>
                <a:tab pos="249620" algn="l"/>
                <a:tab pos="539688" algn="l"/>
                <a:tab pos="915273" algn="l"/>
              </a:tabLst>
            </a:pPr>
            <a:r>
              <a:rPr lang="en-US" sz="874" b="1"/>
              <a:t>Darker Bright Blue</a:t>
            </a:r>
          </a:p>
          <a:p>
            <a:pPr>
              <a:spcAft>
                <a:spcPts val="437"/>
              </a:spcAft>
              <a:tabLst>
                <a:tab pos="252948" algn="l"/>
                <a:tab pos="539179" algn="l"/>
                <a:tab pos="918600" algn="l"/>
              </a:tabLst>
            </a:pPr>
            <a:r>
              <a:rPr lang="en-US" sz="728" b="1"/>
              <a:t>R </a:t>
            </a:r>
            <a:r>
              <a:rPr lang="en-US" sz="728"/>
              <a:t>0</a:t>
            </a:r>
            <a:br>
              <a:rPr lang="en-US" sz="728"/>
            </a:br>
            <a:r>
              <a:rPr lang="en-US" sz="728" b="1"/>
              <a:t>G </a:t>
            </a:r>
            <a:r>
              <a:rPr lang="en-US" sz="728"/>
              <a:t>88</a:t>
            </a:r>
            <a:br>
              <a:rPr lang="en-US" sz="728"/>
            </a:br>
            <a:r>
              <a:rPr lang="en-US" sz="728" b="1"/>
              <a:t>B </a:t>
            </a:r>
            <a:r>
              <a:rPr lang="en-US" sz="728"/>
              <a:t>174</a:t>
            </a:r>
          </a:p>
          <a:p>
            <a:pPr>
              <a:spcAft>
                <a:spcPts val="437"/>
              </a:spcAft>
              <a:tabLst>
                <a:tab pos="252948" algn="l"/>
                <a:tab pos="539179" algn="l"/>
                <a:tab pos="918600" algn="l"/>
              </a:tabLst>
            </a:pPr>
            <a:r>
              <a:rPr lang="en-US" sz="728" b="1"/>
              <a:t>HEX</a:t>
            </a:r>
            <a:r>
              <a:rPr lang="en-US" sz="728"/>
              <a:t> 0058ae</a:t>
            </a:r>
            <a:endParaRPr lang="en-US" sz="728" dirty="0"/>
          </a:p>
        </p:txBody>
      </p:sp>
      <p:sp>
        <p:nvSpPr>
          <p:cNvPr id="33" name="Rectangle 32"/>
          <p:cNvSpPr/>
          <p:nvPr userDrawn="1"/>
        </p:nvSpPr>
        <p:spPr>
          <a:xfrm>
            <a:off x="9133532" y="-2"/>
            <a:ext cx="3058468" cy="3170816"/>
          </a:xfrm>
          <a:prstGeom prst="rect">
            <a:avLst/>
          </a:prstGeom>
          <a:gradFill>
            <a:gsLst>
              <a:gs pos="15000">
                <a:schemeClr val="bg2"/>
              </a:gs>
              <a:gs pos="8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a:spcAft>
                <a:spcPts val="437"/>
              </a:spcAft>
              <a:tabLst>
                <a:tab pos="252948" algn="l"/>
                <a:tab pos="539179" algn="l"/>
                <a:tab pos="918600" algn="l"/>
              </a:tabLst>
            </a:pPr>
            <a:r>
              <a:rPr lang="en-US" sz="874" b="1"/>
              <a:t>Dark Gray</a:t>
            </a:r>
          </a:p>
          <a:p>
            <a:pPr defTabSz="199696">
              <a:spcAft>
                <a:spcPts val="437"/>
              </a:spcAft>
              <a:tabLst>
                <a:tab pos="249620" algn="l"/>
                <a:tab pos="539688" algn="l"/>
                <a:tab pos="915273" algn="l"/>
              </a:tabLst>
            </a:pPr>
            <a:r>
              <a:rPr lang="en-US" sz="728" b="1"/>
              <a:t>R </a:t>
            </a:r>
            <a:r>
              <a:rPr lang="en-US" sz="728" b="0"/>
              <a:t>66</a:t>
            </a:r>
            <a:br>
              <a:rPr lang="en-US" sz="728" b="0"/>
            </a:br>
            <a:r>
              <a:rPr lang="en-US" sz="728" b="1"/>
              <a:t>G</a:t>
            </a:r>
            <a:r>
              <a:rPr lang="en-US" sz="728" b="0" baseline="0"/>
              <a:t> 85</a:t>
            </a:r>
            <a:br>
              <a:rPr lang="en-US" sz="728" b="0" baseline="0"/>
            </a:br>
            <a:r>
              <a:rPr lang="en-US" sz="728" b="1"/>
              <a:t>B</a:t>
            </a:r>
            <a:r>
              <a:rPr lang="en-US" sz="728" b="0" baseline="0"/>
              <a:t> 99</a:t>
            </a:r>
          </a:p>
          <a:p>
            <a:pPr defTabSz="199696">
              <a:spcAft>
                <a:spcPts val="437"/>
              </a:spcAft>
              <a:tabLst>
                <a:tab pos="249620" algn="l"/>
                <a:tab pos="539688" algn="l"/>
                <a:tab pos="915273" algn="l"/>
              </a:tabLst>
            </a:pPr>
            <a:r>
              <a:rPr lang="en-US" sz="728" b="1"/>
              <a:t>HEX</a:t>
            </a:r>
            <a:r>
              <a:rPr lang="en-US" sz="728"/>
              <a:t> 425563</a:t>
            </a:r>
          </a:p>
          <a:p>
            <a:pPr defTabSz="199696">
              <a:spcBef>
                <a:spcPts val="656"/>
              </a:spcBef>
              <a:spcAft>
                <a:spcPts val="437"/>
              </a:spcAft>
              <a:tabLst>
                <a:tab pos="249620" algn="l"/>
                <a:tab pos="539688" algn="l"/>
                <a:tab pos="915273" algn="l"/>
              </a:tabLst>
            </a:pPr>
            <a:r>
              <a:rPr lang="en-US" sz="874" b="1"/>
              <a:t>Darker Dark Gray</a:t>
            </a:r>
          </a:p>
          <a:p>
            <a:pPr>
              <a:spcAft>
                <a:spcPts val="437"/>
              </a:spcAft>
              <a:tabLst>
                <a:tab pos="252948" algn="l"/>
                <a:tab pos="539179" algn="l"/>
                <a:tab pos="918600" algn="l"/>
              </a:tabLst>
            </a:pPr>
            <a:r>
              <a:rPr lang="en-US" sz="728" b="1"/>
              <a:t>R </a:t>
            </a:r>
            <a:r>
              <a:rPr lang="en-US" sz="728"/>
              <a:t>33</a:t>
            </a:r>
            <a:br>
              <a:rPr lang="en-US" sz="728"/>
            </a:br>
            <a:r>
              <a:rPr lang="en-US" sz="728" b="1"/>
              <a:t>G</a:t>
            </a:r>
            <a:r>
              <a:rPr lang="en-US" sz="728"/>
              <a:t> 52</a:t>
            </a:r>
            <a:br>
              <a:rPr lang="en-US" sz="728"/>
            </a:br>
            <a:r>
              <a:rPr lang="en-US" sz="728" b="1"/>
              <a:t>B</a:t>
            </a:r>
            <a:r>
              <a:rPr lang="en-US" sz="728"/>
              <a:t> 66</a:t>
            </a:r>
          </a:p>
          <a:p>
            <a:pPr>
              <a:spcAft>
                <a:spcPts val="437"/>
              </a:spcAft>
              <a:tabLst>
                <a:tab pos="252948" algn="l"/>
                <a:tab pos="539179" algn="l"/>
                <a:tab pos="918600" algn="l"/>
              </a:tabLst>
            </a:pPr>
            <a:r>
              <a:rPr lang="en-US" sz="728" b="1"/>
              <a:t>HEX</a:t>
            </a:r>
            <a:r>
              <a:rPr lang="en-US" sz="728"/>
              <a:t> 213442</a:t>
            </a:r>
            <a:endParaRPr lang="en-US" sz="728" dirty="0"/>
          </a:p>
        </p:txBody>
      </p:sp>
      <p:sp>
        <p:nvSpPr>
          <p:cNvPr id="34" name="Rectangle 33"/>
          <p:cNvSpPr/>
          <p:nvPr userDrawn="1"/>
        </p:nvSpPr>
        <p:spPr>
          <a:xfrm>
            <a:off x="-3071" y="3170815"/>
            <a:ext cx="3044952" cy="3170816"/>
          </a:xfrm>
          <a:prstGeom prst="rect">
            <a:avLst/>
          </a:prstGeom>
          <a:gradFill>
            <a:gsLst>
              <a:gs pos="15000">
                <a:schemeClr val="accent4"/>
              </a:gs>
              <a:gs pos="85000">
                <a:srgbClr val="213323"/>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t>Forest Green</a:t>
            </a:r>
          </a:p>
          <a:p>
            <a:pPr defTabSz="199696">
              <a:spcBef>
                <a:spcPts val="0"/>
              </a:spcBef>
              <a:spcAft>
                <a:spcPts val="437"/>
              </a:spcAft>
              <a:tabLst>
                <a:tab pos="249620" algn="l"/>
                <a:tab pos="539688" algn="l"/>
                <a:tab pos="915273" algn="l"/>
              </a:tabLst>
            </a:pPr>
            <a:r>
              <a:rPr lang="en-US" sz="728" b="1"/>
              <a:t>R </a:t>
            </a:r>
            <a:r>
              <a:rPr lang="en-US" sz="728" b="0"/>
              <a:t>33</a:t>
            </a:r>
            <a:br>
              <a:rPr lang="en-US" sz="728" b="0"/>
            </a:br>
            <a:r>
              <a:rPr lang="en-US" sz="728" b="1"/>
              <a:t>G </a:t>
            </a:r>
            <a:r>
              <a:rPr lang="en-US" sz="728" b="0"/>
              <a:t>87</a:t>
            </a:r>
            <a:br>
              <a:rPr lang="en-US" sz="728" b="0"/>
            </a:br>
            <a:r>
              <a:rPr lang="en-US" sz="728" b="1"/>
              <a:t>B </a:t>
            </a:r>
            <a:r>
              <a:rPr lang="en-US" sz="728" b="0"/>
              <a:t>50</a:t>
            </a:r>
          </a:p>
          <a:p>
            <a:pPr defTabSz="199696">
              <a:spcBef>
                <a:spcPts val="0"/>
              </a:spcBef>
              <a:spcAft>
                <a:spcPts val="437"/>
              </a:spcAft>
              <a:tabLst>
                <a:tab pos="249620" algn="l"/>
                <a:tab pos="539688" algn="l"/>
                <a:tab pos="915273" algn="l"/>
              </a:tabLst>
            </a:pPr>
            <a:r>
              <a:rPr lang="en-US" sz="728" b="1"/>
              <a:t>HEX</a:t>
            </a:r>
            <a:r>
              <a:rPr lang="en-US" sz="728"/>
              <a:t> 215732</a:t>
            </a:r>
          </a:p>
          <a:p>
            <a:pPr defTabSz="199696">
              <a:spcBef>
                <a:spcPts val="656"/>
              </a:spcBef>
              <a:spcAft>
                <a:spcPts val="437"/>
              </a:spcAft>
              <a:tabLst>
                <a:tab pos="249620" algn="l"/>
                <a:tab pos="539688" algn="l"/>
                <a:tab pos="915273" algn="l"/>
              </a:tabLst>
            </a:pPr>
            <a:r>
              <a:rPr lang="en-US" sz="874" b="1"/>
              <a:t>Darker Forest Green</a:t>
            </a:r>
          </a:p>
          <a:p>
            <a:pPr defTabSz="199696">
              <a:spcBef>
                <a:spcPts val="0"/>
              </a:spcBef>
              <a:spcAft>
                <a:spcPts val="437"/>
              </a:spcAft>
              <a:tabLst>
                <a:tab pos="249620" algn="l"/>
                <a:tab pos="539688" algn="l"/>
                <a:tab pos="915273" algn="l"/>
              </a:tabLst>
            </a:pPr>
            <a:r>
              <a:rPr lang="en-US" sz="728" b="1"/>
              <a:t>R </a:t>
            </a:r>
            <a:r>
              <a:rPr lang="en-US" sz="728"/>
              <a:t>33</a:t>
            </a:r>
            <a:br>
              <a:rPr lang="en-US" sz="728"/>
            </a:br>
            <a:r>
              <a:rPr lang="en-US" sz="728" b="1"/>
              <a:t>G </a:t>
            </a:r>
            <a:r>
              <a:rPr lang="en-US" sz="728"/>
              <a:t>51</a:t>
            </a:r>
            <a:br>
              <a:rPr lang="en-US" sz="728"/>
            </a:br>
            <a:r>
              <a:rPr lang="en-US" sz="728" b="1"/>
              <a:t>B </a:t>
            </a:r>
            <a:r>
              <a:rPr lang="en-US" sz="728"/>
              <a:t>35</a:t>
            </a:r>
          </a:p>
          <a:p>
            <a:pPr defTabSz="199696">
              <a:spcBef>
                <a:spcPts val="0"/>
              </a:spcBef>
              <a:spcAft>
                <a:spcPts val="437"/>
              </a:spcAft>
              <a:tabLst>
                <a:tab pos="249620" algn="l"/>
                <a:tab pos="539688" algn="l"/>
                <a:tab pos="915273" algn="l"/>
              </a:tabLst>
            </a:pPr>
            <a:r>
              <a:rPr lang="en-US" sz="728" b="1"/>
              <a:t>HEX</a:t>
            </a:r>
            <a:r>
              <a:rPr lang="en-US" sz="728"/>
              <a:t> 213323</a:t>
            </a:r>
            <a:endParaRPr lang="en-US" sz="728" dirty="0"/>
          </a:p>
        </p:txBody>
      </p:sp>
      <p:sp>
        <p:nvSpPr>
          <p:cNvPr id="35" name="Rectangle 34"/>
          <p:cNvSpPr/>
          <p:nvPr userDrawn="1"/>
        </p:nvSpPr>
        <p:spPr>
          <a:xfrm>
            <a:off x="3042463" y="3170815"/>
            <a:ext cx="3044952" cy="3170816"/>
          </a:xfrm>
          <a:prstGeom prst="rect">
            <a:avLst/>
          </a:prstGeom>
          <a:gradFill>
            <a:gsLst>
              <a:gs pos="15000">
                <a:schemeClr val="accent5"/>
              </a:gs>
              <a:gs pos="85000">
                <a:srgbClr val="4B8A00"/>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solidFill>
                  <a:srgbClr val="215732"/>
                </a:solidFill>
              </a:rPr>
              <a:t>Chartreuse</a:t>
            </a:r>
          </a:p>
          <a:p>
            <a:pPr defTabSz="199696">
              <a:spcBef>
                <a:spcPts val="0"/>
              </a:spcBef>
              <a:spcAft>
                <a:spcPts val="437"/>
              </a:spcAft>
              <a:tabLst>
                <a:tab pos="249620" algn="l"/>
                <a:tab pos="539688" algn="l"/>
                <a:tab pos="915273" algn="l"/>
              </a:tabLst>
            </a:pPr>
            <a:r>
              <a:rPr lang="en-US" sz="728" b="1">
                <a:solidFill>
                  <a:srgbClr val="215732"/>
                </a:solidFill>
              </a:rPr>
              <a:t>R </a:t>
            </a:r>
            <a:r>
              <a:rPr lang="en-US" sz="728" b="0">
                <a:solidFill>
                  <a:srgbClr val="215732"/>
                </a:solidFill>
              </a:rPr>
              <a:t>151</a:t>
            </a:r>
            <a:br>
              <a:rPr lang="en-US" sz="728" b="0">
                <a:solidFill>
                  <a:srgbClr val="215732"/>
                </a:solidFill>
              </a:rPr>
            </a:br>
            <a:r>
              <a:rPr lang="en-US" sz="728" b="1">
                <a:solidFill>
                  <a:srgbClr val="215732"/>
                </a:solidFill>
              </a:rPr>
              <a:t>G </a:t>
            </a:r>
            <a:r>
              <a:rPr lang="en-US" sz="728" b="0">
                <a:solidFill>
                  <a:srgbClr val="215732"/>
                </a:solidFill>
              </a:rPr>
              <a:t>215</a:t>
            </a:r>
            <a:br>
              <a:rPr lang="en-US" sz="728" b="0">
                <a:solidFill>
                  <a:srgbClr val="215732"/>
                </a:solidFill>
              </a:rPr>
            </a:br>
            <a:r>
              <a:rPr lang="en-US" sz="728" b="1">
                <a:solidFill>
                  <a:srgbClr val="215732"/>
                </a:solidFill>
              </a:rPr>
              <a:t>B </a:t>
            </a:r>
            <a:r>
              <a:rPr lang="en-US" sz="728" b="0">
                <a:solidFill>
                  <a:srgbClr val="215732"/>
                </a:solidFill>
              </a:rPr>
              <a:t>0</a:t>
            </a:r>
          </a:p>
          <a:p>
            <a:pPr defTabSz="199696">
              <a:spcBef>
                <a:spcPts val="0"/>
              </a:spcBef>
              <a:spcAft>
                <a:spcPts val="437"/>
              </a:spcAft>
              <a:tabLst>
                <a:tab pos="249620" algn="l"/>
                <a:tab pos="539688" algn="l"/>
                <a:tab pos="915273" algn="l"/>
              </a:tabLst>
            </a:pPr>
            <a:r>
              <a:rPr lang="en-US" sz="728" b="1">
                <a:solidFill>
                  <a:srgbClr val="215732"/>
                </a:solidFill>
              </a:rPr>
              <a:t>HEX</a:t>
            </a:r>
            <a:r>
              <a:rPr lang="en-US" sz="728">
                <a:solidFill>
                  <a:srgbClr val="215732"/>
                </a:solidFill>
              </a:rPr>
              <a:t> 97d700</a:t>
            </a:r>
          </a:p>
          <a:p>
            <a:pPr defTabSz="199696">
              <a:spcBef>
                <a:spcPts val="656"/>
              </a:spcBef>
              <a:spcAft>
                <a:spcPts val="437"/>
              </a:spcAft>
              <a:tabLst>
                <a:tab pos="249620" algn="l"/>
                <a:tab pos="539688" algn="l"/>
                <a:tab pos="915273" algn="l"/>
              </a:tabLst>
            </a:pPr>
            <a:r>
              <a:rPr lang="en-US" sz="874" b="1">
                <a:solidFill>
                  <a:srgbClr val="215732"/>
                </a:solidFill>
              </a:rPr>
              <a:t>Darker Chartreuse</a:t>
            </a:r>
          </a:p>
          <a:p>
            <a:pPr>
              <a:spcBef>
                <a:spcPts val="0"/>
              </a:spcBef>
              <a:spcAft>
                <a:spcPts val="437"/>
              </a:spcAft>
              <a:tabLst>
                <a:tab pos="252948" algn="l"/>
                <a:tab pos="539179" algn="l"/>
                <a:tab pos="918600" algn="l"/>
              </a:tabLst>
            </a:pPr>
            <a:r>
              <a:rPr lang="en-US" sz="728" b="1">
                <a:solidFill>
                  <a:srgbClr val="215732"/>
                </a:solidFill>
              </a:rPr>
              <a:t>R </a:t>
            </a:r>
            <a:r>
              <a:rPr lang="en-US" sz="728">
                <a:solidFill>
                  <a:srgbClr val="215732"/>
                </a:solidFill>
              </a:rPr>
              <a:t>75</a:t>
            </a:r>
            <a:br>
              <a:rPr lang="en-US" sz="728">
                <a:solidFill>
                  <a:srgbClr val="215732"/>
                </a:solidFill>
              </a:rPr>
            </a:br>
            <a:r>
              <a:rPr lang="en-US" sz="728" b="1">
                <a:solidFill>
                  <a:srgbClr val="215732"/>
                </a:solidFill>
              </a:rPr>
              <a:t>G </a:t>
            </a:r>
            <a:r>
              <a:rPr lang="en-US" sz="728">
                <a:solidFill>
                  <a:srgbClr val="215732"/>
                </a:solidFill>
              </a:rPr>
              <a:t>138</a:t>
            </a:r>
            <a:br>
              <a:rPr lang="en-US" sz="728">
                <a:solidFill>
                  <a:srgbClr val="215732"/>
                </a:solidFill>
              </a:rPr>
            </a:br>
            <a:r>
              <a:rPr lang="en-US" sz="728" b="1">
                <a:solidFill>
                  <a:srgbClr val="215732"/>
                </a:solidFill>
              </a:rPr>
              <a:t>B </a:t>
            </a:r>
            <a:r>
              <a:rPr lang="en-US" sz="728">
                <a:solidFill>
                  <a:srgbClr val="215732"/>
                </a:solidFill>
              </a:rPr>
              <a:t>0</a:t>
            </a:r>
          </a:p>
          <a:p>
            <a:pPr>
              <a:spcBef>
                <a:spcPts val="0"/>
              </a:spcBef>
              <a:spcAft>
                <a:spcPts val="437"/>
              </a:spcAft>
              <a:tabLst>
                <a:tab pos="252948" algn="l"/>
                <a:tab pos="539179" algn="l"/>
                <a:tab pos="918600" algn="l"/>
              </a:tabLst>
            </a:pPr>
            <a:r>
              <a:rPr lang="en-US" sz="728" b="1">
                <a:solidFill>
                  <a:srgbClr val="215732"/>
                </a:solidFill>
              </a:rPr>
              <a:t>HEX</a:t>
            </a:r>
            <a:r>
              <a:rPr lang="en-US" sz="728">
                <a:solidFill>
                  <a:srgbClr val="215732"/>
                </a:solidFill>
              </a:rPr>
              <a:t> 4b8a00</a:t>
            </a:r>
            <a:endParaRPr lang="en-US" sz="728" dirty="0">
              <a:solidFill>
                <a:srgbClr val="215732"/>
              </a:solidFill>
            </a:endParaRPr>
          </a:p>
        </p:txBody>
      </p:sp>
      <p:sp>
        <p:nvSpPr>
          <p:cNvPr id="36" name="Rectangle 35"/>
          <p:cNvSpPr/>
          <p:nvPr userDrawn="1"/>
        </p:nvSpPr>
        <p:spPr>
          <a:xfrm>
            <a:off x="6087997" y="3170815"/>
            <a:ext cx="3044952" cy="3170816"/>
          </a:xfrm>
          <a:prstGeom prst="rect">
            <a:avLst/>
          </a:prstGeom>
          <a:gradFill>
            <a:gsLst>
              <a:gs pos="15000">
                <a:schemeClr val="accent6"/>
              </a:gs>
              <a:gs pos="85000">
                <a:srgbClr val="156E84"/>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solidFill>
                  <a:schemeClr val="bg1"/>
                </a:solidFill>
              </a:rPr>
              <a:t>Turquoise</a:t>
            </a:r>
          </a:p>
          <a:p>
            <a:pPr defTabSz="199696">
              <a:spcBef>
                <a:spcPts val="0"/>
              </a:spcBef>
              <a:spcAft>
                <a:spcPts val="437"/>
              </a:spcAft>
              <a:tabLst>
                <a:tab pos="249620" algn="l"/>
                <a:tab pos="539688" algn="l"/>
                <a:tab pos="915273" algn="l"/>
              </a:tabLst>
            </a:pPr>
            <a:r>
              <a:rPr lang="en-US" sz="728" b="1">
                <a:solidFill>
                  <a:schemeClr val="bg1"/>
                </a:solidFill>
              </a:rPr>
              <a:t>R </a:t>
            </a:r>
            <a:r>
              <a:rPr lang="en-US" sz="728" b="0">
                <a:solidFill>
                  <a:schemeClr val="bg1"/>
                </a:solidFill>
              </a:rPr>
              <a:t>0</a:t>
            </a:r>
            <a:br>
              <a:rPr lang="en-US" sz="728" b="0">
                <a:solidFill>
                  <a:schemeClr val="bg1"/>
                </a:solidFill>
              </a:rPr>
            </a:br>
            <a:r>
              <a:rPr lang="en-US" sz="728" b="1">
                <a:solidFill>
                  <a:schemeClr val="bg1"/>
                </a:solidFill>
              </a:rPr>
              <a:t>G</a:t>
            </a:r>
            <a:r>
              <a:rPr lang="en-US" sz="728" b="0" baseline="0">
                <a:solidFill>
                  <a:schemeClr val="bg1"/>
                </a:solidFill>
              </a:rPr>
              <a:t> 167</a:t>
            </a:r>
            <a:br>
              <a:rPr lang="en-US" sz="728" b="0" baseline="0">
                <a:solidFill>
                  <a:schemeClr val="bg1"/>
                </a:solidFill>
              </a:rPr>
            </a:br>
            <a:r>
              <a:rPr lang="en-US" sz="728" b="1">
                <a:solidFill>
                  <a:schemeClr val="bg1"/>
                </a:solidFill>
              </a:rPr>
              <a:t>B</a:t>
            </a:r>
            <a:r>
              <a:rPr lang="en-US" sz="728" b="0" baseline="0">
                <a:solidFill>
                  <a:schemeClr val="bg1"/>
                </a:solidFill>
              </a:rPr>
              <a:t> 181</a:t>
            </a:r>
          </a:p>
          <a:p>
            <a:pPr defTabSz="199696">
              <a:spcBef>
                <a:spcPts val="0"/>
              </a:spcBef>
              <a:spcAft>
                <a:spcPts val="437"/>
              </a:spcAft>
              <a:tabLst>
                <a:tab pos="249620" algn="l"/>
                <a:tab pos="539688" algn="l"/>
                <a:tab pos="915273" algn="l"/>
              </a:tabLst>
            </a:pPr>
            <a:r>
              <a:rPr lang="en-US" sz="728" b="1">
                <a:solidFill>
                  <a:schemeClr val="bg1"/>
                </a:solidFill>
              </a:rPr>
              <a:t>HEX</a:t>
            </a:r>
            <a:r>
              <a:rPr lang="en-US" sz="728">
                <a:solidFill>
                  <a:schemeClr val="bg1"/>
                </a:solidFill>
              </a:rPr>
              <a:t> 00A7B5</a:t>
            </a:r>
          </a:p>
          <a:p>
            <a:pPr defTabSz="199696">
              <a:spcBef>
                <a:spcPts val="656"/>
              </a:spcBef>
              <a:spcAft>
                <a:spcPts val="437"/>
              </a:spcAft>
              <a:tabLst>
                <a:tab pos="249620" algn="l"/>
                <a:tab pos="539688" algn="l"/>
                <a:tab pos="915273" algn="l"/>
              </a:tabLst>
            </a:pPr>
            <a:r>
              <a:rPr lang="en-US" sz="874" b="1">
                <a:solidFill>
                  <a:schemeClr val="bg1"/>
                </a:solidFill>
              </a:rPr>
              <a:t>Darker Turquoise</a:t>
            </a:r>
          </a:p>
          <a:p>
            <a:pPr>
              <a:spcBef>
                <a:spcPts val="0"/>
              </a:spcBef>
              <a:spcAft>
                <a:spcPts val="437"/>
              </a:spcAft>
              <a:tabLst>
                <a:tab pos="252948" algn="l"/>
                <a:tab pos="539179" algn="l"/>
                <a:tab pos="918600" algn="l"/>
              </a:tabLst>
            </a:pPr>
            <a:r>
              <a:rPr lang="en-US" sz="728" b="1">
                <a:solidFill>
                  <a:schemeClr val="bg1"/>
                </a:solidFill>
              </a:rPr>
              <a:t>R </a:t>
            </a:r>
            <a:r>
              <a:rPr lang="en-US" sz="728">
                <a:solidFill>
                  <a:schemeClr val="bg1"/>
                </a:solidFill>
              </a:rPr>
              <a:t>21</a:t>
            </a:r>
            <a:br>
              <a:rPr lang="en-US" sz="728">
                <a:solidFill>
                  <a:schemeClr val="bg1"/>
                </a:solidFill>
              </a:rPr>
            </a:br>
            <a:r>
              <a:rPr lang="en-US" sz="728" b="1">
                <a:solidFill>
                  <a:schemeClr val="bg1"/>
                </a:solidFill>
              </a:rPr>
              <a:t>G</a:t>
            </a:r>
            <a:r>
              <a:rPr lang="en-US" sz="728">
                <a:solidFill>
                  <a:schemeClr val="bg1"/>
                </a:solidFill>
              </a:rPr>
              <a:t> 110</a:t>
            </a:r>
            <a:br>
              <a:rPr lang="en-US" sz="728">
                <a:solidFill>
                  <a:schemeClr val="bg1"/>
                </a:solidFill>
              </a:rPr>
            </a:br>
            <a:r>
              <a:rPr lang="en-US" sz="728" b="1">
                <a:solidFill>
                  <a:schemeClr val="bg1"/>
                </a:solidFill>
              </a:rPr>
              <a:t>B</a:t>
            </a:r>
            <a:r>
              <a:rPr lang="en-US" sz="728">
                <a:solidFill>
                  <a:schemeClr val="bg1"/>
                </a:solidFill>
              </a:rPr>
              <a:t> 132</a:t>
            </a:r>
          </a:p>
          <a:p>
            <a:pPr>
              <a:spcBef>
                <a:spcPts val="0"/>
              </a:spcBef>
              <a:spcAft>
                <a:spcPts val="437"/>
              </a:spcAft>
              <a:tabLst>
                <a:tab pos="252948" algn="l"/>
                <a:tab pos="539179" algn="l"/>
                <a:tab pos="918600" algn="l"/>
              </a:tabLst>
            </a:pPr>
            <a:r>
              <a:rPr lang="en-US" sz="728" b="1">
                <a:solidFill>
                  <a:schemeClr val="bg1"/>
                </a:solidFill>
              </a:rPr>
              <a:t>HEX</a:t>
            </a:r>
            <a:r>
              <a:rPr lang="en-US" sz="728">
                <a:solidFill>
                  <a:schemeClr val="bg1"/>
                </a:solidFill>
              </a:rPr>
              <a:t> 156e84</a:t>
            </a:r>
            <a:endParaRPr lang="en-US" sz="728" dirty="0">
              <a:solidFill>
                <a:schemeClr val="bg1"/>
              </a:solidFill>
            </a:endParaRPr>
          </a:p>
        </p:txBody>
      </p:sp>
      <p:sp>
        <p:nvSpPr>
          <p:cNvPr id="37" name="Rectangle 36"/>
          <p:cNvSpPr/>
          <p:nvPr userDrawn="1"/>
        </p:nvSpPr>
        <p:spPr>
          <a:xfrm>
            <a:off x="9133532" y="3170815"/>
            <a:ext cx="3058468" cy="3170816"/>
          </a:xfrm>
          <a:prstGeom prst="rect">
            <a:avLst/>
          </a:prstGeom>
          <a:gradFill>
            <a:gsLst>
              <a:gs pos="15000">
                <a:schemeClr val="tx2"/>
              </a:gs>
              <a:gs pos="85000">
                <a:srgbClr val="47606C"/>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t>Cool</a:t>
            </a:r>
            <a:r>
              <a:rPr lang="en-US" sz="874" b="1" baseline="0"/>
              <a:t> Gray</a:t>
            </a:r>
            <a:endParaRPr lang="en-US" sz="874" b="1"/>
          </a:p>
          <a:p>
            <a:pPr defTabSz="199696">
              <a:spcBef>
                <a:spcPts val="0"/>
              </a:spcBef>
              <a:spcAft>
                <a:spcPts val="437"/>
              </a:spcAft>
              <a:tabLst>
                <a:tab pos="249620" algn="l"/>
                <a:tab pos="539688" algn="l"/>
                <a:tab pos="915273" algn="l"/>
              </a:tabLst>
            </a:pPr>
            <a:r>
              <a:rPr lang="en-US" sz="728" b="1"/>
              <a:t>R </a:t>
            </a:r>
            <a:r>
              <a:rPr lang="en-US" sz="728" b="0"/>
              <a:t>91</a:t>
            </a:r>
            <a:br>
              <a:rPr lang="en-US" sz="728" b="0"/>
            </a:br>
            <a:r>
              <a:rPr lang="en-US" sz="728" b="1"/>
              <a:t>G</a:t>
            </a:r>
            <a:r>
              <a:rPr lang="en-US" sz="728" b="0" baseline="0"/>
              <a:t> 127</a:t>
            </a:r>
            <a:br>
              <a:rPr lang="en-US" sz="728" b="0" baseline="0"/>
            </a:br>
            <a:r>
              <a:rPr lang="en-US" sz="728" b="1"/>
              <a:t>B</a:t>
            </a:r>
            <a:r>
              <a:rPr lang="en-US" sz="728" b="0" baseline="0"/>
              <a:t> 149</a:t>
            </a:r>
          </a:p>
          <a:p>
            <a:pPr defTabSz="199696">
              <a:spcBef>
                <a:spcPts val="0"/>
              </a:spcBef>
              <a:spcAft>
                <a:spcPts val="437"/>
              </a:spcAft>
              <a:tabLst>
                <a:tab pos="249620" algn="l"/>
                <a:tab pos="539688" algn="l"/>
                <a:tab pos="915273" algn="l"/>
              </a:tabLst>
            </a:pPr>
            <a:r>
              <a:rPr lang="en-US" sz="728" b="1"/>
              <a:t>HEX</a:t>
            </a:r>
            <a:r>
              <a:rPr lang="en-US" sz="728"/>
              <a:t> 5b7f95</a:t>
            </a:r>
          </a:p>
          <a:p>
            <a:pPr defTabSz="199696">
              <a:spcBef>
                <a:spcPts val="656"/>
              </a:spcBef>
              <a:spcAft>
                <a:spcPts val="437"/>
              </a:spcAft>
              <a:tabLst>
                <a:tab pos="249620" algn="l"/>
                <a:tab pos="539688" algn="l"/>
                <a:tab pos="915273" algn="l"/>
              </a:tabLst>
            </a:pPr>
            <a:r>
              <a:rPr lang="en-US" sz="874" b="1"/>
              <a:t>Darker Cool Gray</a:t>
            </a:r>
          </a:p>
          <a:p>
            <a:pPr>
              <a:spcBef>
                <a:spcPts val="0"/>
              </a:spcBef>
              <a:spcAft>
                <a:spcPts val="437"/>
              </a:spcAft>
              <a:tabLst>
                <a:tab pos="252948" algn="l"/>
                <a:tab pos="539179" algn="l"/>
                <a:tab pos="918600" algn="l"/>
              </a:tabLst>
            </a:pPr>
            <a:r>
              <a:rPr lang="en-US" sz="728" b="1"/>
              <a:t>R </a:t>
            </a:r>
            <a:r>
              <a:rPr lang="en-US" sz="728"/>
              <a:t>71</a:t>
            </a:r>
            <a:br>
              <a:rPr lang="en-US" sz="728"/>
            </a:br>
            <a:r>
              <a:rPr lang="en-US" sz="728" b="1"/>
              <a:t>G</a:t>
            </a:r>
            <a:r>
              <a:rPr lang="en-US" sz="728"/>
              <a:t> 96</a:t>
            </a:r>
            <a:br>
              <a:rPr lang="en-US" sz="728"/>
            </a:br>
            <a:r>
              <a:rPr lang="en-US" sz="728" b="1"/>
              <a:t>B</a:t>
            </a:r>
            <a:r>
              <a:rPr lang="en-US" sz="728"/>
              <a:t> 108</a:t>
            </a:r>
          </a:p>
          <a:p>
            <a:pPr>
              <a:spcBef>
                <a:spcPts val="0"/>
              </a:spcBef>
              <a:spcAft>
                <a:spcPts val="437"/>
              </a:spcAft>
              <a:tabLst>
                <a:tab pos="252948" algn="l"/>
                <a:tab pos="539179" algn="l"/>
                <a:tab pos="918600" algn="l"/>
              </a:tabLst>
            </a:pPr>
            <a:r>
              <a:rPr lang="en-US" sz="728" b="1"/>
              <a:t>HEX</a:t>
            </a:r>
            <a:r>
              <a:rPr lang="en-US" sz="728"/>
              <a:t> 47606c</a:t>
            </a:r>
            <a:endParaRPr lang="en-US" sz="728" dirty="0"/>
          </a:p>
        </p:txBody>
      </p:sp>
      <p:sp>
        <p:nvSpPr>
          <p:cNvPr id="4" name="Oval 3"/>
          <p:cNvSpPr>
            <a:spLocks noChangeAspect="1"/>
          </p:cNvSpPr>
          <p:nvPr userDrawn="1"/>
        </p:nvSpPr>
        <p:spPr>
          <a:xfrm>
            <a:off x="10846671" y="252247"/>
            <a:ext cx="1108364" cy="806824"/>
          </a:xfrm>
          <a:prstGeom prst="ellipse">
            <a:avLst/>
          </a:prstGeom>
          <a:gradFill>
            <a:gsLst>
              <a:gs pos="15000">
                <a:schemeClr val="accent1"/>
              </a:gs>
              <a:gs pos="85000">
                <a:schemeClr val="tx1"/>
              </a:gs>
            </a:gsLst>
            <a:lin ang="216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10" b="1"/>
              <a:t>36°</a:t>
            </a:r>
          </a:p>
        </p:txBody>
      </p:sp>
      <p:cxnSp>
        <p:nvCxnSpPr>
          <p:cNvPr id="17" name="Straight Arrow Connector 16"/>
          <p:cNvCxnSpPr/>
          <p:nvPr userDrawn="1"/>
        </p:nvCxnSpPr>
        <p:spPr>
          <a:xfrm>
            <a:off x="11466788" y="391896"/>
            <a:ext cx="268015" cy="29954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a:off x="11022722" y="580697"/>
            <a:ext cx="268015" cy="29954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73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2136">
          <p15:clr>
            <a:srgbClr val="FBAE40"/>
          </p15:clr>
        </p15:guide>
        <p15:guide id="3" pos="5544">
          <p15:clr>
            <a:srgbClr val="FBAE40"/>
          </p15:clr>
        </p15:guide>
        <p15:guide id="4" orient="horz" pos="1968">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1284992221"/>
      </p:ext>
    </p:extLst>
  </p:cSld>
  <p:clrMapOvr>
    <a:masterClrMapping/>
  </p:clrMapOvr>
  <p:transition spd="med">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3919106694"/>
      </p:ext>
    </p:extLst>
  </p:cSld>
  <p:clrMapOvr>
    <a:masterClrMapping/>
  </p:clrMapOvr>
  <p:transition spd="med">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2053369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White/Gray Presenters Right Photos">
    <p:spTree>
      <p:nvGrpSpPr>
        <p:cNvPr id="1" name=""/>
        <p:cNvGrpSpPr/>
        <p:nvPr/>
      </p:nvGrpSpPr>
      <p:grpSpPr>
        <a:xfrm>
          <a:off x="0" y="0"/>
          <a:ext cx="0" cy="0"/>
          <a:chOff x="0" y="0"/>
          <a:chExt cx="0" cy="0"/>
        </a:xfrm>
      </p:grpSpPr>
      <p:sp>
        <p:nvSpPr>
          <p:cNvPr id="71" name="Rectangle 70"/>
          <p:cNvSpPr/>
          <p:nvPr userDrawn="1"/>
        </p:nvSpPr>
        <p:spPr>
          <a:xfrm>
            <a:off x="8534400" y="0"/>
            <a:ext cx="3657600"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97" name="Rectangle 96"/>
          <p:cNvSpPr>
            <a:spLocks noChangeAspect="1"/>
          </p:cNvSpPr>
          <p:nvPr userDrawn="1"/>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pic>
        <p:nvPicPr>
          <p:cNvPr id="72" name="Picture 7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74"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75"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76"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77"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8"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79" name="TextBox 78"/>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80"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81"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82"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83"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84" name="Text Placeholder 70"/>
          <p:cNvSpPr>
            <a:spLocks noGrp="1"/>
          </p:cNvSpPr>
          <p:nvPr>
            <p:ph type="body" sz="quarter" idx="57"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85"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86"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87"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88"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89" name="Text Placeholder 70"/>
          <p:cNvSpPr>
            <a:spLocks noGrp="1"/>
          </p:cNvSpPr>
          <p:nvPr>
            <p:ph type="body" sz="quarter" idx="58"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90"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91"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92"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93"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94" name="Text Placeholder 70"/>
          <p:cNvSpPr>
            <a:spLocks noGrp="1"/>
          </p:cNvSpPr>
          <p:nvPr>
            <p:ph type="body" sz="quarter" idx="59"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19" name="Text Placeholder 10"/>
          <p:cNvSpPr>
            <a:spLocks noGrp="1"/>
          </p:cNvSpPr>
          <p:nvPr>
            <p:ph type="body" sz="quarter" idx="13" hasCustomPrompt="1"/>
          </p:nvPr>
        </p:nvSpPr>
        <p:spPr>
          <a:xfrm>
            <a:off x="-1" y="5892339"/>
            <a:ext cx="8531352" cy="365293"/>
          </a:xfrm>
          <a:prstGeom prst="rect">
            <a:avLst/>
          </a:prstGeom>
        </p:spPr>
        <p:txBody>
          <a:bodyPr wrap="square" lIns="685800" tIns="228600" rIns="685800" bIns="0" anchor="b" anchorCtr="0">
            <a:spAutoFit/>
          </a:bodyPr>
          <a:lstStyle>
            <a:lvl1pPr marL="0" indent="0">
              <a:buNone/>
              <a:defRPr sz="971">
                <a:solidFill>
                  <a:schemeClr val="tx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32" name="Picture Placeholder 4"/>
          <p:cNvSpPr>
            <a:spLocks noGrp="1" noChangeAspect="1"/>
          </p:cNvSpPr>
          <p:nvPr>
            <p:ph type="pic" sz="quarter" idx="38" hasCustomPrompt="1"/>
          </p:nvPr>
        </p:nvSpPr>
        <p:spPr>
          <a:xfrm>
            <a:off x="8298153" y="2237612"/>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58" name="Picture Placeholder 4"/>
          <p:cNvSpPr>
            <a:spLocks noGrp="1" noChangeAspect="1"/>
          </p:cNvSpPr>
          <p:nvPr>
            <p:ph type="pic" sz="quarter" idx="44" hasCustomPrompt="1"/>
          </p:nvPr>
        </p:nvSpPr>
        <p:spPr>
          <a:xfrm>
            <a:off x="8301029" y="3187311"/>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64" name="Picture Placeholder 4"/>
          <p:cNvSpPr>
            <a:spLocks noGrp="1" noChangeAspect="1"/>
          </p:cNvSpPr>
          <p:nvPr>
            <p:ph type="pic" sz="quarter" idx="50" hasCustomPrompt="1"/>
          </p:nvPr>
        </p:nvSpPr>
        <p:spPr>
          <a:xfrm>
            <a:off x="8301029" y="4137010"/>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70" name="Picture Placeholder 4"/>
          <p:cNvSpPr>
            <a:spLocks noGrp="1" noChangeAspect="1"/>
          </p:cNvSpPr>
          <p:nvPr>
            <p:ph type="pic" sz="quarter" idx="56" hasCustomPrompt="1"/>
          </p:nvPr>
        </p:nvSpPr>
        <p:spPr>
          <a:xfrm>
            <a:off x="8301029" y="5086708"/>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35" name="Text Placeholder 3"/>
          <p:cNvSpPr>
            <a:spLocks noGrp="1"/>
          </p:cNvSpPr>
          <p:nvPr>
            <p:ph type="body" sz="quarter" idx="10" hasCustomPrompt="1"/>
          </p:nvPr>
        </p:nvSpPr>
        <p:spPr>
          <a:xfrm>
            <a:off x="1" y="0"/>
            <a:ext cx="8537691" cy="2195235"/>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
        <p:nvSpPr>
          <p:cNvPr id="36"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indent="0">
              <a:lnSpc>
                <a:spcPct val="100000"/>
              </a:lnSpc>
              <a:spcBef>
                <a:spcPts val="0"/>
              </a:spcBef>
              <a:buNone/>
              <a:defRPr sz="4236"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48 pt. Bold</a:t>
            </a:r>
          </a:p>
          <a:p>
            <a:pPr lvl="1"/>
            <a:r>
              <a:rPr lang="en-US" dirty="0"/>
              <a:t>Click “Increase List Level” to produce this style subhead 28 pt.</a:t>
            </a:r>
          </a:p>
        </p:txBody>
      </p:sp>
    </p:spTree>
    <p:extLst>
      <p:ext uri="{BB962C8B-B14F-4D97-AF65-F5344CB8AC3E}">
        <p14:creationId xmlns:p14="http://schemas.microsoft.com/office/powerpoint/2010/main" val="228538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302288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186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3645228762"/>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over: Faegre Drinker Gree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 y="0"/>
            <a:ext cx="9336333" cy="2711116"/>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6" name="Text Placeholder 5"/>
          <p:cNvSpPr>
            <a:spLocks noGrp="1"/>
          </p:cNvSpPr>
          <p:nvPr>
            <p:ph type="body" sz="quarter" idx="11" hasCustomPrompt="1"/>
          </p:nvPr>
        </p:nvSpPr>
        <p:spPr>
          <a:xfrm>
            <a:off x="0" y="2733118"/>
            <a:ext cx="12192000" cy="3183589"/>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bg1"/>
                </a:solidFill>
              </a:defRPr>
            </a:lvl1pPr>
            <a:lvl2pPr marL="0" indent="0">
              <a:lnSpc>
                <a:spcPct val="90000"/>
              </a:lnSpc>
              <a:spcBef>
                <a:spcPts val="794"/>
              </a:spcBef>
              <a:buNone/>
              <a:defRPr sz="2471" b="0" i="0">
                <a:solidFill>
                  <a:schemeClr val="accent5"/>
                </a:solidFill>
              </a:defRPr>
            </a:lvl2pPr>
            <a:lvl3pPr marL="0" indent="0">
              <a:lnSpc>
                <a:spcPct val="90000"/>
              </a:lnSpc>
              <a:spcBef>
                <a:spcPts val="794"/>
              </a:spcBef>
              <a:buFont typeface="Arial" panose="020B0604020202020204" pitchFamily="34" charset="0"/>
              <a:buNone/>
              <a:defRPr sz="2471" b="0">
                <a:solidFill>
                  <a:schemeClr val="accent5"/>
                </a:solidFill>
              </a:defRPr>
            </a:lvl3pPr>
            <a:lvl4pPr marL="0" indent="0">
              <a:lnSpc>
                <a:spcPct val="90000"/>
              </a:lnSpc>
              <a:spcBef>
                <a:spcPts val="794"/>
              </a:spcBef>
              <a:buFont typeface="Arial" panose="020B0604020202020204" pitchFamily="34" charset="0"/>
              <a:buNone/>
              <a:defRPr sz="2471" b="0">
                <a:solidFill>
                  <a:schemeClr val="accent5"/>
                </a:solidFill>
              </a:defRPr>
            </a:lvl4pPr>
            <a:lvl5pPr marL="0" indent="0">
              <a:lnSpc>
                <a:spcPct val="90000"/>
              </a:lnSpc>
              <a:spcBef>
                <a:spcPts val="794"/>
              </a:spcBef>
              <a:buFont typeface="Arial" panose="020B0604020202020204" pitchFamily="34" charset="0"/>
              <a:buNone/>
              <a:defRPr sz="2471" b="0">
                <a:solidFill>
                  <a:schemeClr val="accent5"/>
                </a:solidFill>
              </a:defRPr>
            </a:lvl5pPr>
            <a:lvl6pPr marL="0" indent="0">
              <a:lnSpc>
                <a:spcPct val="90000"/>
              </a:lnSpc>
              <a:spcBef>
                <a:spcPts val="794"/>
              </a:spcBef>
              <a:buNone/>
              <a:defRPr sz="2471" b="0">
                <a:solidFill>
                  <a:schemeClr val="accent5"/>
                </a:solidFill>
              </a:defRPr>
            </a:lvl6pPr>
            <a:lvl7pPr marL="0" indent="0">
              <a:lnSpc>
                <a:spcPct val="90000"/>
              </a:lnSpc>
              <a:spcBef>
                <a:spcPts val="794"/>
              </a:spcBef>
              <a:buNone/>
              <a:defRPr sz="2471" b="0">
                <a:solidFill>
                  <a:schemeClr val="accent5"/>
                </a:solidFill>
              </a:defRPr>
            </a:lvl7pPr>
            <a:lvl8pPr marL="0" indent="0">
              <a:lnSpc>
                <a:spcPct val="90000"/>
              </a:lnSpc>
              <a:spcBef>
                <a:spcPts val="794"/>
              </a:spcBef>
              <a:buNone/>
              <a:defRPr sz="2471" b="0">
                <a:solidFill>
                  <a:schemeClr val="accent5"/>
                </a:solidFill>
              </a:defRPr>
            </a:lvl8pPr>
            <a:lvl9pPr marL="0" indent="0">
              <a:lnSpc>
                <a:spcPct val="90000"/>
              </a:lnSpc>
              <a:spcBef>
                <a:spcPts val="794"/>
              </a:spcBef>
              <a:buNone/>
              <a:defRPr sz="2471" b="0">
                <a:solidFill>
                  <a:schemeClr val="accent5"/>
                </a:solidFill>
              </a:defRPr>
            </a:lvl9pPr>
          </a:lstStyle>
          <a:p>
            <a:pPr lvl="0"/>
            <a:r>
              <a:rPr lang="en-US" dirty="0"/>
              <a:t>Slide Title 54 pt. Bold</a:t>
            </a:r>
          </a:p>
          <a:p>
            <a:pPr lvl="1"/>
            <a:r>
              <a:rPr lang="en-US" dirty="0"/>
              <a:t>Click “Increase List Level” to produce this style subhead 28 pt.</a:t>
            </a:r>
          </a:p>
        </p:txBody>
      </p:sp>
      <p:sp>
        <p:nvSpPr>
          <p:cNvPr id="7"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dirty="0"/>
              <a:t>Month Day, </a:t>
            </a:r>
            <a:r>
              <a:rPr lang="en-US" err="1"/>
              <a:t>20XX</a:t>
            </a:r>
            <a:r>
              <a:rPr lang="en-US"/>
              <a:t> 11 </a:t>
            </a:r>
            <a:r>
              <a:rPr lang="en-US" dirty="0"/>
              <a:t>pt.</a:t>
            </a:r>
          </a:p>
        </p:txBody>
      </p:sp>
    </p:spTree>
    <p:extLst>
      <p:ext uri="{BB962C8B-B14F-4D97-AF65-F5344CB8AC3E}">
        <p14:creationId xmlns:p14="http://schemas.microsoft.com/office/powerpoint/2010/main" val="347523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over: FD Green Presenters Bottom">
    <p:spTree>
      <p:nvGrpSpPr>
        <p:cNvPr id="1" name=""/>
        <p:cNvGrpSpPr/>
        <p:nvPr/>
      </p:nvGrpSpPr>
      <p:grpSpPr>
        <a:xfrm>
          <a:off x="0" y="0"/>
          <a:ext cx="0" cy="0"/>
          <a:chOff x="0" y="0"/>
          <a:chExt cx="0" cy="0"/>
        </a:xfrm>
      </p:grpSpPr>
      <p:sp>
        <p:nvSpPr>
          <p:cNvPr id="19"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1154" y="502096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7" name="Text Placeholder 70"/>
          <p:cNvSpPr>
            <a:spLocks noGrp="1"/>
          </p:cNvSpPr>
          <p:nvPr>
            <p:ph type="body" sz="quarter" idx="15" hasCustomPrompt="1"/>
          </p:nvPr>
        </p:nvSpPr>
        <p:spPr>
          <a:xfrm>
            <a:off x="851154" y="5208527"/>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851154" y="536442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1154" y="552029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27" name="TextBox 26"/>
          <p:cNvSpPr txBox="1"/>
          <p:nvPr/>
        </p:nvSpPr>
        <p:spPr>
          <a:xfrm>
            <a:off x="3050" y="4715066"/>
            <a:ext cx="12188952" cy="169349"/>
          </a:xfrm>
          <a:prstGeom prst="rect">
            <a:avLst/>
          </a:prstGeom>
          <a:noFill/>
        </p:spPr>
        <p:txBody>
          <a:bodyPr wrap="square" lIns="605118" tIns="0" rIns="605118" bIns="33281"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882"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28" name="Text Placeholder 70"/>
          <p:cNvSpPr>
            <a:spLocks noGrp="1"/>
          </p:cNvSpPr>
          <p:nvPr>
            <p:ph type="body" sz="quarter" idx="34" hasCustomPrompt="1"/>
          </p:nvPr>
        </p:nvSpPr>
        <p:spPr>
          <a:xfrm>
            <a:off x="851154" y="5656500"/>
            <a:ext cx="2484345" cy="242600"/>
          </a:xfrm>
          <a:prstGeom prst="rect">
            <a:avLst/>
          </a:prstGeom>
        </p:spPr>
        <p:txBody>
          <a:bodyPr wrap="square" lIns="0" tIns="0" rIns="0" bIns="18288">
            <a:spAutoFit/>
          </a:bodyPr>
          <a:lstStyle>
            <a:lvl1pPr marL="0" indent="0">
              <a:lnSpc>
                <a:spcPts val="882"/>
              </a:lnSpc>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36" name="Text Placeholder 70"/>
          <p:cNvSpPr>
            <a:spLocks noGrp="1"/>
          </p:cNvSpPr>
          <p:nvPr>
            <p:ph type="body" sz="quarter" idx="40" hasCustomPrompt="1"/>
          </p:nvPr>
        </p:nvSpPr>
        <p:spPr>
          <a:xfrm>
            <a:off x="3526230" y="5024748"/>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37" name="Text Placeholder 70"/>
          <p:cNvSpPr>
            <a:spLocks noGrp="1"/>
          </p:cNvSpPr>
          <p:nvPr>
            <p:ph type="body" sz="quarter" idx="41" hasCustomPrompt="1"/>
          </p:nvPr>
        </p:nvSpPr>
        <p:spPr>
          <a:xfrm>
            <a:off x="3526230" y="521231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38" name="Text Placeholder 70"/>
          <p:cNvSpPr>
            <a:spLocks noGrp="1"/>
          </p:cNvSpPr>
          <p:nvPr>
            <p:ph type="body" sz="quarter" idx="42" hasCustomPrompt="1"/>
          </p:nvPr>
        </p:nvSpPr>
        <p:spPr>
          <a:xfrm>
            <a:off x="3526230" y="536820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39" name="Text Placeholder 70"/>
          <p:cNvSpPr>
            <a:spLocks noGrp="1"/>
          </p:cNvSpPr>
          <p:nvPr>
            <p:ph type="body" sz="quarter" idx="43" hasCustomPrompt="1"/>
          </p:nvPr>
        </p:nvSpPr>
        <p:spPr>
          <a:xfrm>
            <a:off x="3526230" y="5524087"/>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0" name="Text Placeholder 70"/>
          <p:cNvSpPr>
            <a:spLocks noGrp="1"/>
          </p:cNvSpPr>
          <p:nvPr>
            <p:ph type="body" sz="quarter" idx="44" hasCustomPrompt="1"/>
          </p:nvPr>
        </p:nvSpPr>
        <p:spPr>
          <a:xfrm>
            <a:off x="3526230" y="566028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
        <p:nvSpPr>
          <p:cNvPr id="41" name="Text Placeholder 70"/>
          <p:cNvSpPr>
            <a:spLocks noGrp="1"/>
          </p:cNvSpPr>
          <p:nvPr>
            <p:ph type="body" sz="quarter" idx="45" hasCustomPrompt="1"/>
          </p:nvPr>
        </p:nvSpPr>
        <p:spPr>
          <a:xfrm>
            <a:off x="6201306" y="5024748"/>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2" name="Text Placeholder 70"/>
          <p:cNvSpPr>
            <a:spLocks noGrp="1"/>
          </p:cNvSpPr>
          <p:nvPr>
            <p:ph type="body" sz="quarter" idx="46" hasCustomPrompt="1"/>
          </p:nvPr>
        </p:nvSpPr>
        <p:spPr>
          <a:xfrm>
            <a:off x="6201306" y="521231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3" name="Text Placeholder 70"/>
          <p:cNvSpPr>
            <a:spLocks noGrp="1"/>
          </p:cNvSpPr>
          <p:nvPr>
            <p:ph type="body" sz="quarter" idx="47" hasCustomPrompt="1"/>
          </p:nvPr>
        </p:nvSpPr>
        <p:spPr>
          <a:xfrm>
            <a:off x="6201306" y="536820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4" name="Text Placeholder 70"/>
          <p:cNvSpPr>
            <a:spLocks noGrp="1"/>
          </p:cNvSpPr>
          <p:nvPr>
            <p:ph type="body" sz="quarter" idx="48" hasCustomPrompt="1"/>
          </p:nvPr>
        </p:nvSpPr>
        <p:spPr>
          <a:xfrm>
            <a:off x="6201306" y="5524087"/>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5" name="Text Placeholder 70"/>
          <p:cNvSpPr>
            <a:spLocks noGrp="1"/>
          </p:cNvSpPr>
          <p:nvPr>
            <p:ph type="body" sz="quarter" idx="49" hasCustomPrompt="1"/>
          </p:nvPr>
        </p:nvSpPr>
        <p:spPr>
          <a:xfrm>
            <a:off x="6201306" y="566028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
        <p:nvSpPr>
          <p:cNvPr id="46" name="Text Placeholder 70"/>
          <p:cNvSpPr>
            <a:spLocks noGrp="1"/>
          </p:cNvSpPr>
          <p:nvPr>
            <p:ph type="body" sz="quarter" idx="50" hasCustomPrompt="1"/>
          </p:nvPr>
        </p:nvSpPr>
        <p:spPr>
          <a:xfrm>
            <a:off x="8876383" y="5024748"/>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7" name="Text Placeholder 70"/>
          <p:cNvSpPr>
            <a:spLocks noGrp="1"/>
          </p:cNvSpPr>
          <p:nvPr>
            <p:ph type="body" sz="quarter" idx="51" hasCustomPrompt="1"/>
          </p:nvPr>
        </p:nvSpPr>
        <p:spPr>
          <a:xfrm>
            <a:off x="8876383" y="521231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8" name="Text Placeholder 70"/>
          <p:cNvSpPr>
            <a:spLocks noGrp="1"/>
          </p:cNvSpPr>
          <p:nvPr>
            <p:ph type="body" sz="quarter" idx="52" hasCustomPrompt="1"/>
          </p:nvPr>
        </p:nvSpPr>
        <p:spPr>
          <a:xfrm>
            <a:off x="8876383" y="536820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9" name="Text Placeholder 70"/>
          <p:cNvSpPr>
            <a:spLocks noGrp="1"/>
          </p:cNvSpPr>
          <p:nvPr>
            <p:ph type="body" sz="quarter" idx="53" hasCustomPrompt="1"/>
          </p:nvPr>
        </p:nvSpPr>
        <p:spPr>
          <a:xfrm>
            <a:off x="8876383" y="5524087"/>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50" name="Text Placeholder 70"/>
          <p:cNvSpPr>
            <a:spLocks noGrp="1"/>
          </p:cNvSpPr>
          <p:nvPr>
            <p:ph type="body" sz="quarter" idx="54" hasCustomPrompt="1"/>
          </p:nvPr>
        </p:nvSpPr>
        <p:spPr>
          <a:xfrm>
            <a:off x="8876383" y="566028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
        <p:nvSpPr>
          <p:cNvPr id="26" name="Text Placeholder 3"/>
          <p:cNvSpPr>
            <a:spLocks noGrp="1"/>
          </p:cNvSpPr>
          <p:nvPr>
            <p:ph type="body" sz="quarter" idx="10" hasCustomPrompt="1"/>
          </p:nvPr>
        </p:nvSpPr>
        <p:spPr>
          <a:xfrm>
            <a:off x="1" y="0"/>
            <a:ext cx="9336333" cy="2195235"/>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29" name="Text Placeholder 5"/>
          <p:cNvSpPr>
            <a:spLocks noGrp="1"/>
          </p:cNvSpPr>
          <p:nvPr>
            <p:ph type="body" sz="quarter" idx="11" hasCustomPrompt="1"/>
          </p:nvPr>
        </p:nvSpPr>
        <p:spPr>
          <a:xfrm>
            <a:off x="0" y="2213799"/>
            <a:ext cx="12192000" cy="2126405"/>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bg1"/>
                </a:solidFill>
              </a:defRPr>
            </a:lvl1pPr>
            <a:lvl2pPr marL="0" indent="0">
              <a:lnSpc>
                <a:spcPct val="90000"/>
              </a:lnSpc>
              <a:spcBef>
                <a:spcPts val="794"/>
              </a:spcBef>
              <a:buNone/>
              <a:defRPr sz="2471" b="0" i="0">
                <a:solidFill>
                  <a:schemeClr val="accent5"/>
                </a:solidFill>
              </a:defRPr>
            </a:lvl2pPr>
            <a:lvl3pPr marL="0" indent="0">
              <a:lnSpc>
                <a:spcPct val="90000"/>
              </a:lnSpc>
              <a:spcBef>
                <a:spcPts val="794"/>
              </a:spcBef>
              <a:buFont typeface="Arial" panose="020B0604020202020204" pitchFamily="34" charset="0"/>
              <a:buNone/>
              <a:defRPr sz="2471" b="0">
                <a:solidFill>
                  <a:schemeClr val="accent5"/>
                </a:solidFill>
              </a:defRPr>
            </a:lvl3pPr>
            <a:lvl4pPr marL="0" indent="0">
              <a:lnSpc>
                <a:spcPct val="90000"/>
              </a:lnSpc>
              <a:spcBef>
                <a:spcPts val="794"/>
              </a:spcBef>
              <a:buFont typeface="Arial" panose="020B0604020202020204" pitchFamily="34" charset="0"/>
              <a:buNone/>
              <a:defRPr sz="2471" b="0">
                <a:solidFill>
                  <a:schemeClr val="accent5"/>
                </a:solidFill>
              </a:defRPr>
            </a:lvl4pPr>
            <a:lvl5pPr marL="0" indent="0">
              <a:lnSpc>
                <a:spcPct val="90000"/>
              </a:lnSpc>
              <a:spcBef>
                <a:spcPts val="794"/>
              </a:spcBef>
              <a:buFont typeface="Arial" panose="020B0604020202020204" pitchFamily="34" charset="0"/>
              <a:buNone/>
              <a:defRPr sz="2471" b="0">
                <a:solidFill>
                  <a:schemeClr val="accent5"/>
                </a:solidFill>
              </a:defRPr>
            </a:lvl5pPr>
            <a:lvl6pPr marL="0" indent="0">
              <a:lnSpc>
                <a:spcPct val="90000"/>
              </a:lnSpc>
              <a:spcBef>
                <a:spcPts val="794"/>
              </a:spcBef>
              <a:buNone/>
              <a:defRPr sz="2471" b="0">
                <a:solidFill>
                  <a:schemeClr val="accent5"/>
                </a:solidFill>
              </a:defRPr>
            </a:lvl6pPr>
            <a:lvl7pPr marL="0" indent="0">
              <a:lnSpc>
                <a:spcPct val="90000"/>
              </a:lnSpc>
              <a:spcBef>
                <a:spcPts val="794"/>
              </a:spcBef>
              <a:buNone/>
              <a:defRPr sz="2471" b="0">
                <a:solidFill>
                  <a:schemeClr val="accent5"/>
                </a:solidFill>
              </a:defRPr>
            </a:lvl7pPr>
            <a:lvl8pPr marL="0" indent="0">
              <a:lnSpc>
                <a:spcPct val="90000"/>
              </a:lnSpc>
              <a:spcBef>
                <a:spcPts val="794"/>
              </a:spcBef>
              <a:buNone/>
              <a:defRPr sz="2471" b="0">
                <a:solidFill>
                  <a:schemeClr val="accent5"/>
                </a:solidFill>
              </a:defRPr>
            </a:lvl8pPr>
            <a:lvl9pPr marL="0" indent="0">
              <a:lnSpc>
                <a:spcPct val="90000"/>
              </a:lnSpc>
              <a:spcBef>
                <a:spcPts val="794"/>
              </a:spcBef>
              <a:buNone/>
              <a:defRPr sz="2471" b="0">
                <a:solidFill>
                  <a:schemeClr val="accent5"/>
                </a:solidFill>
              </a:defRPr>
            </a:lvl9pPr>
          </a:lstStyle>
          <a:p>
            <a:pPr lvl="0"/>
            <a:r>
              <a:rPr lang="en-US"/>
              <a:t>Slide Title </a:t>
            </a:r>
            <a:r>
              <a:rPr lang="en-US" dirty="0"/>
              <a:t>54 pt</a:t>
            </a:r>
            <a:r>
              <a:rPr lang="en-US"/>
              <a:t>. Bold</a:t>
            </a:r>
            <a:endParaRPr lang="en-US" dirty="0"/>
          </a:p>
          <a:p>
            <a:pPr lvl="1"/>
            <a:r>
              <a:rPr lang="en-US" dirty="0"/>
              <a:t>Click </a:t>
            </a:r>
            <a:r>
              <a:rPr lang="en-US"/>
              <a:t>“Increase </a:t>
            </a:r>
            <a:r>
              <a:rPr lang="en-US" dirty="0"/>
              <a:t>List Level” to produce this style subhead </a:t>
            </a:r>
            <a:r>
              <a:rPr lang="en-US"/>
              <a:t>28 pt.</a:t>
            </a:r>
          </a:p>
        </p:txBody>
      </p:sp>
    </p:spTree>
    <p:extLst>
      <p:ext uri="{BB962C8B-B14F-4D97-AF65-F5344CB8AC3E}">
        <p14:creationId xmlns:p14="http://schemas.microsoft.com/office/powerpoint/2010/main" val="24003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over: FD Green Presenters Right">
    <p:spTree>
      <p:nvGrpSpPr>
        <p:cNvPr id="1" name=""/>
        <p:cNvGrpSpPr/>
        <p:nvPr/>
      </p:nvGrpSpPr>
      <p:grpSpPr>
        <a:xfrm>
          <a:off x="0" y="0"/>
          <a:ext cx="0" cy="0"/>
          <a:chOff x="0" y="0"/>
          <a:chExt cx="0" cy="0"/>
        </a:xfrm>
      </p:grpSpPr>
      <p:sp>
        <p:nvSpPr>
          <p:cNvPr id="33" name="Rectangle 32"/>
          <p:cNvSpPr/>
          <p:nvPr/>
        </p:nvSpPr>
        <p:spPr>
          <a:xfrm>
            <a:off x="8534400" y="0"/>
            <a:ext cx="3657600"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92" name="Rectangle 91"/>
          <p:cNvSpPr>
            <a:spLocks noChangeAspect="1"/>
          </p:cNvSpPr>
          <p:nvPr/>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9" name="Text Placeholder 10"/>
          <p:cNvSpPr>
            <a:spLocks noGrp="1"/>
          </p:cNvSpPr>
          <p:nvPr>
            <p:ph type="body" sz="quarter" idx="13" hasCustomPrompt="1"/>
          </p:nvPr>
        </p:nvSpPr>
        <p:spPr>
          <a:xfrm>
            <a:off x="-1" y="5892339"/>
            <a:ext cx="8520547"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40"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41"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2"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3"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4"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6" name="TextBox 45"/>
          <p:cNvSpPr txBox="1"/>
          <p:nvPr/>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7"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8"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9"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0"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1" name="Text Placeholder 70"/>
          <p:cNvSpPr>
            <a:spLocks noGrp="1"/>
          </p:cNvSpPr>
          <p:nvPr>
            <p:ph type="body" sz="quarter" idx="44"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3"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a:t>First A. Last Name 10 pt.</a:t>
            </a:r>
            <a:endParaRPr lang="en-US" dirty="0"/>
          </a:p>
        </p:txBody>
      </p:sp>
      <p:sp>
        <p:nvSpPr>
          <p:cNvPr id="54"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5"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6"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7" name="Text Placeholder 70"/>
          <p:cNvSpPr>
            <a:spLocks noGrp="1"/>
          </p:cNvSpPr>
          <p:nvPr>
            <p:ph type="body" sz="quarter" idx="50"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9"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a:t>First A. Last Name 10 pt.</a:t>
            </a:r>
            <a:endParaRPr lang="en-US" dirty="0"/>
          </a:p>
        </p:txBody>
      </p:sp>
      <p:sp>
        <p:nvSpPr>
          <p:cNvPr id="60"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61"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62"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63" name="Text Placeholder 70"/>
          <p:cNvSpPr>
            <a:spLocks noGrp="1"/>
          </p:cNvSpPr>
          <p:nvPr>
            <p:ph type="body" sz="quarter" idx="56"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30" name="Text Placeholder 3"/>
          <p:cNvSpPr>
            <a:spLocks noGrp="1"/>
          </p:cNvSpPr>
          <p:nvPr>
            <p:ph type="body" sz="quarter" idx="10" hasCustomPrompt="1"/>
          </p:nvPr>
        </p:nvSpPr>
        <p:spPr>
          <a:xfrm>
            <a:off x="1" y="0"/>
            <a:ext cx="8537691" cy="2195235"/>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31"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indent="0">
              <a:lnSpc>
                <a:spcPct val="100000"/>
              </a:lnSpc>
              <a:spcBef>
                <a:spcPts val="0"/>
              </a:spcBef>
              <a:buNone/>
              <a:defRPr sz="4236" b="1" baseline="0">
                <a:solidFill>
                  <a:schemeClr val="bg1"/>
                </a:solidFill>
              </a:defRPr>
            </a:lvl1pPr>
            <a:lvl2pPr marL="0" indent="0">
              <a:lnSpc>
                <a:spcPct val="90000"/>
              </a:lnSpc>
              <a:spcBef>
                <a:spcPts val="794"/>
              </a:spcBef>
              <a:buNone/>
              <a:defRPr sz="2471" b="0" i="0">
                <a:solidFill>
                  <a:schemeClr val="accent5"/>
                </a:solidFill>
              </a:defRPr>
            </a:lvl2pPr>
            <a:lvl3pPr marL="0" indent="0">
              <a:lnSpc>
                <a:spcPct val="90000"/>
              </a:lnSpc>
              <a:spcBef>
                <a:spcPts val="794"/>
              </a:spcBef>
              <a:buFont typeface="Arial" panose="020B0604020202020204" pitchFamily="34" charset="0"/>
              <a:buNone/>
              <a:defRPr sz="2471" b="0">
                <a:solidFill>
                  <a:schemeClr val="accent5"/>
                </a:solidFill>
              </a:defRPr>
            </a:lvl3pPr>
            <a:lvl4pPr marL="0" indent="0">
              <a:lnSpc>
                <a:spcPct val="90000"/>
              </a:lnSpc>
              <a:spcBef>
                <a:spcPts val="794"/>
              </a:spcBef>
              <a:buFont typeface="Arial" panose="020B0604020202020204" pitchFamily="34" charset="0"/>
              <a:buNone/>
              <a:defRPr sz="2471" b="0">
                <a:solidFill>
                  <a:schemeClr val="accent5"/>
                </a:solidFill>
              </a:defRPr>
            </a:lvl4pPr>
            <a:lvl5pPr marL="0" indent="0">
              <a:lnSpc>
                <a:spcPct val="90000"/>
              </a:lnSpc>
              <a:spcBef>
                <a:spcPts val="794"/>
              </a:spcBef>
              <a:buFont typeface="Arial" panose="020B0604020202020204" pitchFamily="34" charset="0"/>
              <a:buNone/>
              <a:defRPr sz="2471" b="0">
                <a:solidFill>
                  <a:schemeClr val="accent5"/>
                </a:solidFill>
              </a:defRPr>
            </a:lvl5pPr>
            <a:lvl6pPr marL="0" indent="0">
              <a:lnSpc>
                <a:spcPct val="90000"/>
              </a:lnSpc>
              <a:spcBef>
                <a:spcPts val="794"/>
              </a:spcBef>
              <a:buNone/>
              <a:defRPr sz="2471" b="0">
                <a:solidFill>
                  <a:schemeClr val="accent5"/>
                </a:solidFill>
              </a:defRPr>
            </a:lvl6pPr>
            <a:lvl7pPr marL="0" indent="0">
              <a:lnSpc>
                <a:spcPct val="90000"/>
              </a:lnSpc>
              <a:spcBef>
                <a:spcPts val="794"/>
              </a:spcBef>
              <a:buNone/>
              <a:defRPr sz="2471" b="0">
                <a:solidFill>
                  <a:schemeClr val="accent5"/>
                </a:solidFill>
              </a:defRPr>
            </a:lvl7pPr>
            <a:lvl8pPr marL="0" indent="0">
              <a:lnSpc>
                <a:spcPct val="90000"/>
              </a:lnSpc>
              <a:spcBef>
                <a:spcPts val="794"/>
              </a:spcBef>
              <a:buNone/>
              <a:defRPr sz="2471" b="0">
                <a:solidFill>
                  <a:schemeClr val="accent5"/>
                </a:solidFill>
              </a:defRPr>
            </a:lvl8pPr>
            <a:lvl9pPr marL="0" indent="0">
              <a:lnSpc>
                <a:spcPct val="90000"/>
              </a:lnSpc>
              <a:spcBef>
                <a:spcPts val="794"/>
              </a:spcBef>
              <a:buNone/>
              <a:defRPr sz="2471" b="0">
                <a:solidFill>
                  <a:schemeClr val="accent5"/>
                </a:solidFill>
              </a:defRPr>
            </a:lvl9pPr>
          </a:lstStyle>
          <a:p>
            <a:pPr lvl="0"/>
            <a:r>
              <a:rPr lang="en-US"/>
              <a:t>Slide Title 48 </a:t>
            </a:r>
            <a:r>
              <a:rPr lang="en-US" dirty="0"/>
              <a:t>pt</a:t>
            </a:r>
            <a:r>
              <a:rPr lang="en-US"/>
              <a:t>. Bold</a:t>
            </a:r>
            <a:endParaRPr lang="en-US" dirty="0"/>
          </a:p>
          <a:p>
            <a:pPr lvl="1"/>
            <a:r>
              <a:rPr lang="en-US" dirty="0"/>
              <a:t>Click </a:t>
            </a:r>
            <a:r>
              <a:rPr lang="en-US"/>
              <a:t>“Increase </a:t>
            </a:r>
            <a:r>
              <a:rPr lang="en-US" dirty="0"/>
              <a:t>List Level” to produce this style subhead </a:t>
            </a:r>
            <a:r>
              <a:rPr lang="en-US"/>
              <a:t>28 pt.</a:t>
            </a:r>
          </a:p>
        </p:txBody>
      </p:sp>
    </p:spTree>
    <p:extLst>
      <p:ext uri="{BB962C8B-B14F-4D97-AF65-F5344CB8AC3E}">
        <p14:creationId xmlns:p14="http://schemas.microsoft.com/office/powerpoint/2010/main" val="172698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over: FD Green Presenters Right Photos">
    <p:spTree>
      <p:nvGrpSpPr>
        <p:cNvPr id="1" name=""/>
        <p:cNvGrpSpPr/>
        <p:nvPr/>
      </p:nvGrpSpPr>
      <p:grpSpPr>
        <a:xfrm>
          <a:off x="0" y="0"/>
          <a:ext cx="0" cy="0"/>
          <a:chOff x="0" y="0"/>
          <a:chExt cx="0" cy="0"/>
        </a:xfrm>
      </p:grpSpPr>
      <p:sp>
        <p:nvSpPr>
          <p:cNvPr id="71" name="Rectangle 70"/>
          <p:cNvSpPr/>
          <p:nvPr/>
        </p:nvSpPr>
        <p:spPr>
          <a:xfrm>
            <a:off x="8534400" y="0"/>
            <a:ext cx="3657600"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97" name="Rectangle 96"/>
          <p:cNvSpPr>
            <a:spLocks noChangeAspect="1"/>
          </p:cNvSpPr>
          <p:nvPr/>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74"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75"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76"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77"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8"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79" name="TextBox 78"/>
          <p:cNvSpPr txBox="1"/>
          <p:nvPr/>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80"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81"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82"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83"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84" name="Text Placeholder 70"/>
          <p:cNvSpPr>
            <a:spLocks noGrp="1"/>
          </p:cNvSpPr>
          <p:nvPr>
            <p:ph type="body" sz="quarter" idx="57"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85"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86"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87"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88"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89" name="Text Placeholder 70"/>
          <p:cNvSpPr>
            <a:spLocks noGrp="1"/>
          </p:cNvSpPr>
          <p:nvPr>
            <p:ph type="body" sz="quarter" idx="58"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90"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91"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92"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93"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94" name="Text Placeholder 70"/>
          <p:cNvSpPr>
            <a:spLocks noGrp="1"/>
          </p:cNvSpPr>
          <p:nvPr>
            <p:ph type="body" sz="quarter" idx="59"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19" name="Text Placeholder 10"/>
          <p:cNvSpPr>
            <a:spLocks noGrp="1"/>
          </p:cNvSpPr>
          <p:nvPr>
            <p:ph type="body" sz="quarter" idx="13" hasCustomPrompt="1"/>
          </p:nvPr>
        </p:nvSpPr>
        <p:spPr>
          <a:xfrm>
            <a:off x="-1" y="5892339"/>
            <a:ext cx="8531352"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32" name="Picture Placeholder 4"/>
          <p:cNvSpPr>
            <a:spLocks noGrp="1" noChangeAspect="1"/>
          </p:cNvSpPr>
          <p:nvPr>
            <p:ph type="pic" sz="quarter" idx="38" hasCustomPrompt="1"/>
          </p:nvPr>
        </p:nvSpPr>
        <p:spPr>
          <a:xfrm>
            <a:off x="8298153" y="2237612"/>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58" name="Picture Placeholder 4"/>
          <p:cNvSpPr>
            <a:spLocks noGrp="1" noChangeAspect="1"/>
          </p:cNvSpPr>
          <p:nvPr>
            <p:ph type="pic" sz="quarter" idx="44" hasCustomPrompt="1"/>
          </p:nvPr>
        </p:nvSpPr>
        <p:spPr>
          <a:xfrm>
            <a:off x="8301029" y="3187311"/>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64" name="Picture Placeholder 4"/>
          <p:cNvSpPr>
            <a:spLocks noGrp="1" noChangeAspect="1"/>
          </p:cNvSpPr>
          <p:nvPr>
            <p:ph type="pic" sz="quarter" idx="50" hasCustomPrompt="1"/>
          </p:nvPr>
        </p:nvSpPr>
        <p:spPr>
          <a:xfrm>
            <a:off x="8301029" y="4137010"/>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70" name="Picture Placeholder 4"/>
          <p:cNvSpPr>
            <a:spLocks noGrp="1" noChangeAspect="1"/>
          </p:cNvSpPr>
          <p:nvPr>
            <p:ph type="pic" sz="quarter" idx="56" hasCustomPrompt="1"/>
          </p:nvPr>
        </p:nvSpPr>
        <p:spPr>
          <a:xfrm>
            <a:off x="8301029" y="5086708"/>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33" name="Text Placeholder 3"/>
          <p:cNvSpPr>
            <a:spLocks noGrp="1"/>
          </p:cNvSpPr>
          <p:nvPr>
            <p:ph type="body" sz="quarter" idx="10" hasCustomPrompt="1"/>
          </p:nvPr>
        </p:nvSpPr>
        <p:spPr>
          <a:xfrm>
            <a:off x="1" y="0"/>
            <a:ext cx="8537691" cy="2195235"/>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34" name="Text Placeholder 5"/>
          <p:cNvSpPr>
            <a:spLocks noGrp="1"/>
          </p:cNvSpPr>
          <p:nvPr>
            <p:ph type="body" sz="quarter" idx="11" hasCustomPrompt="1"/>
          </p:nvPr>
        </p:nvSpPr>
        <p:spPr>
          <a:xfrm>
            <a:off x="1" y="2211525"/>
            <a:ext cx="8540081" cy="3708005"/>
          </a:xfrm>
          <a:prstGeom prst="rect">
            <a:avLst/>
          </a:prstGeom>
        </p:spPr>
        <p:txBody>
          <a:bodyPr lIns="685800" tIns="0" rIns="685800" bIns="0" anchor="t" anchorCtr="0">
            <a:noAutofit/>
          </a:bodyPr>
          <a:lstStyle>
            <a:lvl1pPr marL="0" indent="0">
              <a:lnSpc>
                <a:spcPct val="100000"/>
              </a:lnSpc>
              <a:spcBef>
                <a:spcPts val="0"/>
              </a:spcBef>
              <a:buNone/>
              <a:defRPr sz="4236" b="1" baseline="0">
                <a:solidFill>
                  <a:schemeClr val="bg1"/>
                </a:solidFill>
              </a:defRPr>
            </a:lvl1pPr>
            <a:lvl2pPr marL="0" indent="0">
              <a:lnSpc>
                <a:spcPct val="90000"/>
              </a:lnSpc>
              <a:spcBef>
                <a:spcPts val="794"/>
              </a:spcBef>
              <a:buNone/>
              <a:defRPr sz="2471" b="0" i="0">
                <a:solidFill>
                  <a:schemeClr val="accent5"/>
                </a:solidFill>
              </a:defRPr>
            </a:lvl2pPr>
            <a:lvl3pPr marL="0" indent="0">
              <a:lnSpc>
                <a:spcPct val="90000"/>
              </a:lnSpc>
              <a:spcBef>
                <a:spcPts val="794"/>
              </a:spcBef>
              <a:buFont typeface="Arial" panose="020B0604020202020204" pitchFamily="34" charset="0"/>
              <a:buNone/>
              <a:defRPr sz="2471" b="0">
                <a:solidFill>
                  <a:schemeClr val="accent5"/>
                </a:solidFill>
              </a:defRPr>
            </a:lvl3pPr>
            <a:lvl4pPr marL="0" indent="0">
              <a:lnSpc>
                <a:spcPct val="90000"/>
              </a:lnSpc>
              <a:spcBef>
                <a:spcPts val="794"/>
              </a:spcBef>
              <a:buFont typeface="Arial" panose="020B0604020202020204" pitchFamily="34" charset="0"/>
              <a:buNone/>
              <a:defRPr sz="2471" b="0">
                <a:solidFill>
                  <a:schemeClr val="accent5"/>
                </a:solidFill>
              </a:defRPr>
            </a:lvl4pPr>
            <a:lvl5pPr marL="0" indent="0">
              <a:lnSpc>
                <a:spcPct val="90000"/>
              </a:lnSpc>
              <a:spcBef>
                <a:spcPts val="794"/>
              </a:spcBef>
              <a:buFont typeface="Arial" panose="020B0604020202020204" pitchFamily="34" charset="0"/>
              <a:buNone/>
              <a:defRPr sz="2471" b="0">
                <a:solidFill>
                  <a:schemeClr val="accent5"/>
                </a:solidFill>
              </a:defRPr>
            </a:lvl5pPr>
            <a:lvl6pPr marL="0" indent="0">
              <a:lnSpc>
                <a:spcPct val="90000"/>
              </a:lnSpc>
              <a:spcBef>
                <a:spcPts val="794"/>
              </a:spcBef>
              <a:buNone/>
              <a:defRPr sz="2471" b="0">
                <a:solidFill>
                  <a:schemeClr val="accent5"/>
                </a:solidFill>
              </a:defRPr>
            </a:lvl6pPr>
            <a:lvl7pPr marL="0" indent="0">
              <a:lnSpc>
                <a:spcPct val="90000"/>
              </a:lnSpc>
              <a:spcBef>
                <a:spcPts val="794"/>
              </a:spcBef>
              <a:buNone/>
              <a:defRPr sz="2471" b="0">
                <a:solidFill>
                  <a:schemeClr val="accent5"/>
                </a:solidFill>
              </a:defRPr>
            </a:lvl7pPr>
            <a:lvl8pPr marL="0" indent="0">
              <a:lnSpc>
                <a:spcPct val="90000"/>
              </a:lnSpc>
              <a:spcBef>
                <a:spcPts val="794"/>
              </a:spcBef>
              <a:buNone/>
              <a:defRPr sz="2471" b="0">
                <a:solidFill>
                  <a:schemeClr val="accent5"/>
                </a:solidFill>
              </a:defRPr>
            </a:lvl8pPr>
            <a:lvl9pPr marL="0" indent="0">
              <a:lnSpc>
                <a:spcPct val="90000"/>
              </a:lnSpc>
              <a:spcBef>
                <a:spcPts val="794"/>
              </a:spcBef>
              <a:buNone/>
              <a:defRPr sz="2471" b="0">
                <a:solidFill>
                  <a:schemeClr val="accent5"/>
                </a:solidFill>
              </a:defRPr>
            </a:lvl9pPr>
          </a:lstStyle>
          <a:p>
            <a:pPr lvl="0"/>
            <a:r>
              <a:rPr lang="en-US"/>
              <a:t>Slide Title 48 </a:t>
            </a:r>
            <a:r>
              <a:rPr lang="en-US" dirty="0"/>
              <a:t>pt</a:t>
            </a:r>
            <a:r>
              <a:rPr lang="en-US"/>
              <a:t>. Bold</a:t>
            </a:r>
            <a:endParaRPr lang="en-US" dirty="0"/>
          </a:p>
          <a:p>
            <a:pPr lvl="1"/>
            <a:r>
              <a:rPr lang="en-US" dirty="0"/>
              <a:t>Click </a:t>
            </a:r>
            <a:r>
              <a:rPr lang="en-US"/>
              <a:t>“Increase </a:t>
            </a:r>
            <a:r>
              <a:rPr lang="en-US" dirty="0"/>
              <a:t>List Level” to produce this style subhead </a:t>
            </a:r>
            <a:r>
              <a:rPr lang="en-US"/>
              <a:t>28 pt.</a:t>
            </a:r>
          </a:p>
        </p:txBody>
      </p:sp>
    </p:spTree>
    <p:extLst>
      <p:ext uri="{BB962C8B-B14F-4D97-AF65-F5344CB8AC3E}">
        <p14:creationId xmlns:p14="http://schemas.microsoft.com/office/powerpoint/2010/main" val="194653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F99D-D2B7-4B91-A4E2-0E577AACE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BC64CE-8744-4BCE-A0C8-FA3D2C145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EAD479-08B0-4CCA-BA03-9B275356C7FC}"/>
              </a:ext>
            </a:extLst>
          </p:cNvPr>
          <p:cNvSpPr>
            <a:spLocks noGrp="1"/>
          </p:cNvSpPr>
          <p:nvPr>
            <p:ph type="dt" sz="half" idx="10"/>
          </p:nvPr>
        </p:nvSpPr>
        <p:spPr/>
        <p:txBody>
          <a:bodyPr/>
          <a:lstStyle/>
          <a:p>
            <a:fld id="{FBA0DF6C-CB30-42C8-B919-072CF949BA63}" type="datetimeFigureOut">
              <a:rPr lang="en-US" smtClean="0"/>
              <a:t>10/3/2022</a:t>
            </a:fld>
            <a:endParaRPr lang="en-US"/>
          </a:p>
        </p:txBody>
      </p:sp>
      <p:sp>
        <p:nvSpPr>
          <p:cNvPr id="5" name="Footer Placeholder 4">
            <a:extLst>
              <a:ext uri="{FF2B5EF4-FFF2-40B4-BE49-F238E27FC236}">
                <a16:creationId xmlns:a16="http://schemas.microsoft.com/office/drawing/2014/main" id="{87B8327F-BF3B-479D-8E8A-5F7976E40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8EF5B-6BD1-402C-A066-99FD5523F1EF}"/>
              </a:ext>
            </a:extLst>
          </p:cNvPr>
          <p:cNvSpPr>
            <a:spLocks noGrp="1"/>
          </p:cNvSpPr>
          <p:nvPr>
            <p:ph type="sldNum" sz="quarter" idx="12"/>
          </p:nvPr>
        </p:nvSpPr>
        <p:spPr/>
        <p:txBody>
          <a:bodyPr/>
          <a:lstStyle/>
          <a:p>
            <a:fld id="{89BDF056-839B-42A6-A626-9102FAFD46F3}" type="slidenum">
              <a:rPr lang="en-US" smtClean="0"/>
              <a:t>‹#›</a:t>
            </a:fld>
            <a:endParaRPr lang="en-US"/>
          </a:p>
        </p:txBody>
      </p:sp>
    </p:spTree>
    <p:extLst>
      <p:ext uri="{BB962C8B-B14F-4D97-AF65-F5344CB8AC3E}">
        <p14:creationId xmlns:p14="http://schemas.microsoft.com/office/powerpoint/2010/main" val="18644838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3956046963"/>
      </p:ext>
    </p:extLst>
  </p:cSld>
  <p:clrMapOvr>
    <a:masterClrMapping/>
  </p:clrMapOvr>
  <p:transition spd="med">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348647448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F99D-D2B7-4B91-A4E2-0E577AACE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BC64CE-8744-4BCE-A0C8-FA3D2C145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EAD479-08B0-4CCA-BA03-9B275356C7FC}"/>
              </a:ext>
            </a:extLst>
          </p:cNvPr>
          <p:cNvSpPr>
            <a:spLocks noGrp="1"/>
          </p:cNvSpPr>
          <p:nvPr>
            <p:ph type="dt" sz="half" idx="10"/>
          </p:nvPr>
        </p:nvSpPr>
        <p:spPr/>
        <p:txBody>
          <a:bodyPr/>
          <a:lstStyle/>
          <a:p>
            <a:fld id="{FBA0DF6C-CB30-42C8-B919-072CF949BA63}" type="datetimeFigureOut">
              <a:rPr lang="en-US" smtClean="0"/>
              <a:t>10/3/2022</a:t>
            </a:fld>
            <a:endParaRPr lang="en-US"/>
          </a:p>
        </p:txBody>
      </p:sp>
      <p:sp>
        <p:nvSpPr>
          <p:cNvPr id="5" name="Footer Placeholder 4">
            <a:extLst>
              <a:ext uri="{FF2B5EF4-FFF2-40B4-BE49-F238E27FC236}">
                <a16:creationId xmlns:a16="http://schemas.microsoft.com/office/drawing/2014/main" id="{87B8327F-BF3B-479D-8E8A-5F7976E40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8EF5B-6BD1-402C-A066-99FD5523F1EF}"/>
              </a:ext>
            </a:extLst>
          </p:cNvPr>
          <p:cNvSpPr>
            <a:spLocks noGrp="1"/>
          </p:cNvSpPr>
          <p:nvPr>
            <p:ph type="sldNum" sz="quarter" idx="12"/>
          </p:nvPr>
        </p:nvSpPr>
        <p:spPr/>
        <p:txBody>
          <a:bodyPr/>
          <a:lstStyle/>
          <a:p>
            <a:fld id="{89BDF056-839B-42A6-A626-9102FAFD46F3}" type="slidenum">
              <a:rPr lang="en-US" smtClean="0"/>
              <a:t>‹#›</a:t>
            </a:fld>
            <a:endParaRPr lang="en-US"/>
          </a:p>
        </p:txBody>
      </p:sp>
    </p:spTree>
    <p:extLst>
      <p:ext uri="{BB962C8B-B14F-4D97-AF65-F5344CB8AC3E}">
        <p14:creationId xmlns:p14="http://schemas.microsoft.com/office/powerpoint/2010/main" val="12638378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19999292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386720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3966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3100661029"/>
      </p:ext>
    </p:extLst>
  </p:cSld>
  <p:clrMapOvr>
    <a:masterClrMapping/>
  </p:clrMapOvr>
  <p:transition spd="med">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ver: White/Gray">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 y="0"/>
            <a:ext cx="9336333" cy="2711116"/>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lgn="l">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
        <p:nvSpPr>
          <p:cNvPr id="6" name="Text Placeholder 5"/>
          <p:cNvSpPr>
            <a:spLocks noGrp="1"/>
          </p:cNvSpPr>
          <p:nvPr>
            <p:ph type="body" sz="quarter" idx="11" hasCustomPrompt="1"/>
          </p:nvPr>
        </p:nvSpPr>
        <p:spPr>
          <a:xfrm>
            <a:off x="0" y="2733118"/>
            <a:ext cx="12192000" cy="3183589"/>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54 pt. Bold</a:t>
            </a:r>
          </a:p>
          <a:p>
            <a:pPr lvl="1"/>
            <a:r>
              <a:rPr lang="en-US" dirty="0"/>
              <a:t>Click “Increase List Level” to produce this style subhead 28 pt.</a:t>
            </a:r>
          </a:p>
        </p:txBody>
      </p:sp>
      <p:sp>
        <p:nvSpPr>
          <p:cNvPr id="7"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tx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dirty="0"/>
              <a:t>Month Day, </a:t>
            </a:r>
            <a:r>
              <a:rPr lang="en-US" err="1"/>
              <a:t>20XX</a:t>
            </a:r>
            <a:r>
              <a:rPr lang="en-US"/>
              <a:t> 11 </a:t>
            </a:r>
            <a:r>
              <a:rPr lang="en-US" dirty="0"/>
              <a:t>pt.</a:t>
            </a:r>
          </a:p>
        </p:txBody>
      </p:sp>
    </p:spTree>
    <p:extLst>
      <p:ext uri="{BB962C8B-B14F-4D97-AF65-F5344CB8AC3E}">
        <p14:creationId xmlns:p14="http://schemas.microsoft.com/office/powerpoint/2010/main" val="200106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ver: White/Green Presenters Bottom">
    <p:spTree>
      <p:nvGrpSpPr>
        <p:cNvPr id="1" name=""/>
        <p:cNvGrpSpPr/>
        <p:nvPr/>
      </p:nvGrpSpPr>
      <p:grpSpPr>
        <a:xfrm>
          <a:off x="0" y="0"/>
          <a:ext cx="0" cy="0"/>
          <a:chOff x="0" y="0"/>
          <a:chExt cx="0" cy="0"/>
        </a:xfrm>
      </p:grpSpPr>
      <p:sp>
        <p:nvSpPr>
          <p:cNvPr id="19"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tx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1154" y="502096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7" name="Text Placeholder 70"/>
          <p:cNvSpPr>
            <a:spLocks noGrp="1"/>
          </p:cNvSpPr>
          <p:nvPr>
            <p:ph type="body" sz="quarter" idx="15" hasCustomPrompt="1"/>
          </p:nvPr>
        </p:nvSpPr>
        <p:spPr>
          <a:xfrm>
            <a:off x="851154" y="520852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851154" y="536442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1154" y="552029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7" name="TextBox 26"/>
          <p:cNvSpPr txBox="1"/>
          <p:nvPr userDrawn="1"/>
        </p:nvSpPr>
        <p:spPr>
          <a:xfrm>
            <a:off x="3050" y="4715066"/>
            <a:ext cx="12188952" cy="169349"/>
          </a:xfrm>
          <a:prstGeom prst="rect">
            <a:avLst/>
          </a:prstGeom>
          <a:noFill/>
        </p:spPr>
        <p:txBody>
          <a:bodyPr wrap="square" lIns="605118" tIns="0" rIns="605118" bIns="33281"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882" b="0" i="0" u="none" strike="noStrike" kern="1200" cap="none" spc="0" normalizeH="0" baseline="0" noProof="0" dirty="0">
                <a:ln>
                  <a:noFill/>
                </a:ln>
                <a:solidFill>
                  <a:schemeClr val="accent1"/>
                </a:solidFill>
                <a:effectLst/>
                <a:uLnTx/>
                <a:uFillTx/>
                <a:latin typeface="Arial"/>
                <a:ea typeface="+mn-ea"/>
                <a:cs typeface="+mn-cs"/>
              </a:rPr>
              <a:t>Presented by:</a:t>
            </a:r>
          </a:p>
        </p:txBody>
      </p:sp>
      <p:sp>
        <p:nvSpPr>
          <p:cNvPr id="28" name="Text Placeholder 70"/>
          <p:cNvSpPr>
            <a:spLocks noGrp="1"/>
          </p:cNvSpPr>
          <p:nvPr>
            <p:ph type="body" sz="quarter" idx="34" hasCustomPrompt="1"/>
          </p:nvPr>
        </p:nvSpPr>
        <p:spPr>
          <a:xfrm>
            <a:off x="851154" y="5656500"/>
            <a:ext cx="2484345" cy="242600"/>
          </a:xfrm>
          <a:prstGeom prst="rect">
            <a:avLst/>
          </a:prstGeom>
        </p:spPr>
        <p:txBody>
          <a:bodyPr wrap="square" lIns="0" tIns="0" rIns="0" bIns="18288">
            <a:spAutoFit/>
          </a:bodyPr>
          <a:lstStyle>
            <a:lvl1pPr marL="0" indent="0">
              <a:lnSpc>
                <a:spcPts val="882"/>
              </a:lnSpc>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36" name="Text Placeholder 70"/>
          <p:cNvSpPr>
            <a:spLocks noGrp="1"/>
          </p:cNvSpPr>
          <p:nvPr>
            <p:ph type="body" sz="quarter" idx="40" hasCustomPrompt="1"/>
          </p:nvPr>
        </p:nvSpPr>
        <p:spPr>
          <a:xfrm>
            <a:off x="3526230" y="5024748"/>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7" name="Text Placeholder 70"/>
          <p:cNvSpPr>
            <a:spLocks noGrp="1"/>
          </p:cNvSpPr>
          <p:nvPr>
            <p:ph type="body" sz="quarter" idx="41" hasCustomPrompt="1"/>
          </p:nvPr>
        </p:nvSpPr>
        <p:spPr>
          <a:xfrm>
            <a:off x="3526230" y="521231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8" name="Text Placeholder 70"/>
          <p:cNvSpPr>
            <a:spLocks noGrp="1"/>
          </p:cNvSpPr>
          <p:nvPr>
            <p:ph type="body" sz="quarter" idx="42" hasCustomPrompt="1"/>
          </p:nvPr>
        </p:nvSpPr>
        <p:spPr>
          <a:xfrm>
            <a:off x="3526230" y="536820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9" name="Text Placeholder 70"/>
          <p:cNvSpPr>
            <a:spLocks noGrp="1"/>
          </p:cNvSpPr>
          <p:nvPr>
            <p:ph type="body" sz="quarter" idx="43" hasCustomPrompt="1"/>
          </p:nvPr>
        </p:nvSpPr>
        <p:spPr>
          <a:xfrm>
            <a:off x="3526230" y="552408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0" name="Text Placeholder 70"/>
          <p:cNvSpPr>
            <a:spLocks noGrp="1"/>
          </p:cNvSpPr>
          <p:nvPr>
            <p:ph type="body" sz="quarter" idx="44" hasCustomPrompt="1"/>
          </p:nvPr>
        </p:nvSpPr>
        <p:spPr>
          <a:xfrm>
            <a:off x="3526230" y="566028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
        <p:nvSpPr>
          <p:cNvPr id="41" name="Text Placeholder 70"/>
          <p:cNvSpPr>
            <a:spLocks noGrp="1"/>
          </p:cNvSpPr>
          <p:nvPr>
            <p:ph type="body" sz="quarter" idx="45" hasCustomPrompt="1"/>
          </p:nvPr>
        </p:nvSpPr>
        <p:spPr>
          <a:xfrm>
            <a:off x="6201306" y="5024748"/>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2" name="Text Placeholder 70"/>
          <p:cNvSpPr>
            <a:spLocks noGrp="1"/>
          </p:cNvSpPr>
          <p:nvPr>
            <p:ph type="body" sz="quarter" idx="46" hasCustomPrompt="1"/>
          </p:nvPr>
        </p:nvSpPr>
        <p:spPr>
          <a:xfrm>
            <a:off x="6201306" y="521231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3" name="Text Placeholder 70"/>
          <p:cNvSpPr>
            <a:spLocks noGrp="1"/>
          </p:cNvSpPr>
          <p:nvPr>
            <p:ph type="body" sz="quarter" idx="47" hasCustomPrompt="1"/>
          </p:nvPr>
        </p:nvSpPr>
        <p:spPr>
          <a:xfrm>
            <a:off x="6201306" y="536820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4" name="Text Placeholder 70"/>
          <p:cNvSpPr>
            <a:spLocks noGrp="1"/>
          </p:cNvSpPr>
          <p:nvPr>
            <p:ph type="body" sz="quarter" idx="48" hasCustomPrompt="1"/>
          </p:nvPr>
        </p:nvSpPr>
        <p:spPr>
          <a:xfrm>
            <a:off x="6201306" y="552408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5" name="Text Placeholder 70"/>
          <p:cNvSpPr>
            <a:spLocks noGrp="1"/>
          </p:cNvSpPr>
          <p:nvPr>
            <p:ph type="body" sz="quarter" idx="49" hasCustomPrompt="1"/>
          </p:nvPr>
        </p:nvSpPr>
        <p:spPr>
          <a:xfrm>
            <a:off x="6201306" y="566028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
        <p:nvSpPr>
          <p:cNvPr id="46" name="Text Placeholder 70"/>
          <p:cNvSpPr>
            <a:spLocks noGrp="1"/>
          </p:cNvSpPr>
          <p:nvPr>
            <p:ph type="body" sz="quarter" idx="50" hasCustomPrompt="1"/>
          </p:nvPr>
        </p:nvSpPr>
        <p:spPr>
          <a:xfrm>
            <a:off x="8876383" y="5024748"/>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7" name="Text Placeholder 70"/>
          <p:cNvSpPr>
            <a:spLocks noGrp="1"/>
          </p:cNvSpPr>
          <p:nvPr>
            <p:ph type="body" sz="quarter" idx="51" hasCustomPrompt="1"/>
          </p:nvPr>
        </p:nvSpPr>
        <p:spPr>
          <a:xfrm>
            <a:off x="8876383" y="521231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8" name="Text Placeholder 70"/>
          <p:cNvSpPr>
            <a:spLocks noGrp="1"/>
          </p:cNvSpPr>
          <p:nvPr>
            <p:ph type="body" sz="quarter" idx="52" hasCustomPrompt="1"/>
          </p:nvPr>
        </p:nvSpPr>
        <p:spPr>
          <a:xfrm>
            <a:off x="8876383" y="536820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9" name="Text Placeholder 70"/>
          <p:cNvSpPr>
            <a:spLocks noGrp="1"/>
          </p:cNvSpPr>
          <p:nvPr>
            <p:ph type="body" sz="quarter" idx="53" hasCustomPrompt="1"/>
          </p:nvPr>
        </p:nvSpPr>
        <p:spPr>
          <a:xfrm>
            <a:off x="8876383" y="552408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50" name="Text Placeholder 70"/>
          <p:cNvSpPr>
            <a:spLocks noGrp="1"/>
          </p:cNvSpPr>
          <p:nvPr>
            <p:ph type="body" sz="quarter" idx="54" hasCustomPrompt="1"/>
          </p:nvPr>
        </p:nvSpPr>
        <p:spPr>
          <a:xfrm>
            <a:off x="8876383" y="566028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
        <p:nvSpPr>
          <p:cNvPr id="30" name="Text Placeholder 3"/>
          <p:cNvSpPr>
            <a:spLocks noGrp="1"/>
          </p:cNvSpPr>
          <p:nvPr>
            <p:ph type="body" sz="quarter" idx="10" hasCustomPrompt="1"/>
          </p:nvPr>
        </p:nvSpPr>
        <p:spPr>
          <a:xfrm>
            <a:off x="1" y="0"/>
            <a:ext cx="9336333" cy="2199423"/>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lgn="l">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
        <p:nvSpPr>
          <p:cNvPr id="31" name="Text Placeholder 5"/>
          <p:cNvSpPr>
            <a:spLocks noGrp="1"/>
          </p:cNvSpPr>
          <p:nvPr>
            <p:ph type="body" sz="quarter" idx="11" hasCustomPrompt="1"/>
          </p:nvPr>
        </p:nvSpPr>
        <p:spPr>
          <a:xfrm>
            <a:off x="0" y="2199423"/>
            <a:ext cx="12192000" cy="2354156"/>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54 pt. Bold</a:t>
            </a:r>
          </a:p>
          <a:p>
            <a:pPr lvl="1"/>
            <a:r>
              <a:rPr lang="en-US" dirty="0"/>
              <a:t>Click “Increase List Level” to produce this style subhead 28 pt.</a:t>
            </a:r>
          </a:p>
        </p:txBody>
      </p:sp>
    </p:spTree>
    <p:extLst>
      <p:ext uri="{BB962C8B-B14F-4D97-AF65-F5344CB8AC3E}">
        <p14:creationId xmlns:p14="http://schemas.microsoft.com/office/powerpoint/2010/main" val="427126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ver: White/Gray Presenters Right">
    <p:spTree>
      <p:nvGrpSpPr>
        <p:cNvPr id="1" name=""/>
        <p:cNvGrpSpPr/>
        <p:nvPr/>
      </p:nvGrpSpPr>
      <p:grpSpPr>
        <a:xfrm>
          <a:off x="0" y="0"/>
          <a:ext cx="0" cy="0"/>
          <a:chOff x="0" y="0"/>
          <a:chExt cx="0" cy="0"/>
        </a:xfrm>
      </p:grpSpPr>
      <p:sp>
        <p:nvSpPr>
          <p:cNvPr id="33" name="Rectangle 32"/>
          <p:cNvSpPr/>
          <p:nvPr userDrawn="1"/>
        </p:nvSpPr>
        <p:spPr>
          <a:xfrm>
            <a:off x="8534400" y="0"/>
            <a:ext cx="3657600"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92" name="Rectangle 91"/>
          <p:cNvSpPr>
            <a:spLocks noChangeAspect="1"/>
          </p:cNvSpPr>
          <p:nvPr userDrawn="1"/>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9" name="Text Placeholder 10"/>
          <p:cNvSpPr>
            <a:spLocks noGrp="1"/>
          </p:cNvSpPr>
          <p:nvPr>
            <p:ph type="body" sz="quarter" idx="13" hasCustomPrompt="1"/>
          </p:nvPr>
        </p:nvSpPr>
        <p:spPr>
          <a:xfrm>
            <a:off x="-1" y="5892339"/>
            <a:ext cx="8520547" cy="365293"/>
          </a:xfrm>
          <a:prstGeom prst="rect">
            <a:avLst/>
          </a:prstGeom>
        </p:spPr>
        <p:txBody>
          <a:bodyPr wrap="square" lIns="685800" tIns="228600" rIns="685800" bIns="0" anchor="b" anchorCtr="0">
            <a:spAutoFit/>
          </a:bodyPr>
          <a:lstStyle>
            <a:lvl1pPr marL="0" indent="0">
              <a:buNone/>
              <a:defRPr sz="971">
                <a:solidFill>
                  <a:schemeClr val="tx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40"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41"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2"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3"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4"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6" name="TextBox 45"/>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7"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8"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9"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0"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1" name="Text Placeholder 70"/>
          <p:cNvSpPr>
            <a:spLocks noGrp="1"/>
          </p:cNvSpPr>
          <p:nvPr>
            <p:ph type="body" sz="quarter" idx="44"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3"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a:t>First A. Last Name 10 pt.</a:t>
            </a:r>
            <a:endParaRPr lang="en-US" dirty="0"/>
          </a:p>
        </p:txBody>
      </p:sp>
      <p:sp>
        <p:nvSpPr>
          <p:cNvPr id="54"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5"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6"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7" name="Text Placeholder 70"/>
          <p:cNvSpPr>
            <a:spLocks noGrp="1"/>
          </p:cNvSpPr>
          <p:nvPr>
            <p:ph type="body" sz="quarter" idx="50"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9"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a:t>First A. Last Name 10 pt.</a:t>
            </a:r>
            <a:endParaRPr lang="en-US" dirty="0"/>
          </a:p>
        </p:txBody>
      </p:sp>
      <p:sp>
        <p:nvSpPr>
          <p:cNvPr id="60"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61"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62"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63" name="Text Placeholder 70"/>
          <p:cNvSpPr>
            <a:spLocks noGrp="1"/>
          </p:cNvSpPr>
          <p:nvPr>
            <p:ph type="body" sz="quarter" idx="56"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30" name="Text Placeholder 3"/>
          <p:cNvSpPr>
            <a:spLocks noGrp="1"/>
          </p:cNvSpPr>
          <p:nvPr>
            <p:ph type="body" sz="quarter" idx="10" hasCustomPrompt="1"/>
          </p:nvPr>
        </p:nvSpPr>
        <p:spPr>
          <a:xfrm>
            <a:off x="1" y="0"/>
            <a:ext cx="8537691" cy="2195235"/>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
        <p:nvSpPr>
          <p:cNvPr id="31"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indent="0">
              <a:lnSpc>
                <a:spcPct val="100000"/>
              </a:lnSpc>
              <a:spcBef>
                <a:spcPts val="0"/>
              </a:spcBef>
              <a:buNone/>
              <a:defRPr sz="4236"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48 pt. Bold</a:t>
            </a:r>
          </a:p>
          <a:p>
            <a:pPr lvl="1"/>
            <a:r>
              <a:rPr lang="en-US" dirty="0"/>
              <a:t>Click “Increase List Level” to produce this style subhead 28 pt.</a:t>
            </a:r>
          </a:p>
        </p:txBody>
      </p:sp>
    </p:spTree>
    <p:extLst>
      <p:ext uri="{BB962C8B-B14F-4D97-AF65-F5344CB8AC3E}">
        <p14:creationId xmlns:p14="http://schemas.microsoft.com/office/powerpoint/2010/main" val="1412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ver: White/Green Presenters Right Photos">
    <p:spTree>
      <p:nvGrpSpPr>
        <p:cNvPr id="1" name=""/>
        <p:cNvGrpSpPr/>
        <p:nvPr/>
      </p:nvGrpSpPr>
      <p:grpSpPr>
        <a:xfrm>
          <a:off x="0" y="0"/>
          <a:ext cx="0" cy="0"/>
          <a:chOff x="0" y="0"/>
          <a:chExt cx="0" cy="0"/>
        </a:xfrm>
      </p:grpSpPr>
      <p:sp>
        <p:nvSpPr>
          <p:cNvPr id="71" name="Rectangle 70"/>
          <p:cNvSpPr/>
          <p:nvPr userDrawn="1"/>
        </p:nvSpPr>
        <p:spPr>
          <a:xfrm>
            <a:off x="8534400" y="0"/>
            <a:ext cx="3657600"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97" name="Rectangle 96"/>
          <p:cNvSpPr>
            <a:spLocks noChangeAspect="1"/>
          </p:cNvSpPr>
          <p:nvPr userDrawn="1"/>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pic>
        <p:nvPicPr>
          <p:cNvPr id="72" name="Picture 7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74"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75"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76"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77"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8"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79" name="TextBox 78"/>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80"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81"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82"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83"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84" name="Text Placeholder 70"/>
          <p:cNvSpPr>
            <a:spLocks noGrp="1"/>
          </p:cNvSpPr>
          <p:nvPr>
            <p:ph type="body" sz="quarter" idx="57"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85"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86"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87"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88"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89" name="Text Placeholder 70"/>
          <p:cNvSpPr>
            <a:spLocks noGrp="1"/>
          </p:cNvSpPr>
          <p:nvPr>
            <p:ph type="body" sz="quarter" idx="58"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90"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91"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92"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93"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94" name="Text Placeholder 70"/>
          <p:cNvSpPr>
            <a:spLocks noGrp="1"/>
          </p:cNvSpPr>
          <p:nvPr>
            <p:ph type="body" sz="quarter" idx="59"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19" name="Text Placeholder 10"/>
          <p:cNvSpPr>
            <a:spLocks noGrp="1"/>
          </p:cNvSpPr>
          <p:nvPr>
            <p:ph type="body" sz="quarter" idx="13" hasCustomPrompt="1"/>
          </p:nvPr>
        </p:nvSpPr>
        <p:spPr>
          <a:xfrm>
            <a:off x="-1" y="5892339"/>
            <a:ext cx="8531352" cy="365293"/>
          </a:xfrm>
          <a:prstGeom prst="rect">
            <a:avLst/>
          </a:prstGeom>
        </p:spPr>
        <p:txBody>
          <a:bodyPr wrap="square" lIns="685800" tIns="228600" rIns="685800" bIns="0" anchor="b" anchorCtr="0">
            <a:spAutoFit/>
          </a:bodyPr>
          <a:lstStyle>
            <a:lvl1pPr marL="0" indent="0">
              <a:buNone/>
              <a:defRPr sz="971">
                <a:solidFill>
                  <a:schemeClr val="tx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32" name="Picture Placeholder 4"/>
          <p:cNvSpPr>
            <a:spLocks noGrp="1" noChangeAspect="1"/>
          </p:cNvSpPr>
          <p:nvPr>
            <p:ph type="pic" sz="quarter" idx="38" hasCustomPrompt="1"/>
          </p:nvPr>
        </p:nvSpPr>
        <p:spPr>
          <a:xfrm>
            <a:off x="8298153" y="2237612"/>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58" name="Picture Placeholder 4"/>
          <p:cNvSpPr>
            <a:spLocks noGrp="1" noChangeAspect="1"/>
          </p:cNvSpPr>
          <p:nvPr>
            <p:ph type="pic" sz="quarter" idx="44" hasCustomPrompt="1"/>
          </p:nvPr>
        </p:nvSpPr>
        <p:spPr>
          <a:xfrm>
            <a:off x="8301029" y="3187311"/>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64" name="Picture Placeholder 4"/>
          <p:cNvSpPr>
            <a:spLocks noGrp="1" noChangeAspect="1"/>
          </p:cNvSpPr>
          <p:nvPr>
            <p:ph type="pic" sz="quarter" idx="50" hasCustomPrompt="1"/>
          </p:nvPr>
        </p:nvSpPr>
        <p:spPr>
          <a:xfrm>
            <a:off x="8301029" y="4137010"/>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70" name="Picture Placeholder 4"/>
          <p:cNvSpPr>
            <a:spLocks noGrp="1" noChangeAspect="1"/>
          </p:cNvSpPr>
          <p:nvPr>
            <p:ph type="pic" sz="quarter" idx="56" hasCustomPrompt="1"/>
          </p:nvPr>
        </p:nvSpPr>
        <p:spPr>
          <a:xfrm>
            <a:off x="8301029" y="5086708"/>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35" name="Text Placeholder 3"/>
          <p:cNvSpPr>
            <a:spLocks noGrp="1"/>
          </p:cNvSpPr>
          <p:nvPr>
            <p:ph type="body" sz="quarter" idx="10" hasCustomPrompt="1"/>
          </p:nvPr>
        </p:nvSpPr>
        <p:spPr>
          <a:xfrm>
            <a:off x="1" y="0"/>
            <a:ext cx="8537691" cy="2195235"/>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
        <p:nvSpPr>
          <p:cNvPr id="36"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indent="0">
              <a:lnSpc>
                <a:spcPct val="100000"/>
              </a:lnSpc>
              <a:spcBef>
                <a:spcPts val="0"/>
              </a:spcBef>
              <a:buNone/>
              <a:defRPr sz="4236"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48 pt. Bold</a:t>
            </a:r>
          </a:p>
          <a:p>
            <a:pPr lvl="1"/>
            <a:r>
              <a:rPr lang="en-US" dirty="0"/>
              <a:t>Click “Increase List Level” to produce this style subhead 28 pt.</a:t>
            </a:r>
          </a:p>
        </p:txBody>
      </p:sp>
    </p:spTree>
    <p:extLst>
      <p:ext uri="{BB962C8B-B14F-4D97-AF65-F5344CB8AC3E}">
        <p14:creationId xmlns:p14="http://schemas.microsoft.com/office/powerpoint/2010/main" val="244810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1871536523"/>
      </p:ext>
    </p:extLst>
  </p:cSld>
  <p:clrMapOvr>
    <a:masterClrMapping/>
  </p:clrMapOvr>
  <p:transition spd="med">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224439395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3756573702"/>
      </p:ext>
    </p:extLst>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258656615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359046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21801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3857286456"/>
      </p:ext>
    </p:extLst>
  </p:cSld>
  <p:clrMapOvr>
    <a:masterClrMapping/>
  </p:clrMapOvr>
  <p:transition spd="med">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ver: Photo BG 85% Trans Green">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dirty="0"/>
              <a:t>Month Day, </a:t>
            </a:r>
            <a:r>
              <a:rPr lang="en-US" err="1"/>
              <a:t>20XX</a:t>
            </a:r>
            <a:r>
              <a:rPr lang="en-US"/>
              <a:t> 11 </a:t>
            </a:r>
            <a:r>
              <a:rPr lang="en-US" dirty="0"/>
              <a:t>pt.</a:t>
            </a:r>
          </a:p>
        </p:txBody>
      </p:sp>
      <p:sp>
        <p:nvSpPr>
          <p:cNvPr id="5" name="Text Placeholder 3"/>
          <p:cNvSpPr>
            <a:spLocks noGrp="1"/>
          </p:cNvSpPr>
          <p:nvPr>
            <p:ph type="body" sz="quarter" idx="10" hasCustomPrompt="1"/>
          </p:nvPr>
        </p:nvSpPr>
        <p:spPr>
          <a:xfrm>
            <a:off x="1" y="2170713"/>
            <a:ext cx="9336333"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XYZ Company)</a:t>
            </a:r>
          </a:p>
        </p:txBody>
      </p:sp>
      <p:sp>
        <p:nvSpPr>
          <p:cNvPr id="6" name="Text Placeholder 5"/>
          <p:cNvSpPr>
            <a:spLocks noGrp="1"/>
          </p:cNvSpPr>
          <p:nvPr>
            <p:ph type="body" sz="quarter" idx="11" hasCustomPrompt="1"/>
          </p:nvPr>
        </p:nvSpPr>
        <p:spPr>
          <a:xfrm>
            <a:off x="0" y="2733118"/>
            <a:ext cx="12192000" cy="3183589"/>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bg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54 pt. Bold </a:t>
            </a:r>
            <a:br>
              <a:rPr lang="en-US" dirty="0"/>
            </a:br>
            <a:r>
              <a:rPr lang="en-US" dirty="0"/>
              <a:t>85% Transparency </a:t>
            </a:r>
          </a:p>
          <a:p>
            <a:pPr lvl="1"/>
            <a:r>
              <a:rPr lang="en-US" dirty="0"/>
              <a:t>Click “Increase List Level” to produce this style subhead 28 pt.</a:t>
            </a:r>
          </a:p>
        </p:txBody>
      </p:sp>
    </p:spTree>
    <p:extLst>
      <p:ext uri="{BB962C8B-B14F-4D97-AF65-F5344CB8AC3E}">
        <p14:creationId xmlns:p14="http://schemas.microsoft.com/office/powerpoint/2010/main" val="150209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ver: Photo BG 85% Trans Green Presenters Bottom">
    <p:spTree>
      <p:nvGrpSpPr>
        <p:cNvPr id="1" name=""/>
        <p:cNvGrpSpPr/>
        <p:nvPr/>
      </p:nvGrpSpPr>
      <p:grpSpPr>
        <a:xfrm>
          <a:off x="0" y="0"/>
          <a:ext cx="0" cy="0"/>
          <a:chOff x="0" y="0"/>
          <a:chExt cx="0" cy="0"/>
        </a:xfrm>
      </p:grpSpPr>
      <p:sp>
        <p:nvSpPr>
          <p:cNvPr id="37"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38" name="Text Placeholder 70"/>
          <p:cNvSpPr>
            <a:spLocks noGrp="1"/>
          </p:cNvSpPr>
          <p:nvPr>
            <p:ph type="body" sz="quarter" idx="14" hasCustomPrompt="1"/>
          </p:nvPr>
        </p:nvSpPr>
        <p:spPr>
          <a:xfrm>
            <a:off x="851154" y="5028111"/>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39" name="Text Placeholder 70"/>
          <p:cNvSpPr>
            <a:spLocks noGrp="1"/>
          </p:cNvSpPr>
          <p:nvPr>
            <p:ph type="body" sz="quarter" idx="15" hasCustomPrompt="1"/>
          </p:nvPr>
        </p:nvSpPr>
        <p:spPr>
          <a:xfrm>
            <a:off x="851154" y="5215677"/>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0" name="Text Placeholder 70"/>
          <p:cNvSpPr>
            <a:spLocks noGrp="1"/>
          </p:cNvSpPr>
          <p:nvPr>
            <p:ph type="body" sz="quarter" idx="16" hasCustomPrompt="1"/>
          </p:nvPr>
        </p:nvSpPr>
        <p:spPr>
          <a:xfrm>
            <a:off x="851154" y="5371571"/>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1" name="Text Placeholder 70"/>
          <p:cNvSpPr>
            <a:spLocks noGrp="1"/>
          </p:cNvSpPr>
          <p:nvPr>
            <p:ph type="body" sz="quarter" idx="17" hasCustomPrompt="1"/>
          </p:nvPr>
        </p:nvSpPr>
        <p:spPr>
          <a:xfrm>
            <a:off x="851154" y="552745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2" name="TextBox 41"/>
          <p:cNvSpPr txBox="1"/>
          <p:nvPr userDrawn="1"/>
        </p:nvSpPr>
        <p:spPr>
          <a:xfrm>
            <a:off x="3050" y="4722216"/>
            <a:ext cx="12188952" cy="169349"/>
          </a:xfrm>
          <a:prstGeom prst="rect">
            <a:avLst/>
          </a:prstGeom>
          <a:noFill/>
        </p:spPr>
        <p:txBody>
          <a:bodyPr wrap="square" lIns="605118" tIns="0" rIns="605118" bIns="33281"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882"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5" name="Text Placeholder 70"/>
          <p:cNvSpPr>
            <a:spLocks noGrp="1"/>
          </p:cNvSpPr>
          <p:nvPr>
            <p:ph type="body" sz="quarter" idx="40" hasCustomPrompt="1"/>
          </p:nvPr>
        </p:nvSpPr>
        <p:spPr>
          <a:xfrm>
            <a:off x="3526230" y="5031899"/>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6" name="Text Placeholder 70"/>
          <p:cNvSpPr>
            <a:spLocks noGrp="1"/>
          </p:cNvSpPr>
          <p:nvPr>
            <p:ph type="body" sz="quarter" idx="41" hasCustomPrompt="1"/>
          </p:nvPr>
        </p:nvSpPr>
        <p:spPr>
          <a:xfrm>
            <a:off x="3526230" y="521946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7" name="Text Placeholder 70"/>
          <p:cNvSpPr>
            <a:spLocks noGrp="1"/>
          </p:cNvSpPr>
          <p:nvPr>
            <p:ph type="body" sz="quarter" idx="42" hasCustomPrompt="1"/>
          </p:nvPr>
        </p:nvSpPr>
        <p:spPr>
          <a:xfrm>
            <a:off x="3526230" y="537535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8" name="Text Placeholder 70"/>
          <p:cNvSpPr>
            <a:spLocks noGrp="1"/>
          </p:cNvSpPr>
          <p:nvPr>
            <p:ph type="body" sz="quarter" idx="43" hasCustomPrompt="1"/>
          </p:nvPr>
        </p:nvSpPr>
        <p:spPr>
          <a:xfrm>
            <a:off x="3526230" y="553123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50" name="Text Placeholder 70"/>
          <p:cNvSpPr>
            <a:spLocks noGrp="1"/>
          </p:cNvSpPr>
          <p:nvPr>
            <p:ph type="body" sz="quarter" idx="45" hasCustomPrompt="1"/>
          </p:nvPr>
        </p:nvSpPr>
        <p:spPr>
          <a:xfrm>
            <a:off x="6201306" y="5031899"/>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51" name="Text Placeholder 70"/>
          <p:cNvSpPr>
            <a:spLocks noGrp="1"/>
          </p:cNvSpPr>
          <p:nvPr>
            <p:ph type="body" sz="quarter" idx="46" hasCustomPrompt="1"/>
          </p:nvPr>
        </p:nvSpPr>
        <p:spPr>
          <a:xfrm>
            <a:off x="6201306" y="521946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52" name="Text Placeholder 70"/>
          <p:cNvSpPr>
            <a:spLocks noGrp="1"/>
          </p:cNvSpPr>
          <p:nvPr>
            <p:ph type="body" sz="quarter" idx="47" hasCustomPrompt="1"/>
          </p:nvPr>
        </p:nvSpPr>
        <p:spPr>
          <a:xfrm>
            <a:off x="6201306" y="537535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53" name="Text Placeholder 70"/>
          <p:cNvSpPr>
            <a:spLocks noGrp="1"/>
          </p:cNvSpPr>
          <p:nvPr>
            <p:ph type="body" sz="quarter" idx="48" hasCustomPrompt="1"/>
          </p:nvPr>
        </p:nvSpPr>
        <p:spPr>
          <a:xfrm>
            <a:off x="6201306" y="553123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55" name="Text Placeholder 70"/>
          <p:cNvSpPr>
            <a:spLocks noGrp="1"/>
          </p:cNvSpPr>
          <p:nvPr>
            <p:ph type="body" sz="quarter" idx="50" hasCustomPrompt="1"/>
          </p:nvPr>
        </p:nvSpPr>
        <p:spPr>
          <a:xfrm>
            <a:off x="8876383" y="5031899"/>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56" name="Text Placeholder 70"/>
          <p:cNvSpPr>
            <a:spLocks noGrp="1"/>
          </p:cNvSpPr>
          <p:nvPr>
            <p:ph type="body" sz="quarter" idx="51" hasCustomPrompt="1"/>
          </p:nvPr>
        </p:nvSpPr>
        <p:spPr>
          <a:xfrm>
            <a:off x="8876383" y="521946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57" name="Text Placeholder 70"/>
          <p:cNvSpPr>
            <a:spLocks noGrp="1"/>
          </p:cNvSpPr>
          <p:nvPr>
            <p:ph type="body" sz="quarter" idx="52" hasCustomPrompt="1"/>
          </p:nvPr>
        </p:nvSpPr>
        <p:spPr>
          <a:xfrm>
            <a:off x="8876383" y="537535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58" name="Text Placeholder 70"/>
          <p:cNvSpPr>
            <a:spLocks noGrp="1"/>
          </p:cNvSpPr>
          <p:nvPr>
            <p:ph type="body" sz="quarter" idx="53" hasCustomPrompt="1"/>
          </p:nvPr>
        </p:nvSpPr>
        <p:spPr>
          <a:xfrm>
            <a:off x="8876383" y="553123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26" name="Text Placeholder 3"/>
          <p:cNvSpPr>
            <a:spLocks noGrp="1"/>
          </p:cNvSpPr>
          <p:nvPr>
            <p:ph type="body" sz="quarter" idx="10" hasCustomPrompt="1"/>
          </p:nvPr>
        </p:nvSpPr>
        <p:spPr>
          <a:xfrm>
            <a:off x="1" y="1654832"/>
            <a:ext cx="9336333"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27" name="Text Placeholder 5"/>
          <p:cNvSpPr>
            <a:spLocks noGrp="1"/>
          </p:cNvSpPr>
          <p:nvPr>
            <p:ph type="body" sz="quarter" idx="11" hasCustomPrompt="1"/>
          </p:nvPr>
        </p:nvSpPr>
        <p:spPr>
          <a:xfrm>
            <a:off x="0" y="2213799"/>
            <a:ext cx="12192000" cy="2126405"/>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bg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a:t>Slide Title </a:t>
            </a:r>
            <a:r>
              <a:rPr lang="en-US" dirty="0"/>
              <a:t>54 pt</a:t>
            </a:r>
            <a:r>
              <a:rPr lang="en-US"/>
              <a:t>. Bold </a:t>
            </a:r>
            <a:br>
              <a:rPr lang="en-US"/>
            </a:br>
            <a:r>
              <a:rPr lang="en-US"/>
              <a:t>85% Transparency</a:t>
            </a:r>
            <a:endParaRPr lang="en-US" dirty="0"/>
          </a:p>
          <a:p>
            <a:pPr lvl="1"/>
            <a:r>
              <a:rPr lang="en-US" dirty="0"/>
              <a:t>Click </a:t>
            </a:r>
            <a:r>
              <a:rPr lang="en-US"/>
              <a:t>“Increase </a:t>
            </a:r>
            <a:r>
              <a:rPr lang="en-US" dirty="0"/>
              <a:t>List Level” to produce this style subhead </a:t>
            </a:r>
            <a:r>
              <a:rPr lang="en-US"/>
              <a:t>28 pt.</a:t>
            </a:r>
          </a:p>
        </p:txBody>
      </p:sp>
      <p:sp>
        <p:nvSpPr>
          <p:cNvPr id="28" name="Text Placeholder 70"/>
          <p:cNvSpPr>
            <a:spLocks noGrp="1"/>
          </p:cNvSpPr>
          <p:nvPr>
            <p:ph type="body" sz="quarter" idx="34" hasCustomPrompt="1"/>
          </p:nvPr>
        </p:nvSpPr>
        <p:spPr>
          <a:xfrm>
            <a:off x="851154" y="5663650"/>
            <a:ext cx="2484345" cy="242600"/>
          </a:xfrm>
          <a:prstGeom prst="rect">
            <a:avLst/>
          </a:prstGeom>
        </p:spPr>
        <p:txBody>
          <a:bodyPr wrap="square" lIns="0" tIns="0" rIns="0" bIns="18288">
            <a:spAutoFit/>
          </a:bodyPr>
          <a:lstStyle>
            <a:lvl1pPr marL="0" indent="0">
              <a:lnSpc>
                <a:spcPts val="882"/>
              </a:lnSpc>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29" name="Text Placeholder 70"/>
          <p:cNvSpPr>
            <a:spLocks noGrp="1"/>
          </p:cNvSpPr>
          <p:nvPr>
            <p:ph type="body" sz="quarter" idx="44" hasCustomPrompt="1"/>
          </p:nvPr>
        </p:nvSpPr>
        <p:spPr>
          <a:xfrm>
            <a:off x="3526230" y="566743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
        <p:nvSpPr>
          <p:cNvPr id="30" name="Text Placeholder 70"/>
          <p:cNvSpPr>
            <a:spLocks noGrp="1"/>
          </p:cNvSpPr>
          <p:nvPr>
            <p:ph type="body" sz="quarter" idx="49" hasCustomPrompt="1"/>
          </p:nvPr>
        </p:nvSpPr>
        <p:spPr>
          <a:xfrm>
            <a:off x="6201306" y="566743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
        <p:nvSpPr>
          <p:cNvPr id="31" name="Text Placeholder 70"/>
          <p:cNvSpPr>
            <a:spLocks noGrp="1"/>
          </p:cNvSpPr>
          <p:nvPr>
            <p:ph type="body" sz="quarter" idx="54" hasCustomPrompt="1"/>
          </p:nvPr>
        </p:nvSpPr>
        <p:spPr>
          <a:xfrm>
            <a:off x="8876383" y="566743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97089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ver: Photo BG 85% Trans Green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79" name="Rectangle 78"/>
          <p:cNvSpPr>
            <a:spLocks noChangeAspect="1"/>
          </p:cNvSpPr>
          <p:nvPr userDrawn="1"/>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37" name="Text Placeholder 10"/>
          <p:cNvSpPr>
            <a:spLocks noGrp="1"/>
          </p:cNvSpPr>
          <p:nvPr>
            <p:ph type="body" sz="quarter" idx="13" hasCustomPrompt="1"/>
          </p:nvPr>
        </p:nvSpPr>
        <p:spPr>
          <a:xfrm>
            <a:off x="-1" y="5892339"/>
            <a:ext cx="8520547"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41"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2"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3"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4"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5"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6" name="TextBox 45"/>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7"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48"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9"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0"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1" name="Text Placeholder 70"/>
          <p:cNvSpPr>
            <a:spLocks noGrp="1"/>
          </p:cNvSpPr>
          <p:nvPr>
            <p:ph type="body" sz="quarter" idx="44"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2"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53"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4"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5"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2" name="Text Placeholder 70"/>
          <p:cNvSpPr>
            <a:spLocks noGrp="1"/>
          </p:cNvSpPr>
          <p:nvPr>
            <p:ph type="body" sz="quarter" idx="50"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73"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74"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75"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76"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7" name="Text Placeholder 70"/>
          <p:cNvSpPr>
            <a:spLocks noGrp="1"/>
          </p:cNvSpPr>
          <p:nvPr>
            <p:ph type="body" sz="quarter" idx="56"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29" name="Text Placeholder 3"/>
          <p:cNvSpPr>
            <a:spLocks noGrp="1"/>
          </p:cNvSpPr>
          <p:nvPr>
            <p:ph type="body" sz="quarter" idx="10" hasCustomPrompt="1"/>
          </p:nvPr>
        </p:nvSpPr>
        <p:spPr>
          <a:xfrm>
            <a:off x="1" y="1654832"/>
            <a:ext cx="8537691"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30"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indent="0">
              <a:lnSpc>
                <a:spcPct val="100000"/>
              </a:lnSpc>
              <a:spcBef>
                <a:spcPts val="0"/>
              </a:spcBef>
              <a:buNone/>
              <a:defRPr sz="4236" b="1" baseline="0">
                <a:solidFill>
                  <a:schemeClr val="bg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48 pt. Bold 85% Transparency</a:t>
            </a:r>
          </a:p>
          <a:p>
            <a:pPr lvl="1"/>
            <a:r>
              <a:rPr lang="en-US" dirty="0"/>
              <a:t>Click “Increase List Level” to </a:t>
            </a:r>
            <a:br>
              <a:rPr lang="en-US" dirty="0"/>
            </a:br>
            <a:r>
              <a:rPr lang="en-US" dirty="0"/>
              <a:t>produce this style subhead 28 pt.</a:t>
            </a:r>
          </a:p>
        </p:txBody>
      </p:sp>
    </p:spTree>
    <p:extLst>
      <p:ext uri="{BB962C8B-B14F-4D97-AF65-F5344CB8AC3E}">
        <p14:creationId xmlns:p14="http://schemas.microsoft.com/office/powerpoint/2010/main" val="217426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ver: Photo BG 85% Trans Green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87" name="Rectangle 86"/>
          <p:cNvSpPr>
            <a:spLocks noChangeAspect="1"/>
          </p:cNvSpPr>
          <p:nvPr userDrawn="1"/>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38"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0"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1"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2"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3"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4" name="TextBox 43"/>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5"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6"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7"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8"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9" name="Text Placeholder 70"/>
          <p:cNvSpPr>
            <a:spLocks noGrp="1"/>
          </p:cNvSpPr>
          <p:nvPr>
            <p:ph type="body" sz="quarter" idx="57"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0"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51"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2"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3"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4" name="Text Placeholder 70"/>
          <p:cNvSpPr>
            <a:spLocks noGrp="1"/>
          </p:cNvSpPr>
          <p:nvPr>
            <p:ph type="body" sz="quarter" idx="58"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5"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76"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77"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78"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9" name="Text Placeholder 70"/>
          <p:cNvSpPr>
            <a:spLocks noGrp="1"/>
          </p:cNvSpPr>
          <p:nvPr>
            <p:ph type="body" sz="quarter" idx="59"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80" name="Text Placeholder 10"/>
          <p:cNvSpPr>
            <a:spLocks noGrp="1"/>
          </p:cNvSpPr>
          <p:nvPr>
            <p:ph type="body" sz="quarter" idx="13" hasCustomPrompt="1"/>
          </p:nvPr>
        </p:nvSpPr>
        <p:spPr>
          <a:xfrm>
            <a:off x="-1" y="5892339"/>
            <a:ext cx="8531352"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81" name="Picture Placeholder 4"/>
          <p:cNvSpPr>
            <a:spLocks noGrp="1" noChangeAspect="1"/>
          </p:cNvSpPr>
          <p:nvPr>
            <p:ph type="pic" sz="quarter" idx="38" hasCustomPrompt="1"/>
          </p:nvPr>
        </p:nvSpPr>
        <p:spPr>
          <a:xfrm>
            <a:off x="8298153" y="2237612"/>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2" name="Picture Placeholder 4"/>
          <p:cNvSpPr>
            <a:spLocks noGrp="1" noChangeAspect="1"/>
          </p:cNvSpPr>
          <p:nvPr>
            <p:ph type="pic" sz="quarter" idx="44" hasCustomPrompt="1"/>
          </p:nvPr>
        </p:nvSpPr>
        <p:spPr>
          <a:xfrm>
            <a:off x="8301029" y="3187311"/>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3" name="Picture Placeholder 4"/>
          <p:cNvSpPr>
            <a:spLocks noGrp="1" noChangeAspect="1"/>
          </p:cNvSpPr>
          <p:nvPr>
            <p:ph type="pic" sz="quarter" idx="50" hasCustomPrompt="1"/>
          </p:nvPr>
        </p:nvSpPr>
        <p:spPr>
          <a:xfrm>
            <a:off x="8301029" y="4137010"/>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4" name="Picture Placeholder 4"/>
          <p:cNvSpPr>
            <a:spLocks noGrp="1" noChangeAspect="1"/>
          </p:cNvSpPr>
          <p:nvPr>
            <p:ph type="pic" sz="quarter" idx="56" hasCustomPrompt="1"/>
          </p:nvPr>
        </p:nvSpPr>
        <p:spPr>
          <a:xfrm>
            <a:off x="8301029" y="5086708"/>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34" name="Text Placeholder 3"/>
          <p:cNvSpPr>
            <a:spLocks noGrp="1"/>
          </p:cNvSpPr>
          <p:nvPr>
            <p:ph type="body" sz="quarter" idx="10" hasCustomPrompt="1"/>
          </p:nvPr>
        </p:nvSpPr>
        <p:spPr>
          <a:xfrm>
            <a:off x="1" y="1654832"/>
            <a:ext cx="8537691"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35" name="Text Placeholder 5"/>
          <p:cNvSpPr>
            <a:spLocks noGrp="1"/>
          </p:cNvSpPr>
          <p:nvPr>
            <p:ph type="body" sz="quarter" idx="11" hasCustomPrompt="1"/>
          </p:nvPr>
        </p:nvSpPr>
        <p:spPr>
          <a:xfrm>
            <a:off x="1" y="2211525"/>
            <a:ext cx="8540081" cy="3708005"/>
          </a:xfrm>
          <a:prstGeom prst="rect">
            <a:avLst/>
          </a:prstGeom>
        </p:spPr>
        <p:txBody>
          <a:bodyPr lIns="685800" tIns="0" rIns="685800" bIns="0" anchor="t" anchorCtr="0">
            <a:noAutofit/>
          </a:bodyPr>
          <a:lstStyle>
            <a:lvl1pPr marL="0" indent="0">
              <a:lnSpc>
                <a:spcPct val="100000"/>
              </a:lnSpc>
              <a:spcBef>
                <a:spcPts val="0"/>
              </a:spcBef>
              <a:buNone/>
              <a:defRPr sz="4236" b="1" baseline="0">
                <a:solidFill>
                  <a:schemeClr val="bg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a:t>Slide Title 48 </a:t>
            </a:r>
            <a:r>
              <a:rPr lang="en-US" dirty="0"/>
              <a:t>pt</a:t>
            </a:r>
            <a:r>
              <a:rPr lang="en-US"/>
              <a:t>. Bold 85% Transparency</a:t>
            </a:r>
            <a:endParaRPr lang="en-US" dirty="0"/>
          </a:p>
          <a:p>
            <a:pPr lvl="1"/>
            <a:r>
              <a:rPr lang="en-US" dirty="0"/>
              <a:t>Click </a:t>
            </a:r>
            <a:r>
              <a:rPr lang="en-US"/>
              <a:t>“Increase </a:t>
            </a:r>
            <a:r>
              <a:rPr lang="en-US" dirty="0"/>
              <a:t>List Level” to produce this style subhead </a:t>
            </a:r>
            <a:r>
              <a:rPr lang="en-US"/>
              <a:t>28 pt.</a:t>
            </a:r>
          </a:p>
        </p:txBody>
      </p:sp>
    </p:spTree>
    <p:extLst>
      <p:ext uri="{BB962C8B-B14F-4D97-AF65-F5344CB8AC3E}">
        <p14:creationId xmlns:p14="http://schemas.microsoft.com/office/powerpoint/2010/main" val="97914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F99D-D2B7-4B91-A4E2-0E577AACE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BC64CE-8744-4BCE-A0C8-FA3D2C145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EAD479-08B0-4CCA-BA03-9B275356C7FC}"/>
              </a:ext>
            </a:extLst>
          </p:cNvPr>
          <p:cNvSpPr>
            <a:spLocks noGrp="1"/>
          </p:cNvSpPr>
          <p:nvPr>
            <p:ph type="dt" sz="half" idx="10"/>
          </p:nvPr>
        </p:nvSpPr>
        <p:spPr/>
        <p:txBody>
          <a:bodyPr/>
          <a:lstStyle/>
          <a:p>
            <a:fld id="{FBA0DF6C-CB30-42C8-B919-072CF949BA63}" type="datetimeFigureOut">
              <a:rPr lang="en-US" smtClean="0"/>
              <a:t>10/3/2022</a:t>
            </a:fld>
            <a:endParaRPr lang="en-US"/>
          </a:p>
        </p:txBody>
      </p:sp>
      <p:sp>
        <p:nvSpPr>
          <p:cNvPr id="5" name="Footer Placeholder 4">
            <a:extLst>
              <a:ext uri="{FF2B5EF4-FFF2-40B4-BE49-F238E27FC236}">
                <a16:creationId xmlns:a16="http://schemas.microsoft.com/office/drawing/2014/main" id="{87B8327F-BF3B-479D-8E8A-5F7976E40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8EF5B-6BD1-402C-A066-99FD5523F1EF}"/>
              </a:ext>
            </a:extLst>
          </p:cNvPr>
          <p:cNvSpPr>
            <a:spLocks noGrp="1"/>
          </p:cNvSpPr>
          <p:nvPr>
            <p:ph type="sldNum" sz="quarter" idx="12"/>
          </p:nvPr>
        </p:nvSpPr>
        <p:spPr/>
        <p:txBody>
          <a:bodyPr/>
          <a:lstStyle/>
          <a:p>
            <a:fld id="{89BDF056-839B-42A6-A626-9102FAFD46F3}" type="slidenum">
              <a:rPr lang="en-US" smtClean="0"/>
              <a:t>‹#›</a:t>
            </a:fld>
            <a:endParaRPr lang="en-US"/>
          </a:p>
        </p:txBody>
      </p:sp>
    </p:spTree>
    <p:extLst>
      <p:ext uri="{BB962C8B-B14F-4D97-AF65-F5344CB8AC3E}">
        <p14:creationId xmlns:p14="http://schemas.microsoft.com/office/powerpoint/2010/main" val="190799304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ver: Photo BG 50% Trans Green">
    <p:spTree>
      <p:nvGrpSpPr>
        <p:cNvPr id="1" name=""/>
        <p:cNvGrpSpPr/>
        <p:nvPr/>
      </p:nvGrpSpPr>
      <p:grpSpPr>
        <a:xfrm>
          <a:off x="0" y="0"/>
          <a:ext cx="0" cy="0"/>
          <a:chOff x="0" y="0"/>
          <a:chExt cx="0" cy="0"/>
        </a:xfrm>
      </p:grpSpPr>
      <p:sp>
        <p:nvSpPr>
          <p:cNvPr id="10"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dirty="0"/>
              <a:t>Month Day, </a:t>
            </a:r>
            <a:r>
              <a:rPr lang="en-US" err="1"/>
              <a:t>20XX</a:t>
            </a:r>
            <a:r>
              <a:rPr lang="en-US"/>
              <a:t> 11 </a:t>
            </a:r>
            <a:r>
              <a:rPr lang="en-US" dirty="0"/>
              <a:t>pt.</a:t>
            </a:r>
          </a:p>
        </p:txBody>
      </p:sp>
      <p:sp>
        <p:nvSpPr>
          <p:cNvPr id="8" name="Text Placeholder 3"/>
          <p:cNvSpPr>
            <a:spLocks noGrp="1"/>
          </p:cNvSpPr>
          <p:nvPr>
            <p:ph type="body" sz="quarter" idx="10" hasCustomPrompt="1"/>
          </p:nvPr>
        </p:nvSpPr>
        <p:spPr>
          <a:xfrm>
            <a:off x="1" y="2170713"/>
            <a:ext cx="9336333"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11" name="Text Placeholder 5"/>
          <p:cNvSpPr>
            <a:spLocks noGrp="1"/>
          </p:cNvSpPr>
          <p:nvPr>
            <p:ph type="body" sz="quarter" idx="11" hasCustomPrompt="1"/>
          </p:nvPr>
        </p:nvSpPr>
        <p:spPr>
          <a:xfrm>
            <a:off x="0" y="2733118"/>
            <a:ext cx="12192000" cy="3183589"/>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bg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a:t>Slide Title </a:t>
            </a:r>
            <a:r>
              <a:rPr lang="en-US" dirty="0"/>
              <a:t>54 pt</a:t>
            </a:r>
            <a:r>
              <a:rPr lang="en-US"/>
              <a:t>. Bold </a:t>
            </a:r>
            <a:br>
              <a:rPr lang="en-US"/>
            </a:br>
            <a:r>
              <a:rPr lang="en-US"/>
              <a:t>50% Transparency</a:t>
            </a:r>
            <a:endParaRPr lang="en-US" dirty="0"/>
          </a:p>
          <a:p>
            <a:pPr lvl="1"/>
            <a:r>
              <a:rPr lang="en-US" dirty="0"/>
              <a:t>Click </a:t>
            </a:r>
            <a:r>
              <a:rPr lang="en-US"/>
              <a:t>“Increase </a:t>
            </a:r>
            <a:r>
              <a:rPr lang="en-US" dirty="0"/>
              <a:t>List Level” to produce this style subhead </a:t>
            </a:r>
            <a:r>
              <a:rPr lang="en-US"/>
              <a:t>28 pt.</a:t>
            </a:r>
          </a:p>
        </p:txBody>
      </p:sp>
    </p:spTree>
    <p:extLst>
      <p:ext uri="{BB962C8B-B14F-4D97-AF65-F5344CB8AC3E}">
        <p14:creationId xmlns:p14="http://schemas.microsoft.com/office/powerpoint/2010/main" val="157494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322197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ver: Photo BG 50% Trans Green Presenters Bottom">
    <p:spTree>
      <p:nvGrpSpPr>
        <p:cNvPr id="1" name=""/>
        <p:cNvGrpSpPr/>
        <p:nvPr/>
      </p:nvGrpSpPr>
      <p:grpSpPr>
        <a:xfrm>
          <a:off x="0" y="0"/>
          <a:ext cx="0" cy="0"/>
          <a:chOff x="0" y="0"/>
          <a:chExt cx="0" cy="0"/>
        </a:xfrm>
      </p:grpSpPr>
      <p:sp>
        <p:nvSpPr>
          <p:cNvPr id="37"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38" name="Text Placeholder 70"/>
          <p:cNvSpPr>
            <a:spLocks noGrp="1"/>
          </p:cNvSpPr>
          <p:nvPr>
            <p:ph type="body" sz="quarter" idx="14" hasCustomPrompt="1"/>
          </p:nvPr>
        </p:nvSpPr>
        <p:spPr>
          <a:xfrm>
            <a:off x="851154" y="5028111"/>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39" name="Text Placeholder 70"/>
          <p:cNvSpPr>
            <a:spLocks noGrp="1"/>
          </p:cNvSpPr>
          <p:nvPr>
            <p:ph type="body" sz="quarter" idx="15" hasCustomPrompt="1"/>
          </p:nvPr>
        </p:nvSpPr>
        <p:spPr>
          <a:xfrm>
            <a:off x="851154" y="5215677"/>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0" name="Text Placeholder 70"/>
          <p:cNvSpPr>
            <a:spLocks noGrp="1"/>
          </p:cNvSpPr>
          <p:nvPr>
            <p:ph type="body" sz="quarter" idx="16" hasCustomPrompt="1"/>
          </p:nvPr>
        </p:nvSpPr>
        <p:spPr>
          <a:xfrm>
            <a:off x="851154" y="5371571"/>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1" name="Text Placeholder 70"/>
          <p:cNvSpPr>
            <a:spLocks noGrp="1"/>
          </p:cNvSpPr>
          <p:nvPr>
            <p:ph type="body" sz="quarter" idx="17" hasCustomPrompt="1"/>
          </p:nvPr>
        </p:nvSpPr>
        <p:spPr>
          <a:xfrm>
            <a:off x="851154" y="552745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2" name="TextBox 41"/>
          <p:cNvSpPr txBox="1"/>
          <p:nvPr userDrawn="1"/>
        </p:nvSpPr>
        <p:spPr>
          <a:xfrm>
            <a:off x="3050" y="4722216"/>
            <a:ext cx="12188952" cy="169349"/>
          </a:xfrm>
          <a:prstGeom prst="rect">
            <a:avLst/>
          </a:prstGeom>
          <a:noFill/>
        </p:spPr>
        <p:txBody>
          <a:bodyPr wrap="square" lIns="605118" tIns="0" rIns="605118" bIns="33281"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882"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5" name="Text Placeholder 70"/>
          <p:cNvSpPr>
            <a:spLocks noGrp="1"/>
          </p:cNvSpPr>
          <p:nvPr>
            <p:ph type="body" sz="quarter" idx="40" hasCustomPrompt="1"/>
          </p:nvPr>
        </p:nvSpPr>
        <p:spPr>
          <a:xfrm>
            <a:off x="3526230" y="5031899"/>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6" name="Text Placeholder 70"/>
          <p:cNvSpPr>
            <a:spLocks noGrp="1"/>
          </p:cNvSpPr>
          <p:nvPr>
            <p:ph type="body" sz="quarter" idx="41" hasCustomPrompt="1"/>
          </p:nvPr>
        </p:nvSpPr>
        <p:spPr>
          <a:xfrm>
            <a:off x="3526230" y="521946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7" name="Text Placeholder 70"/>
          <p:cNvSpPr>
            <a:spLocks noGrp="1"/>
          </p:cNvSpPr>
          <p:nvPr>
            <p:ph type="body" sz="quarter" idx="42" hasCustomPrompt="1"/>
          </p:nvPr>
        </p:nvSpPr>
        <p:spPr>
          <a:xfrm>
            <a:off x="3526230" y="537535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8" name="Text Placeholder 70"/>
          <p:cNvSpPr>
            <a:spLocks noGrp="1"/>
          </p:cNvSpPr>
          <p:nvPr>
            <p:ph type="body" sz="quarter" idx="43" hasCustomPrompt="1"/>
          </p:nvPr>
        </p:nvSpPr>
        <p:spPr>
          <a:xfrm>
            <a:off x="3526230" y="553123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50" name="Text Placeholder 70"/>
          <p:cNvSpPr>
            <a:spLocks noGrp="1"/>
          </p:cNvSpPr>
          <p:nvPr>
            <p:ph type="body" sz="quarter" idx="45" hasCustomPrompt="1"/>
          </p:nvPr>
        </p:nvSpPr>
        <p:spPr>
          <a:xfrm>
            <a:off x="6201306" y="5031899"/>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51" name="Text Placeholder 70"/>
          <p:cNvSpPr>
            <a:spLocks noGrp="1"/>
          </p:cNvSpPr>
          <p:nvPr>
            <p:ph type="body" sz="quarter" idx="46" hasCustomPrompt="1"/>
          </p:nvPr>
        </p:nvSpPr>
        <p:spPr>
          <a:xfrm>
            <a:off x="6201306" y="521946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52" name="Text Placeholder 70"/>
          <p:cNvSpPr>
            <a:spLocks noGrp="1"/>
          </p:cNvSpPr>
          <p:nvPr>
            <p:ph type="body" sz="quarter" idx="47" hasCustomPrompt="1"/>
          </p:nvPr>
        </p:nvSpPr>
        <p:spPr>
          <a:xfrm>
            <a:off x="6201306" y="537535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53" name="Text Placeholder 70"/>
          <p:cNvSpPr>
            <a:spLocks noGrp="1"/>
          </p:cNvSpPr>
          <p:nvPr>
            <p:ph type="body" sz="quarter" idx="48" hasCustomPrompt="1"/>
          </p:nvPr>
        </p:nvSpPr>
        <p:spPr>
          <a:xfrm>
            <a:off x="6201306" y="553123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55" name="Text Placeholder 70"/>
          <p:cNvSpPr>
            <a:spLocks noGrp="1"/>
          </p:cNvSpPr>
          <p:nvPr>
            <p:ph type="body" sz="quarter" idx="50" hasCustomPrompt="1"/>
          </p:nvPr>
        </p:nvSpPr>
        <p:spPr>
          <a:xfrm>
            <a:off x="8876383" y="5031899"/>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56" name="Text Placeholder 70"/>
          <p:cNvSpPr>
            <a:spLocks noGrp="1"/>
          </p:cNvSpPr>
          <p:nvPr>
            <p:ph type="body" sz="quarter" idx="51" hasCustomPrompt="1"/>
          </p:nvPr>
        </p:nvSpPr>
        <p:spPr>
          <a:xfrm>
            <a:off x="8876383" y="521946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57" name="Text Placeholder 70"/>
          <p:cNvSpPr>
            <a:spLocks noGrp="1"/>
          </p:cNvSpPr>
          <p:nvPr>
            <p:ph type="body" sz="quarter" idx="52" hasCustomPrompt="1"/>
          </p:nvPr>
        </p:nvSpPr>
        <p:spPr>
          <a:xfrm>
            <a:off x="8876383" y="537535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58" name="Text Placeholder 70"/>
          <p:cNvSpPr>
            <a:spLocks noGrp="1"/>
          </p:cNvSpPr>
          <p:nvPr>
            <p:ph type="body" sz="quarter" idx="53" hasCustomPrompt="1"/>
          </p:nvPr>
        </p:nvSpPr>
        <p:spPr>
          <a:xfrm>
            <a:off x="8876383" y="553123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26" name="Text Placeholder 3"/>
          <p:cNvSpPr>
            <a:spLocks noGrp="1"/>
          </p:cNvSpPr>
          <p:nvPr>
            <p:ph type="body" sz="quarter" idx="10" hasCustomPrompt="1"/>
          </p:nvPr>
        </p:nvSpPr>
        <p:spPr>
          <a:xfrm>
            <a:off x="1" y="1654832"/>
            <a:ext cx="9336333"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27" name="Text Placeholder 5"/>
          <p:cNvSpPr>
            <a:spLocks noGrp="1"/>
          </p:cNvSpPr>
          <p:nvPr>
            <p:ph type="body" sz="quarter" idx="11" hasCustomPrompt="1"/>
          </p:nvPr>
        </p:nvSpPr>
        <p:spPr>
          <a:xfrm>
            <a:off x="0" y="2213799"/>
            <a:ext cx="12192000" cy="2126405"/>
          </a:xfrm>
          <a:prstGeom prst="rect">
            <a:avLst/>
          </a:prstGeom>
        </p:spPr>
        <p:txBody>
          <a:bodyPr lIns="685800" tIns="0" rIns="685800" bIns="0" anchor="t" anchorCtr="0">
            <a:noAutofit/>
          </a:bodyPr>
          <a:lstStyle>
            <a:lvl1pPr marL="0" marR="0" indent="0" algn="l" defTabSz="665653" rtl="0" eaLnBrk="1" fontAlgn="auto" latinLnBrk="0" hangingPunct="1">
              <a:lnSpc>
                <a:spcPct val="100000"/>
              </a:lnSpc>
              <a:spcBef>
                <a:spcPts val="0"/>
              </a:spcBef>
              <a:spcAft>
                <a:spcPts val="0"/>
              </a:spcAft>
              <a:buClrTx/>
              <a:buSzTx/>
              <a:buFont typeface="Arial" panose="020B0604020202020204" pitchFamily="34" charset="0"/>
              <a:buNone/>
              <a:tabLst/>
              <a:defRPr sz="4765" b="1" baseline="0">
                <a:solidFill>
                  <a:schemeClr val="bg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marL="0" marR="0" lvl="0" indent="0" algn="l" defTabSz="6656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Slide Title </a:t>
            </a:r>
            <a:r>
              <a:rPr lang="en-US" dirty="0"/>
              <a:t>54 pt</a:t>
            </a:r>
            <a:r>
              <a:rPr lang="en-US"/>
              <a:t>. Bold </a:t>
            </a:r>
            <a:br>
              <a:rPr lang="en-US"/>
            </a:br>
            <a:r>
              <a:rPr lang="en-US"/>
              <a:t>50% Transparency</a:t>
            </a:r>
            <a:endParaRPr lang="en-US" dirty="0"/>
          </a:p>
          <a:p>
            <a:pPr lvl="1"/>
            <a:r>
              <a:rPr lang="en-US" dirty="0"/>
              <a:t>Click </a:t>
            </a:r>
            <a:r>
              <a:rPr lang="en-US"/>
              <a:t>“Increase </a:t>
            </a:r>
            <a:r>
              <a:rPr lang="en-US" dirty="0"/>
              <a:t>List Level” to produce this style subhead </a:t>
            </a:r>
            <a:r>
              <a:rPr lang="en-US"/>
              <a:t>28 pt.</a:t>
            </a:r>
          </a:p>
        </p:txBody>
      </p:sp>
      <p:sp>
        <p:nvSpPr>
          <p:cNvPr id="28" name="Text Placeholder 70"/>
          <p:cNvSpPr>
            <a:spLocks noGrp="1"/>
          </p:cNvSpPr>
          <p:nvPr>
            <p:ph type="body" sz="quarter" idx="34" hasCustomPrompt="1"/>
          </p:nvPr>
        </p:nvSpPr>
        <p:spPr>
          <a:xfrm>
            <a:off x="851154" y="5663650"/>
            <a:ext cx="2484345" cy="242600"/>
          </a:xfrm>
          <a:prstGeom prst="rect">
            <a:avLst/>
          </a:prstGeom>
        </p:spPr>
        <p:txBody>
          <a:bodyPr wrap="square" lIns="0" tIns="0" rIns="0" bIns="18288">
            <a:spAutoFit/>
          </a:bodyPr>
          <a:lstStyle>
            <a:lvl1pPr marL="0" indent="0">
              <a:lnSpc>
                <a:spcPts val="882"/>
              </a:lnSpc>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29" name="Text Placeholder 70"/>
          <p:cNvSpPr>
            <a:spLocks noGrp="1"/>
          </p:cNvSpPr>
          <p:nvPr>
            <p:ph type="body" sz="quarter" idx="44" hasCustomPrompt="1"/>
          </p:nvPr>
        </p:nvSpPr>
        <p:spPr>
          <a:xfrm>
            <a:off x="3526230" y="566743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
        <p:nvSpPr>
          <p:cNvPr id="30" name="Text Placeholder 70"/>
          <p:cNvSpPr>
            <a:spLocks noGrp="1"/>
          </p:cNvSpPr>
          <p:nvPr>
            <p:ph type="body" sz="quarter" idx="49" hasCustomPrompt="1"/>
          </p:nvPr>
        </p:nvSpPr>
        <p:spPr>
          <a:xfrm>
            <a:off x="6201306" y="566743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
        <p:nvSpPr>
          <p:cNvPr id="31" name="Text Placeholder 70"/>
          <p:cNvSpPr>
            <a:spLocks noGrp="1"/>
          </p:cNvSpPr>
          <p:nvPr>
            <p:ph type="body" sz="quarter" idx="54" hasCustomPrompt="1"/>
          </p:nvPr>
        </p:nvSpPr>
        <p:spPr>
          <a:xfrm>
            <a:off x="8876383" y="566743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178654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ver: Photo BG 50% Trans Green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78" name="Rectangle 77"/>
          <p:cNvSpPr>
            <a:spLocks noChangeAspect="1"/>
          </p:cNvSpPr>
          <p:nvPr userDrawn="1"/>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37" name="Text Placeholder 10"/>
          <p:cNvSpPr>
            <a:spLocks noGrp="1"/>
          </p:cNvSpPr>
          <p:nvPr>
            <p:ph type="body" sz="quarter" idx="13" hasCustomPrompt="1"/>
          </p:nvPr>
        </p:nvSpPr>
        <p:spPr>
          <a:xfrm>
            <a:off x="-1" y="5892339"/>
            <a:ext cx="8520547"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41"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2"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3"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4"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5"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6" name="TextBox 45"/>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7"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48"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9"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0"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1" name="Text Placeholder 70"/>
          <p:cNvSpPr>
            <a:spLocks noGrp="1"/>
          </p:cNvSpPr>
          <p:nvPr>
            <p:ph type="body" sz="quarter" idx="44"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2"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53"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4"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5"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2" name="Text Placeholder 70"/>
          <p:cNvSpPr>
            <a:spLocks noGrp="1"/>
          </p:cNvSpPr>
          <p:nvPr>
            <p:ph type="body" sz="quarter" idx="50"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73"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74"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75"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76"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7" name="Text Placeholder 70"/>
          <p:cNvSpPr>
            <a:spLocks noGrp="1"/>
          </p:cNvSpPr>
          <p:nvPr>
            <p:ph type="body" sz="quarter" idx="56"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29" name="Text Placeholder 3"/>
          <p:cNvSpPr>
            <a:spLocks noGrp="1"/>
          </p:cNvSpPr>
          <p:nvPr>
            <p:ph type="body" sz="quarter" idx="10" hasCustomPrompt="1"/>
          </p:nvPr>
        </p:nvSpPr>
        <p:spPr>
          <a:xfrm>
            <a:off x="1" y="1654832"/>
            <a:ext cx="8537691"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30"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marR="0" indent="0" algn="l" defTabSz="665653" rtl="0" eaLnBrk="1" fontAlgn="auto" latinLnBrk="0" hangingPunct="1">
              <a:lnSpc>
                <a:spcPct val="100000"/>
              </a:lnSpc>
              <a:spcBef>
                <a:spcPts val="0"/>
              </a:spcBef>
              <a:spcAft>
                <a:spcPts val="0"/>
              </a:spcAft>
              <a:buClrTx/>
              <a:buSzTx/>
              <a:buFont typeface="Arial" panose="020B0604020202020204" pitchFamily="34" charset="0"/>
              <a:buNone/>
              <a:tabLst/>
              <a:defRPr sz="4236" b="1" baseline="0">
                <a:solidFill>
                  <a:schemeClr val="bg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marL="0" marR="0" lvl="0" indent="0" algn="l" defTabSz="6656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Slide Title 48 pt.  </a:t>
            </a:r>
            <a:br>
              <a:rPr lang="en-US" dirty="0"/>
            </a:br>
            <a:r>
              <a:rPr lang="en-US" dirty="0"/>
              <a:t>50% Transparency</a:t>
            </a:r>
          </a:p>
          <a:p>
            <a:pPr lvl="0"/>
            <a:r>
              <a:rPr lang="en-US" dirty="0"/>
              <a:t>Bold</a:t>
            </a:r>
          </a:p>
          <a:p>
            <a:pPr lvl="1"/>
            <a:r>
              <a:rPr lang="en-US" dirty="0"/>
              <a:t>Click “Increase List Level” to </a:t>
            </a:r>
            <a:br>
              <a:rPr lang="en-US" dirty="0"/>
            </a:br>
            <a:r>
              <a:rPr lang="en-US" dirty="0"/>
              <a:t>produce this style subhead 28 pt.</a:t>
            </a:r>
          </a:p>
        </p:txBody>
      </p:sp>
    </p:spTree>
    <p:extLst>
      <p:ext uri="{BB962C8B-B14F-4D97-AF65-F5344CB8AC3E}">
        <p14:creationId xmlns:p14="http://schemas.microsoft.com/office/powerpoint/2010/main" val="181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ver: Photo BG 50% Trans Green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89" name="Rectangle 88"/>
          <p:cNvSpPr>
            <a:spLocks noChangeAspect="1"/>
          </p:cNvSpPr>
          <p:nvPr userDrawn="1"/>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37"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38"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39"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0"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1"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2" name="TextBox 41"/>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3"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4"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5"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6"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7" name="Text Placeholder 70"/>
          <p:cNvSpPr>
            <a:spLocks noGrp="1"/>
          </p:cNvSpPr>
          <p:nvPr>
            <p:ph type="body" sz="quarter" idx="57"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8"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49"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0"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1"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2" name="Text Placeholder 70"/>
          <p:cNvSpPr>
            <a:spLocks noGrp="1"/>
          </p:cNvSpPr>
          <p:nvPr>
            <p:ph type="body" sz="quarter" idx="58"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3"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54"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5"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6"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81" name="Text Placeholder 70"/>
          <p:cNvSpPr>
            <a:spLocks noGrp="1"/>
          </p:cNvSpPr>
          <p:nvPr>
            <p:ph type="body" sz="quarter" idx="59"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82" name="Text Placeholder 10"/>
          <p:cNvSpPr>
            <a:spLocks noGrp="1"/>
          </p:cNvSpPr>
          <p:nvPr>
            <p:ph type="body" sz="quarter" idx="13" hasCustomPrompt="1"/>
          </p:nvPr>
        </p:nvSpPr>
        <p:spPr>
          <a:xfrm>
            <a:off x="-1" y="5892339"/>
            <a:ext cx="8531352"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83" name="Picture Placeholder 4"/>
          <p:cNvSpPr>
            <a:spLocks noGrp="1" noChangeAspect="1"/>
          </p:cNvSpPr>
          <p:nvPr>
            <p:ph type="pic" sz="quarter" idx="38" hasCustomPrompt="1"/>
          </p:nvPr>
        </p:nvSpPr>
        <p:spPr>
          <a:xfrm>
            <a:off x="8298153" y="2237612"/>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4" name="Picture Placeholder 4"/>
          <p:cNvSpPr>
            <a:spLocks noGrp="1" noChangeAspect="1"/>
          </p:cNvSpPr>
          <p:nvPr>
            <p:ph type="pic" sz="quarter" idx="44" hasCustomPrompt="1"/>
          </p:nvPr>
        </p:nvSpPr>
        <p:spPr>
          <a:xfrm>
            <a:off x="8301029" y="3187311"/>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5" name="Picture Placeholder 4"/>
          <p:cNvSpPr>
            <a:spLocks noGrp="1" noChangeAspect="1"/>
          </p:cNvSpPr>
          <p:nvPr>
            <p:ph type="pic" sz="quarter" idx="50" hasCustomPrompt="1"/>
          </p:nvPr>
        </p:nvSpPr>
        <p:spPr>
          <a:xfrm>
            <a:off x="8301029" y="4137010"/>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6" name="Picture Placeholder 4"/>
          <p:cNvSpPr>
            <a:spLocks noGrp="1" noChangeAspect="1"/>
          </p:cNvSpPr>
          <p:nvPr>
            <p:ph type="pic" sz="quarter" idx="56" hasCustomPrompt="1"/>
          </p:nvPr>
        </p:nvSpPr>
        <p:spPr>
          <a:xfrm>
            <a:off x="8301029" y="5086708"/>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34" name="Text Placeholder 3"/>
          <p:cNvSpPr>
            <a:spLocks noGrp="1"/>
          </p:cNvSpPr>
          <p:nvPr>
            <p:ph type="body" sz="quarter" idx="10" hasCustomPrompt="1"/>
          </p:nvPr>
        </p:nvSpPr>
        <p:spPr>
          <a:xfrm>
            <a:off x="1" y="1654832"/>
            <a:ext cx="8537691"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35" name="Text Placeholder 5"/>
          <p:cNvSpPr>
            <a:spLocks noGrp="1"/>
          </p:cNvSpPr>
          <p:nvPr>
            <p:ph type="body" sz="quarter" idx="11" hasCustomPrompt="1"/>
          </p:nvPr>
        </p:nvSpPr>
        <p:spPr>
          <a:xfrm>
            <a:off x="1" y="2211525"/>
            <a:ext cx="8540081" cy="3708005"/>
          </a:xfrm>
          <a:prstGeom prst="rect">
            <a:avLst/>
          </a:prstGeom>
        </p:spPr>
        <p:txBody>
          <a:bodyPr lIns="685800" tIns="0" rIns="685800" bIns="0" anchor="t" anchorCtr="0">
            <a:noAutofit/>
          </a:bodyPr>
          <a:lstStyle>
            <a:lvl1pPr marL="0" marR="0" indent="0" algn="l" defTabSz="665653" rtl="0" eaLnBrk="1" fontAlgn="auto" latinLnBrk="0" hangingPunct="1">
              <a:lnSpc>
                <a:spcPct val="100000"/>
              </a:lnSpc>
              <a:spcBef>
                <a:spcPts val="0"/>
              </a:spcBef>
              <a:spcAft>
                <a:spcPts val="0"/>
              </a:spcAft>
              <a:buClrTx/>
              <a:buSzTx/>
              <a:buFont typeface="Arial" panose="020B0604020202020204" pitchFamily="34" charset="0"/>
              <a:buNone/>
              <a:tabLst/>
              <a:defRPr sz="4236" b="1" baseline="0">
                <a:solidFill>
                  <a:schemeClr val="bg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marL="0" marR="0" lvl="0" indent="0" algn="l" defTabSz="6656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Slide Title 48 </a:t>
            </a:r>
            <a:r>
              <a:rPr lang="en-US" dirty="0"/>
              <a:t>pt</a:t>
            </a:r>
            <a:r>
              <a:rPr lang="en-US"/>
              <a:t>. Bold 50% Transparency</a:t>
            </a:r>
            <a:endParaRPr lang="en-US" dirty="0"/>
          </a:p>
          <a:p>
            <a:pPr lvl="1"/>
            <a:r>
              <a:rPr lang="en-US" dirty="0"/>
              <a:t>Click </a:t>
            </a:r>
            <a:r>
              <a:rPr lang="en-US"/>
              <a:t>“Increase </a:t>
            </a:r>
            <a:r>
              <a:rPr lang="en-US" dirty="0"/>
              <a:t>List Level” to produce this style subhead </a:t>
            </a:r>
            <a:r>
              <a:rPr lang="en-US"/>
              <a:t>28 pt.</a:t>
            </a:r>
          </a:p>
        </p:txBody>
      </p:sp>
    </p:spTree>
    <p:extLst>
      <p:ext uri="{BB962C8B-B14F-4D97-AF65-F5344CB8AC3E}">
        <p14:creationId xmlns:p14="http://schemas.microsoft.com/office/powerpoint/2010/main" val="118913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F99D-D2B7-4B91-A4E2-0E577AACE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BC64CE-8744-4BCE-A0C8-FA3D2C145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EAD479-08B0-4CCA-BA03-9B275356C7FC}"/>
              </a:ext>
            </a:extLst>
          </p:cNvPr>
          <p:cNvSpPr>
            <a:spLocks noGrp="1"/>
          </p:cNvSpPr>
          <p:nvPr>
            <p:ph type="dt" sz="half" idx="10"/>
          </p:nvPr>
        </p:nvSpPr>
        <p:spPr/>
        <p:txBody>
          <a:bodyPr/>
          <a:lstStyle/>
          <a:p>
            <a:fld id="{FBA0DF6C-CB30-42C8-B919-072CF949BA63}" type="datetimeFigureOut">
              <a:rPr lang="en-US" smtClean="0"/>
              <a:t>10/3/2022</a:t>
            </a:fld>
            <a:endParaRPr lang="en-US"/>
          </a:p>
        </p:txBody>
      </p:sp>
      <p:sp>
        <p:nvSpPr>
          <p:cNvPr id="5" name="Footer Placeholder 4">
            <a:extLst>
              <a:ext uri="{FF2B5EF4-FFF2-40B4-BE49-F238E27FC236}">
                <a16:creationId xmlns:a16="http://schemas.microsoft.com/office/drawing/2014/main" id="{87B8327F-BF3B-479D-8E8A-5F7976E40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8EF5B-6BD1-402C-A066-99FD5523F1EF}"/>
              </a:ext>
            </a:extLst>
          </p:cNvPr>
          <p:cNvSpPr>
            <a:spLocks noGrp="1"/>
          </p:cNvSpPr>
          <p:nvPr>
            <p:ph type="sldNum" sz="quarter" idx="12"/>
          </p:nvPr>
        </p:nvSpPr>
        <p:spPr/>
        <p:txBody>
          <a:bodyPr/>
          <a:lstStyle/>
          <a:p>
            <a:fld id="{89BDF056-839B-42A6-A626-9102FAFD46F3}" type="slidenum">
              <a:rPr lang="en-US" smtClean="0"/>
              <a:t>‹#›</a:t>
            </a:fld>
            <a:endParaRPr lang="en-US"/>
          </a:p>
        </p:txBody>
      </p:sp>
    </p:spTree>
    <p:extLst>
      <p:ext uri="{BB962C8B-B14F-4D97-AF65-F5344CB8AC3E}">
        <p14:creationId xmlns:p14="http://schemas.microsoft.com/office/powerpoint/2010/main" val="44859530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ver: Photo BG 25% Trans Green">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dirty="0"/>
              <a:t>Month Day, </a:t>
            </a:r>
            <a:r>
              <a:rPr lang="en-US" err="1"/>
              <a:t>20XX</a:t>
            </a:r>
            <a:r>
              <a:rPr lang="en-US"/>
              <a:t> 11 </a:t>
            </a:r>
            <a:r>
              <a:rPr lang="en-US" dirty="0"/>
              <a:t>pt.</a:t>
            </a:r>
          </a:p>
        </p:txBody>
      </p:sp>
      <p:sp>
        <p:nvSpPr>
          <p:cNvPr id="5" name="Text Placeholder 3"/>
          <p:cNvSpPr>
            <a:spLocks noGrp="1"/>
          </p:cNvSpPr>
          <p:nvPr>
            <p:ph type="body" sz="quarter" idx="10" hasCustomPrompt="1"/>
          </p:nvPr>
        </p:nvSpPr>
        <p:spPr>
          <a:xfrm>
            <a:off x="1" y="2170713"/>
            <a:ext cx="9336333"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6" name="Text Placeholder 5"/>
          <p:cNvSpPr>
            <a:spLocks noGrp="1"/>
          </p:cNvSpPr>
          <p:nvPr>
            <p:ph type="body" sz="quarter" idx="11" hasCustomPrompt="1"/>
          </p:nvPr>
        </p:nvSpPr>
        <p:spPr>
          <a:xfrm>
            <a:off x="0" y="2733118"/>
            <a:ext cx="12192000" cy="3183589"/>
          </a:xfrm>
          <a:prstGeom prst="rect">
            <a:avLst/>
          </a:prstGeom>
        </p:spPr>
        <p:txBody>
          <a:bodyPr lIns="685800" tIns="0" rIns="685800" bIns="0" anchor="t" anchorCtr="0">
            <a:noAutofit/>
          </a:bodyPr>
          <a:lstStyle>
            <a:lvl1pPr marL="0" marR="0" indent="0" algn="l" defTabSz="665653" rtl="0" eaLnBrk="1" fontAlgn="auto" latinLnBrk="0" hangingPunct="1">
              <a:lnSpc>
                <a:spcPct val="100000"/>
              </a:lnSpc>
              <a:spcBef>
                <a:spcPts val="0"/>
              </a:spcBef>
              <a:spcAft>
                <a:spcPts val="0"/>
              </a:spcAft>
              <a:buClrTx/>
              <a:buSzTx/>
              <a:buFont typeface="Arial" panose="020B0604020202020204" pitchFamily="34" charset="0"/>
              <a:buNone/>
              <a:tabLst/>
              <a:defRPr sz="4765" b="1" baseline="0">
                <a:solidFill>
                  <a:schemeClr val="bg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marL="0" marR="0" lvl="0" indent="0" algn="l" defTabSz="6656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Slide Title </a:t>
            </a:r>
            <a:r>
              <a:rPr lang="en-US" dirty="0"/>
              <a:t>54 pt</a:t>
            </a:r>
            <a:r>
              <a:rPr lang="en-US"/>
              <a:t>. Bold </a:t>
            </a:r>
            <a:br>
              <a:rPr lang="en-US"/>
            </a:br>
            <a:r>
              <a:rPr lang="en-US"/>
              <a:t>25% Transparency</a:t>
            </a:r>
            <a:endParaRPr lang="en-US" dirty="0"/>
          </a:p>
          <a:p>
            <a:pPr lvl="1"/>
            <a:r>
              <a:rPr lang="en-US" dirty="0"/>
              <a:t>Click </a:t>
            </a:r>
            <a:r>
              <a:rPr lang="en-US"/>
              <a:t>“Increase </a:t>
            </a:r>
            <a:r>
              <a:rPr lang="en-US" dirty="0"/>
              <a:t>List Level” to produce this style subhead </a:t>
            </a:r>
            <a:r>
              <a:rPr lang="en-US"/>
              <a:t>28 pt.</a:t>
            </a:r>
          </a:p>
        </p:txBody>
      </p:sp>
    </p:spTree>
    <p:extLst>
      <p:ext uri="{BB962C8B-B14F-4D97-AF65-F5344CB8AC3E}">
        <p14:creationId xmlns:p14="http://schemas.microsoft.com/office/powerpoint/2010/main" val="300692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ver: Photo BG 25% Trans Green Presenters Bottom">
    <p:spTree>
      <p:nvGrpSpPr>
        <p:cNvPr id="1" name=""/>
        <p:cNvGrpSpPr/>
        <p:nvPr/>
      </p:nvGrpSpPr>
      <p:grpSpPr>
        <a:xfrm>
          <a:off x="0" y="0"/>
          <a:ext cx="0" cy="0"/>
          <a:chOff x="0" y="0"/>
          <a:chExt cx="0" cy="0"/>
        </a:xfrm>
      </p:grpSpPr>
      <p:sp>
        <p:nvSpPr>
          <p:cNvPr id="37"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38" name="Text Placeholder 70"/>
          <p:cNvSpPr>
            <a:spLocks noGrp="1"/>
          </p:cNvSpPr>
          <p:nvPr>
            <p:ph type="body" sz="quarter" idx="14" hasCustomPrompt="1"/>
          </p:nvPr>
        </p:nvSpPr>
        <p:spPr>
          <a:xfrm>
            <a:off x="851154" y="5028111"/>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39" name="Text Placeholder 70"/>
          <p:cNvSpPr>
            <a:spLocks noGrp="1"/>
          </p:cNvSpPr>
          <p:nvPr>
            <p:ph type="body" sz="quarter" idx="15" hasCustomPrompt="1"/>
          </p:nvPr>
        </p:nvSpPr>
        <p:spPr>
          <a:xfrm>
            <a:off x="851154" y="5215677"/>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0" name="Text Placeholder 70"/>
          <p:cNvSpPr>
            <a:spLocks noGrp="1"/>
          </p:cNvSpPr>
          <p:nvPr>
            <p:ph type="body" sz="quarter" idx="16" hasCustomPrompt="1"/>
          </p:nvPr>
        </p:nvSpPr>
        <p:spPr>
          <a:xfrm>
            <a:off x="851154" y="5371571"/>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1" name="Text Placeholder 70"/>
          <p:cNvSpPr>
            <a:spLocks noGrp="1"/>
          </p:cNvSpPr>
          <p:nvPr>
            <p:ph type="body" sz="quarter" idx="17" hasCustomPrompt="1"/>
          </p:nvPr>
        </p:nvSpPr>
        <p:spPr>
          <a:xfrm>
            <a:off x="851154" y="552745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2" name="TextBox 41"/>
          <p:cNvSpPr txBox="1"/>
          <p:nvPr userDrawn="1"/>
        </p:nvSpPr>
        <p:spPr>
          <a:xfrm>
            <a:off x="3050" y="4722216"/>
            <a:ext cx="12188952" cy="169349"/>
          </a:xfrm>
          <a:prstGeom prst="rect">
            <a:avLst/>
          </a:prstGeom>
          <a:noFill/>
        </p:spPr>
        <p:txBody>
          <a:bodyPr wrap="square" lIns="605118" tIns="0" rIns="605118" bIns="33281"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882"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5" name="Text Placeholder 70"/>
          <p:cNvSpPr>
            <a:spLocks noGrp="1"/>
          </p:cNvSpPr>
          <p:nvPr>
            <p:ph type="body" sz="quarter" idx="40" hasCustomPrompt="1"/>
          </p:nvPr>
        </p:nvSpPr>
        <p:spPr>
          <a:xfrm>
            <a:off x="3526230" y="5031899"/>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6" name="Text Placeholder 70"/>
          <p:cNvSpPr>
            <a:spLocks noGrp="1"/>
          </p:cNvSpPr>
          <p:nvPr>
            <p:ph type="body" sz="quarter" idx="41" hasCustomPrompt="1"/>
          </p:nvPr>
        </p:nvSpPr>
        <p:spPr>
          <a:xfrm>
            <a:off x="3526230" y="521946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7" name="Text Placeholder 70"/>
          <p:cNvSpPr>
            <a:spLocks noGrp="1"/>
          </p:cNvSpPr>
          <p:nvPr>
            <p:ph type="body" sz="quarter" idx="42" hasCustomPrompt="1"/>
          </p:nvPr>
        </p:nvSpPr>
        <p:spPr>
          <a:xfrm>
            <a:off x="3526230" y="537535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8" name="Text Placeholder 70"/>
          <p:cNvSpPr>
            <a:spLocks noGrp="1"/>
          </p:cNvSpPr>
          <p:nvPr>
            <p:ph type="body" sz="quarter" idx="43" hasCustomPrompt="1"/>
          </p:nvPr>
        </p:nvSpPr>
        <p:spPr>
          <a:xfrm>
            <a:off x="3526230" y="553123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50" name="Text Placeholder 70"/>
          <p:cNvSpPr>
            <a:spLocks noGrp="1"/>
          </p:cNvSpPr>
          <p:nvPr>
            <p:ph type="body" sz="quarter" idx="45" hasCustomPrompt="1"/>
          </p:nvPr>
        </p:nvSpPr>
        <p:spPr>
          <a:xfrm>
            <a:off x="6201306" y="5031899"/>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51" name="Text Placeholder 70"/>
          <p:cNvSpPr>
            <a:spLocks noGrp="1"/>
          </p:cNvSpPr>
          <p:nvPr>
            <p:ph type="body" sz="quarter" idx="46" hasCustomPrompt="1"/>
          </p:nvPr>
        </p:nvSpPr>
        <p:spPr>
          <a:xfrm>
            <a:off x="6201306" y="521946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52" name="Text Placeholder 70"/>
          <p:cNvSpPr>
            <a:spLocks noGrp="1"/>
          </p:cNvSpPr>
          <p:nvPr>
            <p:ph type="body" sz="quarter" idx="47" hasCustomPrompt="1"/>
          </p:nvPr>
        </p:nvSpPr>
        <p:spPr>
          <a:xfrm>
            <a:off x="6201306" y="537535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53" name="Text Placeholder 70"/>
          <p:cNvSpPr>
            <a:spLocks noGrp="1"/>
          </p:cNvSpPr>
          <p:nvPr>
            <p:ph type="body" sz="quarter" idx="48" hasCustomPrompt="1"/>
          </p:nvPr>
        </p:nvSpPr>
        <p:spPr>
          <a:xfrm>
            <a:off x="6201306" y="553123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55" name="Text Placeholder 70"/>
          <p:cNvSpPr>
            <a:spLocks noGrp="1"/>
          </p:cNvSpPr>
          <p:nvPr>
            <p:ph type="body" sz="quarter" idx="50" hasCustomPrompt="1"/>
          </p:nvPr>
        </p:nvSpPr>
        <p:spPr>
          <a:xfrm>
            <a:off x="8876383" y="5031899"/>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56" name="Text Placeholder 70"/>
          <p:cNvSpPr>
            <a:spLocks noGrp="1"/>
          </p:cNvSpPr>
          <p:nvPr>
            <p:ph type="body" sz="quarter" idx="51" hasCustomPrompt="1"/>
          </p:nvPr>
        </p:nvSpPr>
        <p:spPr>
          <a:xfrm>
            <a:off x="8876383" y="521946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57" name="Text Placeholder 70"/>
          <p:cNvSpPr>
            <a:spLocks noGrp="1"/>
          </p:cNvSpPr>
          <p:nvPr>
            <p:ph type="body" sz="quarter" idx="52" hasCustomPrompt="1"/>
          </p:nvPr>
        </p:nvSpPr>
        <p:spPr>
          <a:xfrm>
            <a:off x="8876383" y="537535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58" name="Text Placeholder 70"/>
          <p:cNvSpPr>
            <a:spLocks noGrp="1"/>
          </p:cNvSpPr>
          <p:nvPr>
            <p:ph type="body" sz="quarter" idx="53" hasCustomPrompt="1"/>
          </p:nvPr>
        </p:nvSpPr>
        <p:spPr>
          <a:xfrm>
            <a:off x="8876383" y="553123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26" name="Text Placeholder 3"/>
          <p:cNvSpPr>
            <a:spLocks noGrp="1"/>
          </p:cNvSpPr>
          <p:nvPr>
            <p:ph type="body" sz="quarter" idx="10" hasCustomPrompt="1"/>
          </p:nvPr>
        </p:nvSpPr>
        <p:spPr>
          <a:xfrm>
            <a:off x="1" y="1654832"/>
            <a:ext cx="9336333"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27" name="Text Placeholder 5"/>
          <p:cNvSpPr>
            <a:spLocks noGrp="1"/>
          </p:cNvSpPr>
          <p:nvPr>
            <p:ph type="body" sz="quarter" idx="11" hasCustomPrompt="1"/>
          </p:nvPr>
        </p:nvSpPr>
        <p:spPr>
          <a:xfrm>
            <a:off x="0" y="2213799"/>
            <a:ext cx="12192000" cy="2126405"/>
          </a:xfrm>
          <a:prstGeom prst="rect">
            <a:avLst/>
          </a:prstGeom>
        </p:spPr>
        <p:txBody>
          <a:bodyPr lIns="685800" tIns="0" rIns="685800" bIns="0" anchor="t" anchorCtr="0">
            <a:noAutofit/>
          </a:bodyPr>
          <a:lstStyle>
            <a:lvl1pPr marL="0" marR="0" indent="0" algn="l" defTabSz="665653" rtl="0" eaLnBrk="1" fontAlgn="auto" latinLnBrk="0" hangingPunct="1">
              <a:lnSpc>
                <a:spcPct val="100000"/>
              </a:lnSpc>
              <a:spcBef>
                <a:spcPts val="0"/>
              </a:spcBef>
              <a:spcAft>
                <a:spcPts val="0"/>
              </a:spcAft>
              <a:buClrTx/>
              <a:buSzTx/>
              <a:buFont typeface="Arial" panose="020B0604020202020204" pitchFamily="34" charset="0"/>
              <a:buNone/>
              <a:tabLst/>
              <a:defRPr sz="4765" b="1" baseline="0">
                <a:solidFill>
                  <a:schemeClr val="bg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marL="0" marR="0" lvl="0" indent="0" algn="l" defTabSz="6656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Slide Title </a:t>
            </a:r>
            <a:r>
              <a:rPr lang="en-US" dirty="0"/>
              <a:t>54 pt</a:t>
            </a:r>
            <a:r>
              <a:rPr lang="en-US"/>
              <a:t>. Bold </a:t>
            </a:r>
            <a:br>
              <a:rPr lang="en-US"/>
            </a:br>
            <a:r>
              <a:rPr lang="en-US"/>
              <a:t>25% Transparency</a:t>
            </a:r>
            <a:endParaRPr lang="en-US" dirty="0"/>
          </a:p>
          <a:p>
            <a:pPr lvl="1"/>
            <a:r>
              <a:rPr lang="en-US" dirty="0"/>
              <a:t>Click </a:t>
            </a:r>
            <a:r>
              <a:rPr lang="en-US"/>
              <a:t>“Increase </a:t>
            </a:r>
            <a:r>
              <a:rPr lang="en-US" dirty="0"/>
              <a:t>List Level” to produce this style subhead </a:t>
            </a:r>
            <a:r>
              <a:rPr lang="en-US"/>
              <a:t>28 pt.</a:t>
            </a:r>
          </a:p>
        </p:txBody>
      </p:sp>
      <p:sp>
        <p:nvSpPr>
          <p:cNvPr id="28" name="Text Placeholder 70"/>
          <p:cNvSpPr>
            <a:spLocks noGrp="1"/>
          </p:cNvSpPr>
          <p:nvPr>
            <p:ph type="body" sz="quarter" idx="34" hasCustomPrompt="1"/>
          </p:nvPr>
        </p:nvSpPr>
        <p:spPr>
          <a:xfrm>
            <a:off x="851154" y="5663650"/>
            <a:ext cx="2484345" cy="242600"/>
          </a:xfrm>
          <a:prstGeom prst="rect">
            <a:avLst/>
          </a:prstGeom>
        </p:spPr>
        <p:txBody>
          <a:bodyPr wrap="square" lIns="0" tIns="0" rIns="0" bIns="18288">
            <a:spAutoFit/>
          </a:bodyPr>
          <a:lstStyle>
            <a:lvl1pPr marL="0" indent="0">
              <a:lnSpc>
                <a:spcPts val="882"/>
              </a:lnSpc>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29" name="Text Placeholder 70"/>
          <p:cNvSpPr>
            <a:spLocks noGrp="1"/>
          </p:cNvSpPr>
          <p:nvPr>
            <p:ph type="body" sz="quarter" idx="44" hasCustomPrompt="1"/>
          </p:nvPr>
        </p:nvSpPr>
        <p:spPr>
          <a:xfrm>
            <a:off x="3526230" y="566743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
        <p:nvSpPr>
          <p:cNvPr id="30" name="Text Placeholder 70"/>
          <p:cNvSpPr>
            <a:spLocks noGrp="1"/>
          </p:cNvSpPr>
          <p:nvPr>
            <p:ph type="body" sz="quarter" idx="49" hasCustomPrompt="1"/>
          </p:nvPr>
        </p:nvSpPr>
        <p:spPr>
          <a:xfrm>
            <a:off x="6201306" y="566743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
        <p:nvSpPr>
          <p:cNvPr id="31" name="Text Placeholder 70"/>
          <p:cNvSpPr>
            <a:spLocks noGrp="1"/>
          </p:cNvSpPr>
          <p:nvPr>
            <p:ph type="body" sz="quarter" idx="54" hasCustomPrompt="1"/>
          </p:nvPr>
        </p:nvSpPr>
        <p:spPr>
          <a:xfrm>
            <a:off x="8876383" y="566743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298997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ver: Photo BG 25% Trans Green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78" name="Rectangle 77"/>
          <p:cNvSpPr>
            <a:spLocks noChangeAspect="1"/>
          </p:cNvSpPr>
          <p:nvPr userDrawn="1"/>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37" name="Text Placeholder 10"/>
          <p:cNvSpPr>
            <a:spLocks noGrp="1"/>
          </p:cNvSpPr>
          <p:nvPr>
            <p:ph type="body" sz="quarter" idx="13" hasCustomPrompt="1"/>
          </p:nvPr>
        </p:nvSpPr>
        <p:spPr>
          <a:xfrm>
            <a:off x="-1" y="5892339"/>
            <a:ext cx="8520547"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41"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2"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3"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4"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5"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6" name="TextBox 45"/>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7"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48"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9"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0"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1" name="Text Placeholder 70"/>
          <p:cNvSpPr>
            <a:spLocks noGrp="1"/>
          </p:cNvSpPr>
          <p:nvPr>
            <p:ph type="body" sz="quarter" idx="44"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2"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53"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4"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5"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2" name="Text Placeholder 70"/>
          <p:cNvSpPr>
            <a:spLocks noGrp="1"/>
          </p:cNvSpPr>
          <p:nvPr>
            <p:ph type="body" sz="quarter" idx="50"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73"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74"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75"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76"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7" name="Text Placeholder 70"/>
          <p:cNvSpPr>
            <a:spLocks noGrp="1"/>
          </p:cNvSpPr>
          <p:nvPr>
            <p:ph type="body" sz="quarter" idx="56"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29" name="Text Placeholder 3"/>
          <p:cNvSpPr>
            <a:spLocks noGrp="1"/>
          </p:cNvSpPr>
          <p:nvPr>
            <p:ph type="body" sz="quarter" idx="10" hasCustomPrompt="1"/>
          </p:nvPr>
        </p:nvSpPr>
        <p:spPr>
          <a:xfrm>
            <a:off x="1" y="1654832"/>
            <a:ext cx="8537691"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30"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marR="0" indent="0" algn="l" defTabSz="665653" rtl="0" eaLnBrk="1" fontAlgn="auto" latinLnBrk="0" hangingPunct="1">
              <a:lnSpc>
                <a:spcPct val="100000"/>
              </a:lnSpc>
              <a:spcBef>
                <a:spcPts val="0"/>
              </a:spcBef>
              <a:spcAft>
                <a:spcPts val="0"/>
              </a:spcAft>
              <a:buClrTx/>
              <a:buSzTx/>
              <a:buFont typeface="Arial" panose="020B0604020202020204" pitchFamily="34" charset="0"/>
              <a:buNone/>
              <a:tabLst/>
              <a:defRPr sz="4236" b="1" baseline="0">
                <a:solidFill>
                  <a:schemeClr val="bg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marL="0" marR="0" lvl="0" indent="0" algn="l" defTabSz="6656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Slide Title 48 pt. Bold 25% Transparency</a:t>
            </a:r>
          </a:p>
          <a:p>
            <a:pPr lvl="1"/>
            <a:r>
              <a:rPr lang="en-US" dirty="0"/>
              <a:t>Click “Increase List Level” to </a:t>
            </a:r>
            <a:br>
              <a:rPr lang="en-US" dirty="0"/>
            </a:br>
            <a:r>
              <a:rPr lang="en-US" dirty="0"/>
              <a:t>produce this style subhead 28 pt.</a:t>
            </a:r>
          </a:p>
        </p:txBody>
      </p:sp>
    </p:spTree>
    <p:extLst>
      <p:ext uri="{BB962C8B-B14F-4D97-AF65-F5344CB8AC3E}">
        <p14:creationId xmlns:p14="http://schemas.microsoft.com/office/powerpoint/2010/main" val="209854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ver: Photo BG 25% Trans Green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89" name="Rectangle 88"/>
          <p:cNvSpPr>
            <a:spLocks noChangeAspect="1"/>
          </p:cNvSpPr>
          <p:nvPr userDrawn="1"/>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pic>
        <p:nvPicPr>
          <p:cNvPr id="35" name="Picture 3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36"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37"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38"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39"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0"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1" name="TextBox 40"/>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2"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3"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4"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5"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6" name="Text Placeholder 70"/>
          <p:cNvSpPr>
            <a:spLocks noGrp="1"/>
          </p:cNvSpPr>
          <p:nvPr>
            <p:ph type="body" sz="quarter" idx="57"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7"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48"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9"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0"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1" name="Text Placeholder 70"/>
          <p:cNvSpPr>
            <a:spLocks noGrp="1"/>
          </p:cNvSpPr>
          <p:nvPr>
            <p:ph type="body" sz="quarter" idx="58"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2"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53"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4"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5"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81" name="Text Placeholder 70"/>
          <p:cNvSpPr>
            <a:spLocks noGrp="1"/>
          </p:cNvSpPr>
          <p:nvPr>
            <p:ph type="body" sz="quarter" idx="59"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82" name="Text Placeholder 10"/>
          <p:cNvSpPr>
            <a:spLocks noGrp="1"/>
          </p:cNvSpPr>
          <p:nvPr>
            <p:ph type="body" sz="quarter" idx="13" hasCustomPrompt="1"/>
          </p:nvPr>
        </p:nvSpPr>
        <p:spPr>
          <a:xfrm>
            <a:off x="-1" y="5892339"/>
            <a:ext cx="8531352"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83" name="Picture Placeholder 4"/>
          <p:cNvSpPr>
            <a:spLocks noGrp="1" noChangeAspect="1"/>
          </p:cNvSpPr>
          <p:nvPr>
            <p:ph type="pic" sz="quarter" idx="38" hasCustomPrompt="1"/>
          </p:nvPr>
        </p:nvSpPr>
        <p:spPr>
          <a:xfrm>
            <a:off x="8298153" y="2237612"/>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4" name="Picture Placeholder 4"/>
          <p:cNvSpPr>
            <a:spLocks noGrp="1" noChangeAspect="1"/>
          </p:cNvSpPr>
          <p:nvPr>
            <p:ph type="pic" sz="quarter" idx="44" hasCustomPrompt="1"/>
          </p:nvPr>
        </p:nvSpPr>
        <p:spPr>
          <a:xfrm>
            <a:off x="8301029" y="3187311"/>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5" name="Picture Placeholder 4"/>
          <p:cNvSpPr>
            <a:spLocks noGrp="1" noChangeAspect="1"/>
          </p:cNvSpPr>
          <p:nvPr>
            <p:ph type="pic" sz="quarter" idx="50" hasCustomPrompt="1"/>
          </p:nvPr>
        </p:nvSpPr>
        <p:spPr>
          <a:xfrm>
            <a:off x="8301029" y="4137010"/>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6" name="Picture Placeholder 4"/>
          <p:cNvSpPr>
            <a:spLocks noGrp="1" noChangeAspect="1"/>
          </p:cNvSpPr>
          <p:nvPr>
            <p:ph type="pic" sz="quarter" idx="56" hasCustomPrompt="1"/>
          </p:nvPr>
        </p:nvSpPr>
        <p:spPr>
          <a:xfrm>
            <a:off x="8301029" y="5086708"/>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34" name="Text Placeholder 3"/>
          <p:cNvSpPr>
            <a:spLocks noGrp="1"/>
          </p:cNvSpPr>
          <p:nvPr>
            <p:ph type="body" sz="quarter" idx="10" hasCustomPrompt="1"/>
          </p:nvPr>
        </p:nvSpPr>
        <p:spPr>
          <a:xfrm>
            <a:off x="1" y="1654832"/>
            <a:ext cx="8537691"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accent5"/>
                </a:solidFill>
              </a:defRPr>
            </a:lvl1pPr>
            <a:lvl2pPr marL="0" indent="0">
              <a:buNone/>
              <a:defRPr sz="1235">
                <a:solidFill>
                  <a:schemeClr val="accent5"/>
                </a:solidFill>
              </a:defRPr>
            </a:lvl2pPr>
            <a:lvl3pPr marL="0" indent="0">
              <a:buNone/>
              <a:defRPr sz="1235">
                <a:solidFill>
                  <a:schemeClr val="accent5"/>
                </a:solidFill>
              </a:defRPr>
            </a:lvl3pPr>
            <a:lvl4pPr marL="0" indent="0">
              <a:buNone/>
              <a:defRPr sz="1235">
                <a:solidFill>
                  <a:schemeClr val="accent5"/>
                </a:solidFill>
              </a:defRPr>
            </a:lvl4pPr>
            <a:lvl5pPr marL="0" indent="0">
              <a:buNone/>
              <a:defRPr sz="1235">
                <a:solidFill>
                  <a:schemeClr val="accent5"/>
                </a:solidFill>
              </a:defRPr>
            </a:lvl5pPr>
            <a:lvl6pPr marL="0" indent="0">
              <a:spcBef>
                <a:spcPts val="0"/>
              </a:spcBef>
              <a:buNone/>
              <a:defRPr sz="1235">
                <a:solidFill>
                  <a:schemeClr val="accent5"/>
                </a:solidFill>
              </a:defRPr>
            </a:lvl6pPr>
            <a:lvl7pPr marL="0" indent="0">
              <a:spcBef>
                <a:spcPts val="0"/>
              </a:spcBef>
              <a:buNone/>
              <a:defRPr sz="1235">
                <a:solidFill>
                  <a:schemeClr val="accent5"/>
                </a:solidFill>
              </a:defRPr>
            </a:lvl7pPr>
            <a:lvl8pPr marL="0" indent="0">
              <a:spcBef>
                <a:spcPts val="0"/>
              </a:spcBef>
              <a:buNone/>
              <a:defRPr sz="1235">
                <a:solidFill>
                  <a:schemeClr val="accent5"/>
                </a:solidFill>
              </a:defRPr>
            </a:lvl8pPr>
            <a:lvl9pPr marL="0" indent="0">
              <a:spcBef>
                <a:spcPts val="0"/>
              </a:spcBef>
              <a:buNone/>
              <a:defRPr sz="1235">
                <a:solidFill>
                  <a:schemeClr val="accent5"/>
                </a:solidFill>
              </a:defRPr>
            </a:lvl9pPr>
          </a:lstStyle>
          <a:p>
            <a:pPr lvl="0"/>
            <a:r>
              <a:rPr lang="en-US" dirty="0"/>
              <a:t>Presentation Eyebrow 14 pt. (Example: Proposal for </a:t>
            </a:r>
            <a:r>
              <a:rPr lang="en-US"/>
              <a:t>XYZ Company)</a:t>
            </a:r>
            <a:endParaRPr lang="en-US" dirty="0"/>
          </a:p>
        </p:txBody>
      </p:sp>
      <p:sp>
        <p:nvSpPr>
          <p:cNvPr id="56" name="Text Placeholder 5"/>
          <p:cNvSpPr>
            <a:spLocks noGrp="1"/>
          </p:cNvSpPr>
          <p:nvPr>
            <p:ph type="body" sz="quarter" idx="11" hasCustomPrompt="1"/>
          </p:nvPr>
        </p:nvSpPr>
        <p:spPr>
          <a:xfrm>
            <a:off x="1" y="2211525"/>
            <a:ext cx="8540081" cy="3708005"/>
          </a:xfrm>
          <a:prstGeom prst="rect">
            <a:avLst/>
          </a:prstGeom>
        </p:spPr>
        <p:txBody>
          <a:bodyPr lIns="685800" tIns="0" rIns="685800" bIns="0" anchor="t" anchorCtr="0">
            <a:noAutofit/>
          </a:bodyPr>
          <a:lstStyle>
            <a:lvl1pPr marL="0" marR="0" indent="0" algn="l" defTabSz="665653" rtl="0" eaLnBrk="1" fontAlgn="auto" latinLnBrk="0" hangingPunct="1">
              <a:lnSpc>
                <a:spcPct val="100000"/>
              </a:lnSpc>
              <a:spcBef>
                <a:spcPts val="0"/>
              </a:spcBef>
              <a:spcAft>
                <a:spcPts val="0"/>
              </a:spcAft>
              <a:buClrTx/>
              <a:buSzTx/>
              <a:buFont typeface="Arial" panose="020B0604020202020204" pitchFamily="34" charset="0"/>
              <a:buNone/>
              <a:tabLst/>
              <a:defRPr sz="4236" b="1" baseline="0">
                <a:solidFill>
                  <a:schemeClr val="bg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marL="0" marR="0" lvl="0" indent="0" algn="l" defTabSz="6656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Slide Title 48 </a:t>
            </a:r>
            <a:r>
              <a:rPr lang="en-US" dirty="0"/>
              <a:t>pt</a:t>
            </a:r>
            <a:r>
              <a:rPr lang="en-US"/>
              <a:t>. Bold 25% Transparency</a:t>
            </a:r>
            <a:endParaRPr lang="en-US" dirty="0"/>
          </a:p>
          <a:p>
            <a:pPr lvl="1"/>
            <a:r>
              <a:rPr lang="en-US" dirty="0"/>
              <a:t>Click </a:t>
            </a:r>
            <a:r>
              <a:rPr lang="en-US"/>
              <a:t>“Increase </a:t>
            </a:r>
            <a:r>
              <a:rPr lang="en-US" dirty="0"/>
              <a:t>List Level” to produce this style subhead </a:t>
            </a:r>
            <a:r>
              <a:rPr lang="en-US"/>
              <a:t>28 pt.</a:t>
            </a:r>
          </a:p>
        </p:txBody>
      </p:sp>
    </p:spTree>
    <p:extLst>
      <p:ext uri="{BB962C8B-B14F-4D97-AF65-F5344CB8AC3E}">
        <p14:creationId xmlns:p14="http://schemas.microsoft.com/office/powerpoint/2010/main" val="197513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ection Divider: Faegre Drinker Green">
    <p:spTree>
      <p:nvGrpSpPr>
        <p:cNvPr id="1" name=""/>
        <p:cNvGrpSpPr/>
        <p:nvPr/>
      </p:nvGrpSpPr>
      <p:grpSpPr>
        <a:xfrm>
          <a:off x="0" y="0"/>
          <a:ext cx="0" cy="0"/>
          <a:chOff x="0" y="0"/>
          <a:chExt cx="0" cy="0"/>
        </a:xfrm>
      </p:grpSpPr>
      <p:sp>
        <p:nvSpPr>
          <p:cNvPr id="10" name="Footer Placeholder 14"/>
          <p:cNvSpPr>
            <a:spLocks noGrp="1"/>
          </p:cNvSpPr>
          <p:nvPr>
            <p:ph type="ftr" sz="quarter" idx="3"/>
          </p:nvPr>
        </p:nvSpPr>
        <p:spPr>
          <a:xfrm>
            <a:off x="3359727" y="6334423"/>
            <a:ext cx="7019636" cy="524435"/>
          </a:xfrm>
          <a:prstGeom prst="rect">
            <a:avLst/>
          </a:prstGeom>
        </p:spPr>
        <p:txBody>
          <a:bodyPr vert="horz" lIns="365760" tIns="0" rIns="365760" bIns="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5" name="Text Placeholder 5"/>
          <p:cNvSpPr>
            <a:spLocks noGrp="1"/>
          </p:cNvSpPr>
          <p:nvPr>
            <p:ph type="body" sz="quarter" idx="11" hasCustomPrompt="1"/>
          </p:nvPr>
        </p:nvSpPr>
        <p:spPr>
          <a:xfrm>
            <a:off x="0" y="1"/>
            <a:ext cx="12192000" cy="6326027"/>
          </a:xfrm>
          <a:prstGeom prst="rect">
            <a:avLst/>
          </a:prstGeom>
          <a:ln>
            <a:noFill/>
          </a:ln>
        </p:spPr>
        <p:txBody>
          <a:bodyPr lIns="685800" tIns="0" rIns="685800" bIns="0" anchor="ctr" anchorCtr="0">
            <a:noAutofit/>
          </a:bodyPr>
          <a:lstStyle>
            <a:lvl1pPr marL="0" marR="0" indent="0" algn="l" defTabSz="665653" rtl="0" eaLnBrk="1" fontAlgn="auto" latinLnBrk="0" hangingPunct="1">
              <a:lnSpc>
                <a:spcPts val="4588"/>
              </a:lnSpc>
              <a:spcBef>
                <a:spcPts val="0"/>
              </a:spcBef>
              <a:spcAft>
                <a:spcPts val="0"/>
              </a:spcAft>
              <a:buClrTx/>
              <a:buSzTx/>
              <a:buFont typeface="Arial" panose="020B0604020202020204" pitchFamily="34" charset="0"/>
              <a:buNone/>
              <a:tabLst/>
              <a:defRPr sz="4236" b="1" baseline="0">
                <a:solidFill>
                  <a:schemeClr val="bg1"/>
                </a:solidFill>
              </a:defRPr>
            </a:lvl1pPr>
            <a:lvl2pPr marL="0" indent="0">
              <a:lnSpc>
                <a:spcPts val="2824"/>
              </a:lnSpc>
              <a:spcBef>
                <a:spcPts val="794"/>
              </a:spcBef>
              <a:buNone/>
              <a:defRPr sz="2471" b="0" i="0">
                <a:solidFill>
                  <a:schemeClr val="accent5"/>
                </a:solidFill>
              </a:defRPr>
            </a:lvl2pPr>
            <a:lvl3pPr marL="0" indent="0">
              <a:lnSpc>
                <a:spcPts val="2330"/>
              </a:lnSpc>
              <a:spcBef>
                <a:spcPts val="656"/>
              </a:spcBef>
              <a:buFont typeface="Arial" panose="020B0604020202020204" pitchFamily="34" charset="0"/>
              <a:buNone/>
              <a:defRPr sz="2038" b="0">
                <a:solidFill>
                  <a:schemeClr val="accent5"/>
                </a:solidFill>
              </a:defRPr>
            </a:lvl3pPr>
            <a:lvl4pPr marL="0" indent="0">
              <a:lnSpc>
                <a:spcPts val="2330"/>
              </a:lnSpc>
              <a:spcBef>
                <a:spcPts val="656"/>
              </a:spcBef>
              <a:buFont typeface="Arial" panose="020B0604020202020204" pitchFamily="34" charset="0"/>
              <a:buNone/>
              <a:defRPr sz="2038" b="0">
                <a:solidFill>
                  <a:schemeClr val="accent5"/>
                </a:solidFill>
              </a:defRPr>
            </a:lvl4pPr>
            <a:lvl5pPr marL="0" indent="0">
              <a:lnSpc>
                <a:spcPts val="2330"/>
              </a:lnSpc>
              <a:spcBef>
                <a:spcPts val="656"/>
              </a:spcBef>
              <a:buFont typeface="Arial" panose="020B0604020202020204" pitchFamily="34" charset="0"/>
              <a:buNone/>
              <a:defRPr sz="2038" b="0">
                <a:solidFill>
                  <a:schemeClr val="accent5"/>
                </a:solidFill>
              </a:defRPr>
            </a:lvl5pPr>
            <a:lvl6pPr marL="0" indent="0">
              <a:lnSpc>
                <a:spcPts val="2330"/>
              </a:lnSpc>
              <a:spcBef>
                <a:spcPts val="656"/>
              </a:spcBef>
              <a:buNone/>
              <a:defRPr sz="2038" b="0">
                <a:solidFill>
                  <a:schemeClr val="accent5"/>
                </a:solidFill>
              </a:defRPr>
            </a:lvl6pPr>
            <a:lvl7pPr marL="0" indent="0">
              <a:buNone/>
              <a:defRPr sz="2038" b="0">
                <a:solidFill>
                  <a:schemeClr val="accent5"/>
                </a:solidFill>
              </a:defRPr>
            </a:lvl7pPr>
            <a:lvl8pPr marL="0" indent="0">
              <a:buNone/>
              <a:defRPr sz="2038" b="0">
                <a:solidFill>
                  <a:schemeClr val="accent5"/>
                </a:solidFill>
              </a:defRPr>
            </a:lvl8pPr>
            <a:lvl9pPr marL="0" indent="0">
              <a:lnSpc>
                <a:spcPts val="2330"/>
              </a:lnSpc>
              <a:spcBef>
                <a:spcPts val="656"/>
              </a:spcBef>
              <a:buNone/>
              <a:defRPr sz="2038" b="0">
                <a:solidFill>
                  <a:schemeClr val="accent5"/>
                </a:solidFill>
              </a:defRPr>
            </a:lvl9pPr>
          </a:lstStyle>
          <a:p>
            <a:pPr lvl="0"/>
            <a:r>
              <a:rPr lang="en-US" dirty="0"/>
              <a:t>Slide Title 48 pt. Bold</a:t>
            </a:r>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3218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Divider: Chartreuse">
    <p:spTree>
      <p:nvGrpSpPr>
        <p:cNvPr id="1" name=""/>
        <p:cNvGrpSpPr/>
        <p:nvPr/>
      </p:nvGrpSpPr>
      <p:grpSpPr>
        <a:xfrm>
          <a:off x="0" y="0"/>
          <a:ext cx="0" cy="0"/>
          <a:chOff x="0" y="0"/>
          <a:chExt cx="0" cy="0"/>
        </a:xfrm>
      </p:grpSpPr>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9" name="Text Placeholder 5"/>
          <p:cNvSpPr>
            <a:spLocks noGrp="1"/>
          </p:cNvSpPr>
          <p:nvPr>
            <p:ph type="body" sz="quarter" idx="11" hasCustomPrompt="1"/>
          </p:nvPr>
        </p:nvSpPr>
        <p:spPr>
          <a:xfrm>
            <a:off x="0" y="1"/>
            <a:ext cx="12192000" cy="6326027"/>
          </a:xfrm>
          <a:prstGeom prst="rect">
            <a:avLst/>
          </a:prstGeom>
          <a:ln>
            <a:noFill/>
          </a:ln>
        </p:spPr>
        <p:txBody>
          <a:bodyPr lIns="685800" tIns="0" rIns="685800" bIns="0" anchor="ctr" anchorCtr="0">
            <a:noAutofit/>
          </a:bodyPr>
          <a:lstStyle>
            <a:lvl1pPr marL="0" marR="0" indent="0" algn="l" defTabSz="665653" rtl="0" eaLnBrk="1" fontAlgn="auto" latinLnBrk="0" hangingPunct="1">
              <a:lnSpc>
                <a:spcPts val="4588"/>
              </a:lnSpc>
              <a:spcBef>
                <a:spcPts val="0"/>
              </a:spcBef>
              <a:spcAft>
                <a:spcPts val="0"/>
              </a:spcAft>
              <a:buClrTx/>
              <a:buSzTx/>
              <a:buFont typeface="Arial" panose="020B0604020202020204" pitchFamily="34" charset="0"/>
              <a:buNone/>
              <a:tabLst/>
              <a:defRPr sz="4236" b="1" baseline="0">
                <a:solidFill>
                  <a:schemeClr val="bg1"/>
                </a:solidFill>
              </a:defRPr>
            </a:lvl1pPr>
            <a:lvl2pPr marL="0" indent="0">
              <a:lnSpc>
                <a:spcPts val="2824"/>
              </a:lnSpc>
              <a:spcBef>
                <a:spcPts val="794"/>
              </a:spcBef>
              <a:buNone/>
              <a:defRPr sz="2471" b="0" i="0">
                <a:solidFill>
                  <a:schemeClr val="tx1"/>
                </a:solidFill>
              </a:defRPr>
            </a:lvl2pPr>
            <a:lvl3pPr marL="0" indent="0">
              <a:lnSpc>
                <a:spcPts val="2330"/>
              </a:lnSpc>
              <a:spcBef>
                <a:spcPts val="656"/>
              </a:spcBef>
              <a:buFont typeface="Arial" panose="020B0604020202020204" pitchFamily="34" charset="0"/>
              <a:buNone/>
              <a:defRPr sz="2038" b="0">
                <a:solidFill>
                  <a:schemeClr val="accent5"/>
                </a:solidFill>
              </a:defRPr>
            </a:lvl3pPr>
            <a:lvl4pPr marL="0" indent="0">
              <a:lnSpc>
                <a:spcPts val="2330"/>
              </a:lnSpc>
              <a:spcBef>
                <a:spcPts val="656"/>
              </a:spcBef>
              <a:buFont typeface="Arial" panose="020B0604020202020204" pitchFamily="34" charset="0"/>
              <a:buNone/>
              <a:defRPr sz="2038" b="0">
                <a:solidFill>
                  <a:schemeClr val="accent5"/>
                </a:solidFill>
              </a:defRPr>
            </a:lvl4pPr>
            <a:lvl5pPr marL="0" indent="0">
              <a:lnSpc>
                <a:spcPts val="2330"/>
              </a:lnSpc>
              <a:spcBef>
                <a:spcPts val="656"/>
              </a:spcBef>
              <a:buFont typeface="Arial" panose="020B0604020202020204" pitchFamily="34" charset="0"/>
              <a:buNone/>
              <a:defRPr sz="2038" b="0">
                <a:solidFill>
                  <a:schemeClr val="accent5"/>
                </a:solidFill>
              </a:defRPr>
            </a:lvl5pPr>
            <a:lvl6pPr marL="0" indent="0">
              <a:lnSpc>
                <a:spcPts val="2330"/>
              </a:lnSpc>
              <a:spcBef>
                <a:spcPts val="656"/>
              </a:spcBef>
              <a:buNone/>
              <a:defRPr sz="2038" b="0">
                <a:solidFill>
                  <a:schemeClr val="accent5"/>
                </a:solidFill>
              </a:defRPr>
            </a:lvl6pPr>
            <a:lvl7pPr marL="0" indent="0">
              <a:buNone/>
              <a:defRPr sz="2038" b="0">
                <a:solidFill>
                  <a:schemeClr val="accent5"/>
                </a:solidFill>
              </a:defRPr>
            </a:lvl7pPr>
            <a:lvl8pPr marL="0" indent="0">
              <a:buNone/>
              <a:defRPr sz="2038" b="0">
                <a:solidFill>
                  <a:schemeClr val="accent5"/>
                </a:solidFill>
              </a:defRPr>
            </a:lvl8pPr>
            <a:lvl9pPr marL="0" indent="0">
              <a:lnSpc>
                <a:spcPts val="2330"/>
              </a:lnSpc>
              <a:spcBef>
                <a:spcPts val="656"/>
              </a:spcBef>
              <a:buNone/>
              <a:defRPr sz="2038" b="0">
                <a:solidFill>
                  <a:schemeClr val="accent5"/>
                </a:solidFill>
              </a:defRPr>
            </a:lvl9pPr>
          </a:lstStyle>
          <a:p>
            <a:pPr lvl="0"/>
            <a:r>
              <a:rPr lang="en-US" dirty="0"/>
              <a:t>Slide Title 48 pt. Bold</a:t>
            </a:r>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35849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48">
          <p15:clr>
            <a:srgbClr val="FBAE40"/>
          </p15:clr>
        </p15:guide>
        <p15:guide id="2" pos="316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237018567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Divider Slides: Photo Faegre Drinker Green">
    <p:spTree>
      <p:nvGrpSpPr>
        <p:cNvPr id="1" name=""/>
        <p:cNvGrpSpPr/>
        <p:nvPr/>
      </p:nvGrpSpPr>
      <p:grpSpPr>
        <a:xfrm>
          <a:off x="0" y="0"/>
          <a:ext cx="0" cy="0"/>
          <a:chOff x="0" y="0"/>
          <a:chExt cx="0" cy="0"/>
        </a:xfrm>
      </p:grpSpPr>
      <p:sp>
        <p:nvSpPr>
          <p:cNvPr id="4" name="Rectangle 3"/>
          <p:cNvSpPr/>
          <p:nvPr userDrawn="1"/>
        </p:nvSpPr>
        <p:spPr>
          <a:xfrm>
            <a:off x="2564296" y="1257714"/>
            <a:ext cx="2554552" cy="542278"/>
          </a:xfrm>
          <a:prstGeom prst="rect">
            <a:avLst/>
          </a:prstGeom>
        </p:spPr>
        <p:txBody>
          <a:bodyPr/>
          <a:lstStyle/>
          <a:p>
            <a:pPr marL="0" marR="0" lvl="0" indent="0" algn="l" defTabSz="665665" rtl="0" eaLnBrk="1" fontAlgn="auto" latinLnBrk="0" hangingPunct="1">
              <a:lnSpc>
                <a:spcPct val="90000"/>
              </a:lnSpc>
              <a:spcBef>
                <a:spcPts val="729"/>
              </a:spcBef>
              <a:spcAft>
                <a:spcPts val="0"/>
              </a:spcAft>
              <a:buClrTx/>
              <a:buSzTx/>
              <a:buFont typeface="Arial" panose="020B0604020202020204" pitchFamily="34" charset="0"/>
              <a:buNone/>
              <a:tabLst/>
              <a:defRPr/>
            </a:pPr>
            <a:endParaRPr kumimoji="0" lang="en-US" sz="3494"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 Placeholder 11"/>
          <p:cNvSpPr>
            <a:spLocks noGrp="1"/>
          </p:cNvSpPr>
          <p:nvPr>
            <p:ph type="body" sz="quarter" idx="10" hasCustomPrompt="1"/>
          </p:nvPr>
        </p:nvSpPr>
        <p:spPr>
          <a:xfrm>
            <a:off x="2779951" y="-1"/>
            <a:ext cx="6650182" cy="6333565"/>
          </a:xfrm>
          <a:prstGeom prst="rect">
            <a:avLst/>
          </a:prstGeom>
          <a:gradFill>
            <a:gsLst>
              <a:gs pos="15000">
                <a:schemeClr val="accent1">
                  <a:alpha val="85000"/>
                </a:schemeClr>
              </a:gs>
              <a:gs pos="85000">
                <a:schemeClr val="tx1">
                  <a:alpha val="90000"/>
                </a:schemeClr>
              </a:gs>
            </a:gsLst>
            <a:lin ang="2160000" scaled="0"/>
          </a:gradFill>
        </p:spPr>
        <p:txBody>
          <a:bodyPr lIns="228600" tIns="228600" rIns="228600" bIns="228600" anchor="ctr" anchorCtr="0"/>
          <a:lstStyle>
            <a:lvl1pPr marL="0" indent="0" algn="ctr">
              <a:lnSpc>
                <a:spcPct val="90000"/>
              </a:lnSpc>
              <a:spcBef>
                <a:spcPts val="882"/>
              </a:spcBef>
              <a:buFontTx/>
              <a:buNone/>
              <a:defRPr sz="3494" b="1" baseline="0">
                <a:solidFill>
                  <a:schemeClr val="bg1"/>
                </a:solidFill>
              </a:defRPr>
            </a:lvl1pPr>
            <a:lvl2pPr marL="0" indent="0" algn="ctr">
              <a:buFontTx/>
              <a:buNone/>
              <a:defRPr sz="2038">
                <a:solidFill>
                  <a:schemeClr val="accent5"/>
                </a:solidFill>
              </a:defRPr>
            </a:lvl2pPr>
            <a:lvl3pPr marL="0" indent="0" algn="ctr">
              <a:buNone/>
              <a:defRPr sz="2038">
                <a:solidFill>
                  <a:schemeClr val="accent5"/>
                </a:solidFill>
              </a:defRPr>
            </a:lvl3pPr>
            <a:lvl4pPr marL="0" indent="0" algn="ctr">
              <a:buNone/>
              <a:defRPr sz="2038">
                <a:solidFill>
                  <a:schemeClr val="accent5"/>
                </a:solidFill>
              </a:defRPr>
            </a:lvl4pPr>
            <a:lvl5pPr marL="0" indent="0" algn="ctr">
              <a:buNone/>
              <a:defRPr sz="2038">
                <a:solidFill>
                  <a:schemeClr val="accent5"/>
                </a:solidFill>
              </a:defRPr>
            </a:lvl5pPr>
            <a:lvl6pPr marL="0" indent="0" algn="ctr">
              <a:buNone/>
              <a:defRPr sz="2038">
                <a:solidFill>
                  <a:schemeClr val="accent5"/>
                </a:solidFill>
              </a:defRPr>
            </a:lvl6pPr>
            <a:lvl7pPr marL="0" indent="0" algn="ctr">
              <a:buNone/>
              <a:defRPr sz="2038">
                <a:solidFill>
                  <a:schemeClr val="accent5"/>
                </a:solidFill>
              </a:defRPr>
            </a:lvl7pPr>
            <a:lvl8pPr marL="0" indent="0" algn="ctr">
              <a:buNone/>
              <a:defRPr sz="2038">
                <a:solidFill>
                  <a:schemeClr val="accent5"/>
                </a:solidFill>
              </a:defRPr>
            </a:lvl8pPr>
            <a:lvl9pPr marL="0" indent="0" algn="ctr">
              <a:buNone/>
              <a:defRPr sz="2038">
                <a:solidFill>
                  <a:schemeClr val="accent5"/>
                </a:solidFill>
              </a:defRPr>
            </a:lvl9pPr>
          </a:lstStyle>
          <a:p>
            <a:pPr lvl="0"/>
            <a:r>
              <a:rPr lang="en-US" dirty="0"/>
              <a:t>Section Divider</a:t>
            </a:r>
            <a:br>
              <a:rPr lang="en-US" dirty="0"/>
            </a:br>
            <a:r>
              <a:rPr lang="en-US" dirty="0"/>
              <a:t>Title 48 pt.</a:t>
            </a:r>
          </a:p>
          <a:p>
            <a:pPr lvl="8"/>
            <a:r>
              <a:rPr lang="en-US" dirty="0"/>
              <a:t>Click “Increase List Level” to produce this style subhead 28 </a:t>
            </a:r>
            <a:r>
              <a:rPr lang="en-US"/>
              <a:t>pt.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0" rIns="365760" bIns="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408944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Divider Slides: Photo Chartreuse">
    <p:spTree>
      <p:nvGrpSpPr>
        <p:cNvPr id="1" name=""/>
        <p:cNvGrpSpPr/>
        <p:nvPr/>
      </p:nvGrpSpPr>
      <p:grpSpPr>
        <a:xfrm>
          <a:off x="0" y="0"/>
          <a:ext cx="0" cy="0"/>
          <a:chOff x="0" y="0"/>
          <a:chExt cx="0" cy="0"/>
        </a:xfrm>
      </p:grpSpPr>
      <p:sp>
        <p:nvSpPr>
          <p:cNvPr id="4" name="Rectangle 3"/>
          <p:cNvSpPr/>
          <p:nvPr userDrawn="1"/>
        </p:nvSpPr>
        <p:spPr>
          <a:xfrm>
            <a:off x="2564296" y="1257714"/>
            <a:ext cx="2554552" cy="542278"/>
          </a:xfrm>
          <a:prstGeom prst="rect">
            <a:avLst/>
          </a:prstGeom>
        </p:spPr>
        <p:txBody>
          <a:bodyPr/>
          <a:lstStyle/>
          <a:p>
            <a:pPr marL="0" marR="0" lvl="0" indent="0" algn="l" defTabSz="665665" rtl="0" eaLnBrk="1" fontAlgn="auto" latinLnBrk="0" hangingPunct="1">
              <a:lnSpc>
                <a:spcPct val="90000"/>
              </a:lnSpc>
              <a:spcBef>
                <a:spcPts val="729"/>
              </a:spcBef>
              <a:spcAft>
                <a:spcPts val="0"/>
              </a:spcAft>
              <a:buClrTx/>
              <a:buSzTx/>
              <a:buFont typeface="Arial" panose="020B0604020202020204" pitchFamily="34" charset="0"/>
              <a:buNone/>
              <a:tabLst/>
              <a:defRPr/>
            </a:pPr>
            <a:endParaRPr kumimoji="0" lang="en-US" sz="3494"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 Placeholder 11"/>
          <p:cNvSpPr>
            <a:spLocks noGrp="1"/>
          </p:cNvSpPr>
          <p:nvPr>
            <p:ph type="body" sz="quarter" idx="10" hasCustomPrompt="1"/>
          </p:nvPr>
        </p:nvSpPr>
        <p:spPr>
          <a:xfrm>
            <a:off x="2785881" y="0"/>
            <a:ext cx="6650182" cy="6333565"/>
          </a:xfrm>
          <a:prstGeom prst="rect">
            <a:avLst/>
          </a:prstGeom>
          <a:gradFill>
            <a:gsLst>
              <a:gs pos="15000">
                <a:schemeClr val="accent5">
                  <a:alpha val="85000"/>
                </a:schemeClr>
              </a:gs>
              <a:gs pos="85000">
                <a:srgbClr val="4B8A00">
                  <a:alpha val="85000"/>
                </a:srgbClr>
              </a:gs>
            </a:gsLst>
            <a:lin ang="2160000" scaled="0"/>
          </a:gradFill>
        </p:spPr>
        <p:txBody>
          <a:bodyPr lIns="228600" tIns="228600" rIns="228600" bIns="228600" anchor="ctr" anchorCtr="0"/>
          <a:lstStyle>
            <a:lvl1pPr marL="0" indent="0" algn="ctr">
              <a:spcBef>
                <a:spcPts val="882"/>
              </a:spcBef>
              <a:buFontTx/>
              <a:buNone/>
              <a:defRPr sz="3494" b="1" baseline="0">
                <a:solidFill>
                  <a:schemeClr val="bg1"/>
                </a:solidFill>
              </a:defRPr>
            </a:lvl1pPr>
            <a:lvl2pPr marL="0" indent="0" algn="ctr">
              <a:buFontTx/>
              <a:buNone/>
              <a:defRPr sz="2038">
                <a:solidFill>
                  <a:schemeClr val="tx1"/>
                </a:solidFill>
              </a:defRPr>
            </a:lvl2pPr>
            <a:lvl3pPr marL="0" indent="0" algn="ctr">
              <a:buNone/>
              <a:defRPr sz="2038"/>
            </a:lvl3pPr>
            <a:lvl4pPr marL="0" indent="0" algn="ctr">
              <a:buNone/>
              <a:defRPr sz="2038"/>
            </a:lvl4pPr>
            <a:lvl5pPr marL="0" indent="0" algn="ctr">
              <a:buNone/>
              <a:defRPr sz="2038"/>
            </a:lvl5pPr>
            <a:lvl6pPr marL="0" indent="0" algn="ctr">
              <a:buNone/>
              <a:defRPr sz="2038"/>
            </a:lvl6pPr>
            <a:lvl7pPr marL="0" indent="0" algn="ctr">
              <a:buNone/>
              <a:defRPr sz="2038"/>
            </a:lvl7pPr>
            <a:lvl8pPr marL="0" indent="0" algn="ctr">
              <a:buNone/>
              <a:defRPr sz="2038"/>
            </a:lvl8pPr>
            <a:lvl9pPr marL="0" indent="0" algn="ctr">
              <a:buNone/>
              <a:defRPr sz="2038"/>
            </a:lvl9pPr>
          </a:lstStyle>
          <a:p>
            <a:pPr lvl="0"/>
            <a:r>
              <a:rPr lang="en-US"/>
              <a:t>Section Divider</a:t>
            </a:r>
            <a:br>
              <a:rPr lang="en-US"/>
            </a:br>
            <a:r>
              <a:rPr lang="en-US"/>
              <a:t>Title 48 pt.</a:t>
            </a:r>
          </a:p>
          <a:p>
            <a:pPr lvl="1"/>
            <a:r>
              <a:rPr lang="en-US"/>
              <a:t>Click “Increase List Level” to produce this style subhead 28 pt.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272894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Divider Slides: Photo Faegre Drinker Green/Whit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829349" y="1131303"/>
            <a:ext cx="5272308" cy="4070960"/>
          </a:xfrm>
          <a:prstGeom prst="rect">
            <a:avLst/>
          </a:prstGeom>
          <a:gradFill>
            <a:gsLst>
              <a:gs pos="15000">
                <a:schemeClr val="accent1">
                  <a:alpha val="85000"/>
                </a:schemeClr>
              </a:gs>
              <a:gs pos="85000">
                <a:schemeClr val="tx1">
                  <a:alpha val="90000"/>
                </a:schemeClr>
              </a:gs>
            </a:gsLst>
            <a:lin ang="2160000" scaled="0"/>
          </a:gradFill>
        </p:spPr>
        <p:txBody>
          <a:bodyPr lIns="228600" tIns="228600" rIns="228600" bIns="228600" anchor="ctr" anchorCtr="0"/>
          <a:lstStyle>
            <a:lvl1pPr marL="0" indent="0" algn="ctr">
              <a:spcBef>
                <a:spcPts val="882"/>
              </a:spcBef>
              <a:buFontTx/>
              <a:buNone/>
              <a:defRPr sz="3530" b="1" baseline="0">
                <a:solidFill>
                  <a:schemeClr val="bg1"/>
                </a:solidFill>
              </a:defRPr>
            </a:lvl1pPr>
            <a:lvl2pPr marL="0" indent="0" algn="ctr">
              <a:spcBef>
                <a:spcPts val="441"/>
              </a:spcBef>
              <a:buClr>
                <a:schemeClr val="bg1"/>
              </a:buClr>
              <a:buFontTx/>
              <a:buNone/>
              <a:defRPr sz="2118">
                <a:solidFill>
                  <a:schemeClr val="accent5"/>
                </a:solidFill>
              </a:defRPr>
            </a:lvl2pPr>
            <a:lvl3pPr marL="0" indent="0" algn="ctr">
              <a:spcBef>
                <a:spcPts val="441"/>
              </a:spcBef>
              <a:buNone/>
              <a:defRPr sz="2118">
                <a:solidFill>
                  <a:schemeClr val="accent5"/>
                </a:solidFill>
              </a:defRPr>
            </a:lvl3pPr>
            <a:lvl4pPr marL="0" indent="0" algn="ctr">
              <a:spcBef>
                <a:spcPts val="441"/>
              </a:spcBef>
              <a:buNone/>
              <a:defRPr sz="2118">
                <a:solidFill>
                  <a:schemeClr val="accent5"/>
                </a:solidFill>
              </a:defRPr>
            </a:lvl4pPr>
            <a:lvl5pPr marL="0" indent="0" algn="ctr">
              <a:spcBef>
                <a:spcPts val="441"/>
              </a:spcBef>
              <a:buClr>
                <a:schemeClr val="bg1"/>
              </a:buClr>
              <a:buNone/>
              <a:defRPr sz="2118">
                <a:solidFill>
                  <a:schemeClr val="accent5"/>
                </a:solidFill>
              </a:defRPr>
            </a:lvl5pPr>
            <a:lvl6pPr marL="0" indent="0" algn="ctr">
              <a:spcBef>
                <a:spcPts val="441"/>
              </a:spcBef>
              <a:buClr>
                <a:schemeClr val="bg1"/>
              </a:buClr>
              <a:buNone/>
              <a:defRPr sz="2118">
                <a:solidFill>
                  <a:schemeClr val="accent5"/>
                </a:solidFill>
              </a:defRPr>
            </a:lvl6pPr>
            <a:lvl7pPr marL="0" indent="0" algn="ctr">
              <a:spcBef>
                <a:spcPts val="441"/>
              </a:spcBef>
              <a:buClr>
                <a:schemeClr val="bg1"/>
              </a:buClr>
              <a:buNone/>
              <a:defRPr sz="2118">
                <a:solidFill>
                  <a:schemeClr val="accent5"/>
                </a:solidFill>
              </a:defRPr>
            </a:lvl7pPr>
            <a:lvl8pPr marL="0" indent="0" algn="ctr">
              <a:spcBef>
                <a:spcPts val="441"/>
              </a:spcBef>
              <a:buClr>
                <a:schemeClr val="bg1"/>
              </a:buClr>
              <a:buNone/>
              <a:defRPr sz="2118">
                <a:solidFill>
                  <a:schemeClr val="accent5"/>
                </a:solidFill>
              </a:defRPr>
            </a:lvl8pPr>
            <a:lvl9pPr marL="0" indent="0" algn="ctr">
              <a:spcBef>
                <a:spcPts val="441"/>
              </a:spcBef>
              <a:buClr>
                <a:schemeClr val="bg1"/>
              </a:buClr>
              <a:buNone/>
              <a:defRPr sz="2118">
                <a:solidFill>
                  <a:schemeClr val="accent5"/>
                </a:solidFill>
              </a:defRPr>
            </a:lvl9pPr>
          </a:lstStyle>
          <a:p>
            <a:pPr lvl="0"/>
            <a:r>
              <a:rPr lang="en-US" dirty="0"/>
              <a:t>Section Divider</a:t>
            </a:r>
            <a:br>
              <a:rPr lang="en-US" dirty="0"/>
            </a:br>
            <a:r>
              <a:rPr lang="en-US" dirty="0"/>
              <a:t>Title 40 </a:t>
            </a:r>
            <a:r>
              <a:rPr lang="en-US"/>
              <a:t>pt.</a:t>
            </a:r>
          </a:p>
          <a:p>
            <a:pPr lvl="1"/>
            <a:r>
              <a:rPr lang="en-US"/>
              <a:t>Click </a:t>
            </a:r>
            <a:r>
              <a:rPr lang="en-US" dirty="0"/>
              <a:t>“Increase List Level” </a:t>
            </a:r>
            <a:br>
              <a:rPr lang="en-US" dirty="0"/>
            </a:br>
            <a:r>
              <a:rPr lang="en-US" dirty="0"/>
              <a:t>to produce this style </a:t>
            </a:r>
            <a:br>
              <a:rPr lang="en-US" dirty="0"/>
            </a:br>
            <a:r>
              <a:rPr lang="en-US" dirty="0"/>
              <a:t>subhead 24 </a:t>
            </a:r>
            <a:r>
              <a:rPr lang="en-US"/>
              <a:t>pt.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6" name="Text Placeholder 4"/>
          <p:cNvSpPr>
            <a:spLocks noGrp="1"/>
          </p:cNvSpPr>
          <p:nvPr>
            <p:ph type="body" sz="quarter" idx="13" hasCustomPrompt="1"/>
          </p:nvPr>
        </p:nvSpPr>
        <p:spPr>
          <a:xfrm>
            <a:off x="6101658" y="0"/>
            <a:ext cx="5259070" cy="6333565"/>
          </a:xfrm>
          <a:prstGeom prst="rect">
            <a:avLst/>
          </a:prstGeom>
          <a:gradFill>
            <a:gsLst>
              <a:gs pos="65000">
                <a:schemeClr val="bg1">
                  <a:alpha val="90000"/>
                </a:schemeClr>
              </a:gs>
              <a:gs pos="100000">
                <a:srgbClr val="B7C7D0">
                  <a:alpha val="90000"/>
                </a:srgbClr>
              </a:gs>
            </a:gsLst>
            <a:lin ang="2160000" scaled="0"/>
          </a:gradFill>
        </p:spPr>
        <p:txBody>
          <a:bodyPr lIns="685800" tIns="0" rIns="685800" bIns="228600" anchor="ctr" anchorCtr="0">
            <a:noAutofit/>
          </a:bodyPr>
          <a:lstStyle>
            <a:lvl1pPr marL="299773" indent="-299773">
              <a:lnSpc>
                <a:spcPct val="100000"/>
              </a:lnSpc>
              <a:spcBef>
                <a:spcPts val="882"/>
              </a:spcBef>
              <a:spcAft>
                <a:spcPts val="0"/>
              </a:spcAft>
              <a:buClrTx/>
              <a:buSzPct val="100000"/>
              <a:buFont typeface="+mj-lt"/>
              <a:buAutoNum type="arabicPeriod"/>
              <a:defRPr sz="2118">
                <a:solidFill>
                  <a:schemeClr val="tx1"/>
                </a:solidFill>
              </a:defRPr>
            </a:lvl1pPr>
            <a:lvl2pPr marL="602348" indent="-302575">
              <a:spcAft>
                <a:spcPts val="529"/>
              </a:spcAft>
              <a:buClr>
                <a:schemeClr val="accent1"/>
              </a:buClr>
              <a:buSzPct val="100000"/>
              <a:buFont typeface="Arial" panose="020B0604020202020204" pitchFamily="34" charset="0"/>
              <a:buChar char="‒"/>
              <a:defRPr sz="1765" baseline="0">
                <a:solidFill>
                  <a:schemeClr val="tx1"/>
                </a:solidFill>
              </a:defRPr>
            </a:lvl2pPr>
            <a:lvl3pPr marL="659775" indent="-252146">
              <a:spcBef>
                <a:spcPts val="0"/>
              </a:spcBef>
              <a:spcAft>
                <a:spcPts val="265"/>
              </a:spcAft>
              <a:buClr>
                <a:schemeClr val="accent1"/>
              </a:buClr>
              <a:buSzPct val="100000"/>
              <a:buFont typeface="Arial" panose="020B0604020202020204" pitchFamily="34" charset="0"/>
              <a:buChar char="‒"/>
              <a:defRPr sz="1588">
                <a:solidFill>
                  <a:schemeClr val="tx1"/>
                </a:solidFill>
              </a:defRPr>
            </a:lvl3pPr>
            <a:lvl4pPr marL="855883" indent="-252146">
              <a:spcAft>
                <a:spcPts val="265"/>
              </a:spcAft>
              <a:buClr>
                <a:schemeClr val="accent1"/>
              </a:buClr>
              <a:buSzPct val="100000"/>
              <a:buFont typeface="Arial" panose="020B0604020202020204" pitchFamily="34" charset="0"/>
              <a:buChar char="‒"/>
              <a:defRPr sz="1412">
                <a:solidFill>
                  <a:schemeClr val="tx1"/>
                </a:solidFill>
              </a:defRPr>
            </a:lvl4pPr>
            <a:lvl5pPr marL="1058995" indent="-252142">
              <a:spcAft>
                <a:spcPts val="265"/>
              </a:spcAft>
              <a:buClr>
                <a:schemeClr val="accent1"/>
              </a:buClr>
              <a:buSzPct val="100000"/>
              <a:buFont typeface="Arial" panose="020B0604020202020204" pitchFamily="34" charset="0"/>
              <a:buChar char="–"/>
              <a:tabLst/>
              <a:defRPr sz="1235">
                <a:solidFill>
                  <a:schemeClr val="tx1"/>
                </a:solidFill>
              </a:defRPr>
            </a:lvl5pPr>
            <a:lvl6pPr marL="1214481" indent="-201714">
              <a:spcAft>
                <a:spcPts val="265"/>
              </a:spcAft>
              <a:buClr>
                <a:schemeClr val="accent1"/>
              </a:buClr>
              <a:buFont typeface="Arial" panose="020B0604020202020204" pitchFamily="34" charset="0"/>
              <a:buChar char="–"/>
              <a:defRPr sz="1235">
                <a:solidFill>
                  <a:schemeClr val="tx1"/>
                </a:solidFill>
              </a:defRPr>
            </a:lvl6pPr>
            <a:lvl7pPr marL="1410591" indent="-201714">
              <a:spcAft>
                <a:spcPts val="265"/>
              </a:spcAft>
              <a:buClr>
                <a:schemeClr val="accent1"/>
              </a:buClr>
              <a:buFont typeface="Arial" panose="020B0604020202020204" pitchFamily="34" charset="0"/>
              <a:buChar char="–"/>
              <a:defRPr sz="1235" baseline="0">
                <a:solidFill>
                  <a:schemeClr val="tx1"/>
                </a:solidFill>
              </a:defRPr>
            </a:lvl7pPr>
            <a:lvl8pPr marL="1613705" indent="-201714">
              <a:spcAft>
                <a:spcPts val="265"/>
              </a:spcAft>
              <a:buClr>
                <a:schemeClr val="accent1"/>
              </a:buClr>
              <a:buFont typeface="Arial" panose="020B0604020202020204" pitchFamily="34" charset="0"/>
              <a:buChar char="–"/>
              <a:defRPr sz="1235" baseline="0">
                <a:solidFill>
                  <a:schemeClr val="tx1"/>
                </a:solidFill>
              </a:defRPr>
            </a:lvl8pPr>
            <a:lvl9pPr marL="1816819" indent="-201714">
              <a:spcAft>
                <a:spcPts val="265"/>
              </a:spcAft>
              <a:buClr>
                <a:schemeClr val="accent1"/>
              </a:buClr>
              <a:buFont typeface="Arial" panose="020B0604020202020204" pitchFamily="34" charset="0"/>
              <a:buChar char="–"/>
              <a:defRPr sz="1235">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237731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Divider Slides: Photo Chartreuse/White">
    <p:spTree>
      <p:nvGrpSpPr>
        <p:cNvPr id="1" name=""/>
        <p:cNvGrpSpPr/>
        <p:nvPr/>
      </p:nvGrpSpPr>
      <p:grpSpPr>
        <a:xfrm>
          <a:off x="0" y="0"/>
          <a:ext cx="0" cy="0"/>
          <a:chOff x="0" y="0"/>
          <a:chExt cx="0" cy="0"/>
        </a:xfrm>
      </p:grpSpPr>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8" name="Text Placeholder 11"/>
          <p:cNvSpPr>
            <a:spLocks noGrp="1"/>
          </p:cNvSpPr>
          <p:nvPr>
            <p:ph type="body" sz="quarter" idx="10" hasCustomPrompt="1"/>
          </p:nvPr>
        </p:nvSpPr>
        <p:spPr>
          <a:xfrm>
            <a:off x="829349" y="1131303"/>
            <a:ext cx="5272308" cy="4070960"/>
          </a:xfrm>
          <a:prstGeom prst="rect">
            <a:avLst/>
          </a:prstGeom>
          <a:gradFill>
            <a:gsLst>
              <a:gs pos="15000">
                <a:schemeClr val="accent5">
                  <a:alpha val="85000"/>
                </a:schemeClr>
              </a:gs>
              <a:gs pos="85000">
                <a:srgbClr val="4B8A00">
                  <a:alpha val="85000"/>
                </a:srgbClr>
              </a:gs>
            </a:gsLst>
            <a:lin ang="2160000" scaled="0"/>
          </a:gradFill>
        </p:spPr>
        <p:txBody>
          <a:bodyPr lIns="228600" tIns="228600" rIns="228600" bIns="228600" anchor="ctr" anchorCtr="0"/>
          <a:lstStyle>
            <a:lvl1pPr marL="0" indent="0" algn="ctr">
              <a:spcBef>
                <a:spcPts val="882"/>
              </a:spcBef>
              <a:buFontTx/>
              <a:buNone/>
              <a:defRPr sz="3530" b="1" baseline="0">
                <a:solidFill>
                  <a:schemeClr val="bg1"/>
                </a:solidFill>
              </a:defRPr>
            </a:lvl1pPr>
            <a:lvl2pPr marL="0" indent="0" algn="ctr">
              <a:spcBef>
                <a:spcPts val="441"/>
              </a:spcBef>
              <a:buClr>
                <a:schemeClr val="bg1"/>
              </a:buClr>
              <a:buFontTx/>
              <a:buNone/>
              <a:defRPr sz="2118">
                <a:solidFill>
                  <a:schemeClr val="tx1"/>
                </a:solidFill>
              </a:defRPr>
            </a:lvl2pPr>
            <a:lvl3pPr marL="0" indent="0" algn="ctr">
              <a:spcBef>
                <a:spcPts val="441"/>
              </a:spcBef>
              <a:buNone/>
              <a:defRPr sz="2118">
                <a:solidFill>
                  <a:schemeClr val="accent5"/>
                </a:solidFill>
              </a:defRPr>
            </a:lvl3pPr>
            <a:lvl4pPr marL="0" indent="0" algn="ctr">
              <a:spcBef>
                <a:spcPts val="441"/>
              </a:spcBef>
              <a:buNone/>
              <a:defRPr sz="2118">
                <a:solidFill>
                  <a:schemeClr val="accent5"/>
                </a:solidFill>
              </a:defRPr>
            </a:lvl4pPr>
            <a:lvl5pPr marL="0" indent="0" algn="ctr">
              <a:spcBef>
                <a:spcPts val="441"/>
              </a:spcBef>
              <a:buClr>
                <a:schemeClr val="bg1"/>
              </a:buClr>
              <a:buNone/>
              <a:defRPr sz="2118">
                <a:solidFill>
                  <a:schemeClr val="accent5"/>
                </a:solidFill>
              </a:defRPr>
            </a:lvl5pPr>
            <a:lvl6pPr marL="0" indent="0" algn="ctr">
              <a:spcBef>
                <a:spcPts val="441"/>
              </a:spcBef>
              <a:buClr>
                <a:schemeClr val="bg1"/>
              </a:buClr>
              <a:buNone/>
              <a:defRPr sz="2118">
                <a:solidFill>
                  <a:schemeClr val="accent5"/>
                </a:solidFill>
              </a:defRPr>
            </a:lvl6pPr>
            <a:lvl7pPr marL="0" indent="0" algn="ctr">
              <a:spcBef>
                <a:spcPts val="441"/>
              </a:spcBef>
              <a:buClr>
                <a:schemeClr val="bg1"/>
              </a:buClr>
              <a:buNone/>
              <a:defRPr sz="2118">
                <a:solidFill>
                  <a:schemeClr val="accent5"/>
                </a:solidFill>
              </a:defRPr>
            </a:lvl7pPr>
            <a:lvl8pPr marL="0" indent="0" algn="ctr">
              <a:spcBef>
                <a:spcPts val="441"/>
              </a:spcBef>
              <a:buClr>
                <a:schemeClr val="bg1"/>
              </a:buClr>
              <a:buNone/>
              <a:defRPr sz="2118">
                <a:solidFill>
                  <a:schemeClr val="accent5"/>
                </a:solidFill>
              </a:defRPr>
            </a:lvl8pPr>
            <a:lvl9pPr marL="0" indent="0" algn="ctr">
              <a:spcBef>
                <a:spcPts val="441"/>
              </a:spcBef>
              <a:buClr>
                <a:schemeClr val="bg1"/>
              </a:buClr>
              <a:buNone/>
              <a:defRPr sz="2118">
                <a:solidFill>
                  <a:schemeClr val="accent5"/>
                </a:solidFill>
              </a:defRPr>
            </a:lvl9pPr>
          </a:lstStyle>
          <a:p>
            <a:pPr lvl="0"/>
            <a:r>
              <a:rPr lang="en-US" dirty="0"/>
              <a:t>Section Divider</a:t>
            </a:r>
            <a:br>
              <a:rPr lang="en-US" dirty="0"/>
            </a:br>
            <a:r>
              <a:rPr lang="en-US" dirty="0"/>
              <a:t>Title 40 pt.</a:t>
            </a:r>
          </a:p>
          <a:p>
            <a:pPr lvl="1"/>
            <a:r>
              <a:rPr lang="en-US" dirty="0"/>
              <a:t>Click “Increase List Level” </a:t>
            </a:r>
            <a:br>
              <a:rPr lang="en-US" dirty="0"/>
            </a:br>
            <a:r>
              <a:rPr lang="en-US" dirty="0"/>
              <a:t>to produce this style </a:t>
            </a:r>
            <a:br>
              <a:rPr lang="en-US" dirty="0"/>
            </a:br>
            <a:r>
              <a:rPr lang="en-US" dirty="0"/>
              <a:t>subhead 24 </a:t>
            </a:r>
            <a:r>
              <a:rPr lang="en-US"/>
              <a:t>pt.</a:t>
            </a:r>
          </a:p>
        </p:txBody>
      </p:sp>
      <p:sp>
        <p:nvSpPr>
          <p:cNvPr id="12" name="Text Placeholder 4"/>
          <p:cNvSpPr>
            <a:spLocks noGrp="1"/>
          </p:cNvSpPr>
          <p:nvPr>
            <p:ph type="body" sz="quarter" idx="13" hasCustomPrompt="1"/>
          </p:nvPr>
        </p:nvSpPr>
        <p:spPr>
          <a:xfrm>
            <a:off x="6101658" y="0"/>
            <a:ext cx="5259070" cy="6333565"/>
          </a:xfrm>
          <a:prstGeom prst="rect">
            <a:avLst/>
          </a:prstGeom>
          <a:gradFill>
            <a:gsLst>
              <a:gs pos="65000">
                <a:schemeClr val="bg1">
                  <a:alpha val="90000"/>
                </a:schemeClr>
              </a:gs>
              <a:gs pos="100000">
                <a:srgbClr val="B7C7D0">
                  <a:alpha val="90000"/>
                </a:srgbClr>
              </a:gs>
            </a:gsLst>
            <a:lin ang="2160000" scaled="0"/>
          </a:gradFill>
        </p:spPr>
        <p:txBody>
          <a:bodyPr lIns="685800" tIns="0" rIns="685800" bIns="228600" anchor="ctr" anchorCtr="0">
            <a:noAutofit/>
          </a:bodyPr>
          <a:lstStyle>
            <a:lvl1pPr marL="299773" indent="-299773">
              <a:lnSpc>
                <a:spcPct val="100000"/>
              </a:lnSpc>
              <a:spcBef>
                <a:spcPts val="882"/>
              </a:spcBef>
              <a:spcAft>
                <a:spcPts val="0"/>
              </a:spcAft>
              <a:buClrTx/>
              <a:buSzPct val="100000"/>
              <a:buFont typeface="+mj-lt"/>
              <a:buAutoNum type="arabicPeriod"/>
              <a:defRPr sz="2118">
                <a:solidFill>
                  <a:schemeClr val="tx1"/>
                </a:solidFill>
              </a:defRPr>
            </a:lvl1pPr>
            <a:lvl2pPr marL="602348" indent="-302575">
              <a:spcAft>
                <a:spcPts val="529"/>
              </a:spcAft>
              <a:buClr>
                <a:schemeClr val="accent1"/>
              </a:buClr>
              <a:buSzPct val="100000"/>
              <a:buFont typeface="Arial" panose="020B0604020202020204" pitchFamily="34" charset="0"/>
              <a:buChar char="‒"/>
              <a:defRPr sz="1765" baseline="0">
                <a:solidFill>
                  <a:schemeClr val="tx1"/>
                </a:solidFill>
              </a:defRPr>
            </a:lvl2pPr>
            <a:lvl3pPr marL="659775" indent="-252146">
              <a:spcBef>
                <a:spcPts val="0"/>
              </a:spcBef>
              <a:spcAft>
                <a:spcPts val="265"/>
              </a:spcAft>
              <a:buClr>
                <a:schemeClr val="accent1"/>
              </a:buClr>
              <a:buSzPct val="100000"/>
              <a:buFont typeface="Arial" panose="020B0604020202020204" pitchFamily="34" charset="0"/>
              <a:buChar char="‒"/>
              <a:defRPr sz="1588">
                <a:solidFill>
                  <a:schemeClr val="tx1"/>
                </a:solidFill>
              </a:defRPr>
            </a:lvl3pPr>
            <a:lvl4pPr marL="855883" indent="-252146">
              <a:spcAft>
                <a:spcPts val="265"/>
              </a:spcAft>
              <a:buClr>
                <a:schemeClr val="accent1"/>
              </a:buClr>
              <a:buSzPct val="100000"/>
              <a:buFont typeface="Arial" panose="020B0604020202020204" pitchFamily="34" charset="0"/>
              <a:buChar char="‒"/>
              <a:defRPr sz="1412">
                <a:solidFill>
                  <a:schemeClr val="tx1"/>
                </a:solidFill>
              </a:defRPr>
            </a:lvl4pPr>
            <a:lvl5pPr marL="1058995" indent="-252142">
              <a:spcAft>
                <a:spcPts val="265"/>
              </a:spcAft>
              <a:buClr>
                <a:schemeClr val="accent1"/>
              </a:buClr>
              <a:buSzPct val="100000"/>
              <a:buFont typeface="Arial" panose="020B0604020202020204" pitchFamily="34" charset="0"/>
              <a:buChar char="–"/>
              <a:tabLst/>
              <a:defRPr sz="1235">
                <a:solidFill>
                  <a:schemeClr val="tx1"/>
                </a:solidFill>
              </a:defRPr>
            </a:lvl5pPr>
            <a:lvl6pPr marL="1214481" indent="-201714">
              <a:spcAft>
                <a:spcPts val="265"/>
              </a:spcAft>
              <a:buClr>
                <a:schemeClr val="accent1"/>
              </a:buClr>
              <a:buFont typeface="Arial" panose="020B0604020202020204" pitchFamily="34" charset="0"/>
              <a:buChar char="–"/>
              <a:defRPr sz="1235">
                <a:solidFill>
                  <a:schemeClr val="tx1"/>
                </a:solidFill>
              </a:defRPr>
            </a:lvl6pPr>
            <a:lvl7pPr marL="1410591" indent="-201714">
              <a:spcAft>
                <a:spcPts val="265"/>
              </a:spcAft>
              <a:buClr>
                <a:schemeClr val="accent1"/>
              </a:buClr>
              <a:buFont typeface="Arial" panose="020B0604020202020204" pitchFamily="34" charset="0"/>
              <a:buChar char="–"/>
              <a:defRPr sz="1235" baseline="0">
                <a:solidFill>
                  <a:schemeClr val="tx1"/>
                </a:solidFill>
              </a:defRPr>
            </a:lvl7pPr>
            <a:lvl8pPr marL="1613705" indent="-201714">
              <a:spcAft>
                <a:spcPts val="265"/>
              </a:spcAft>
              <a:buClr>
                <a:schemeClr val="accent1"/>
              </a:buClr>
              <a:buFont typeface="Arial" panose="020B0604020202020204" pitchFamily="34" charset="0"/>
              <a:buChar char="–"/>
              <a:defRPr sz="1235" baseline="0">
                <a:solidFill>
                  <a:schemeClr val="tx1"/>
                </a:solidFill>
              </a:defRPr>
            </a:lvl8pPr>
            <a:lvl9pPr marL="1816819" indent="-201714">
              <a:spcAft>
                <a:spcPts val="265"/>
              </a:spcAft>
              <a:buClr>
                <a:schemeClr val="accent1"/>
              </a:buClr>
              <a:buFont typeface="Arial" panose="020B0604020202020204" pitchFamily="34" charset="0"/>
              <a:buChar char="–"/>
              <a:defRPr sz="1235">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159365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on Divider Slides: Photo Chartreuse/Faegre Drinker Green">
    <p:spTree>
      <p:nvGrpSpPr>
        <p:cNvPr id="1" name=""/>
        <p:cNvGrpSpPr/>
        <p:nvPr/>
      </p:nvGrpSpPr>
      <p:grpSpPr>
        <a:xfrm>
          <a:off x="0" y="0"/>
          <a:ext cx="0" cy="0"/>
          <a:chOff x="0" y="0"/>
          <a:chExt cx="0" cy="0"/>
        </a:xfrm>
      </p:grpSpPr>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ext Placeholder 11"/>
          <p:cNvSpPr>
            <a:spLocks noGrp="1"/>
          </p:cNvSpPr>
          <p:nvPr>
            <p:ph type="body" sz="quarter" idx="10" hasCustomPrompt="1"/>
          </p:nvPr>
        </p:nvSpPr>
        <p:spPr>
          <a:xfrm>
            <a:off x="829349" y="1131303"/>
            <a:ext cx="5272308" cy="4070960"/>
          </a:xfrm>
          <a:prstGeom prst="rect">
            <a:avLst/>
          </a:prstGeom>
          <a:gradFill>
            <a:gsLst>
              <a:gs pos="15000">
                <a:schemeClr val="accent5">
                  <a:alpha val="85000"/>
                </a:schemeClr>
              </a:gs>
              <a:gs pos="85000">
                <a:srgbClr val="4B8A00">
                  <a:alpha val="85000"/>
                </a:srgbClr>
              </a:gs>
            </a:gsLst>
            <a:lin ang="2160000" scaled="0"/>
          </a:gradFill>
        </p:spPr>
        <p:txBody>
          <a:bodyPr lIns="228600" tIns="228600" rIns="228600" bIns="228600" anchor="ctr" anchorCtr="0"/>
          <a:lstStyle>
            <a:lvl1pPr marL="0" indent="0" algn="ctr">
              <a:spcBef>
                <a:spcPts val="882"/>
              </a:spcBef>
              <a:buFontTx/>
              <a:buNone/>
              <a:defRPr sz="3530" b="1" baseline="0">
                <a:solidFill>
                  <a:schemeClr val="bg1"/>
                </a:solidFill>
              </a:defRPr>
            </a:lvl1pPr>
            <a:lvl2pPr marL="0" indent="0" algn="ctr">
              <a:spcBef>
                <a:spcPts val="441"/>
              </a:spcBef>
              <a:buClr>
                <a:schemeClr val="bg1"/>
              </a:buClr>
              <a:buFontTx/>
              <a:buNone/>
              <a:defRPr sz="2118">
                <a:solidFill>
                  <a:schemeClr val="tx1"/>
                </a:solidFill>
              </a:defRPr>
            </a:lvl2pPr>
            <a:lvl3pPr marL="0" indent="0" algn="ctr">
              <a:spcBef>
                <a:spcPts val="441"/>
              </a:spcBef>
              <a:buNone/>
              <a:defRPr sz="2118">
                <a:solidFill>
                  <a:schemeClr val="tx1"/>
                </a:solidFill>
              </a:defRPr>
            </a:lvl3pPr>
            <a:lvl4pPr marL="0" indent="0" algn="ctr">
              <a:spcBef>
                <a:spcPts val="441"/>
              </a:spcBef>
              <a:buNone/>
              <a:defRPr sz="2118">
                <a:solidFill>
                  <a:schemeClr val="tx1"/>
                </a:solidFill>
              </a:defRPr>
            </a:lvl4pPr>
            <a:lvl5pPr marL="0" indent="0" algn="ctr">
              <a:spcBef>
                <a:spcPts val="441"/>
              </a:spcBef>
              <a:buClr>
                <a:schemeClr val="bg1"/>
              </a:buClr>
              <a:buNone/>
              <a:defRPr sz="2118">
                <a:solidFill>
                  <a:schemeClr val="tx1"/>
                </a:solidFill>
              </a:defRPr>
            </a:lvl5pPr>
            <a:lvl6pPr marL="0" indent="0" algn="ctr">
              <a:spcBef>
                <a:spcPts val="441"/>
              </a:spcBef>
              <a:buClr>
                <a:schemeClr val="bg1"/>
              </a:buClr>
              <a:buNone/>
              <a:defRPr sz="2118">
                <a:solidFill>
                  <a:schemeClr val="tx1"/>
                </a:solidFill>
              </a:defRPr>
            </a:lvl6pPr>
            <a:lvl7pPr marL="0" indent="0" algn="ctr">
              <a:spcBef>
                <a:spcPts val="441"/>
              </a:spcBef>
              <a:buClr>
                <a:schemeClr val="bg1"/>
              </a:buClr>
              <a:buNone/>
              <a:defRPr sz="2118">
                <a:solidFill>
                  <a:schemeClr val="tx1"/>
                </a:solidFill>
              </a:defRPr>
            </a:lvl7pPr>
            <a:lvl8pPr marL="0" indent="0" algn="ctr">
              <a:spcBef>
                <a:spcPts val="441"/>
              </a:spcBef>
              <a:buClr>
                <a:schemeClr val="bg1"/>
              </a:buClr>
              <a:buNone/>
              <a:defRPr sz="2118">
                <a:solidFill>
                  <a:schemeClr val="tx1"/>
                </a:solidFill>
              </a:defRPr>
            </a:lvl8pPr>
            <a:lvl9pPr marL="0" indent="0" algn="ctr">
              <a:spcBef>
                <a:spcPts val="441"/>
              </a:spcBef>
              <a:buClr>
                <a:schemeClr val="bg1"/>
              </a:buClr>
              <a:buNone/>
              <a:defRPr sz="2118">
                <a:solidFill>
                  <a:schemeClr val="tx1"/>
                </a:solidFill>
              </a:defRPr>
            </a:lvl9pPr>
          </a:lstStyle>
          <a:p>
            <a:pPr lvl="0"/>
            <a:r>
              <a:rPr lang="en-US" dirty="0"/>
              <a:t>Section Divider</a:t>
            </a:r>
            <a:br>
              <a:rPr lang="en-US" dirty="0"/>
            </a:br>
            <a:r>
              <a:rPr lang="en-US" dirty="0"/>
              <a:t>Title 40 pt.</a:t>
            </a:r>
          </a:p>
          <a:p>
            <a:pPr lvl="1"/>
            <a:r>
              <a:rPr lang="en-US" dirty="0"/>
              <a:t>Click “Increase List Level” </a:t>
            </a:r>
            <a:br>
              <a:rPr lang="en-US" dirty="0"/>
            </a:br>
            <a:r>
              <a:rPr lang="en-US" dirty="0"/>
              <a:t>to produce this style </a:t>
            </a:r>
            <a:br>
              <a:rPr lang="en-US" dirty="0"/>
            </a:br>
            <a:r>
              <a:rPr lang="en-US" dirty="0"/>
              <a:t>subhead 24 </a:t>
            </a:r>
            <a:r>
              <a:rPr lang="en-US"/>
              <a:t>pt.</a:t>
            </a:r>
          </a:p>
        </p:txBody>
      </p:sp>
      <p:sp>
        <p:nvSpPr>
          <p:cNvPr id="10" name="Text Placeholder 4"/>
          <p:cNvSpPr>
            <a:spLocks noGrp="1"/>
          </p:cNvSpPr>
          <p:nvPr>
            <p:ph type="body" sz="quarter" idx="13" hasCustomPrompt="1"/>
          </p:nvPr>
        </p:nvSpPr>
        <p:spPr>
          <a:xfrm>
            <a:off x="6101658" y="0"/>
            <a:ext cx="5259070" cy="6333565"/>
          </a:xfrm>
          <a:prstGeom prst="rect">
            <a:avLst/>
          </a:prstGeom>
          <a:gradFill>
            <a:gsLst>
              <a:gs pos="15000">
                <a:schemeClr val="accent1">
                  <a:alpha val="90000"/>
                </a:schemeClr>
              </a:gs>
              <a:gs pos="85000">
                <a:schemeClr val="tx1">
                  <a:alpha val="85000"/>
                </a:schemeClr>
              </a:gs>
            </a:gsLst>
            <a:lin ang="2160000" scaled="0"/>
          </a:gradFill>
        </p:spPr>
        <p:txBody>
          <a:bodyPr lIns="685800" tIns="0" rIns="685800" bIns="228600" anchor="ctr" anchorCtr="0">
            <a:noAutofit/>
          </a:bodyPr>
          <a:lstStyle>
            <a:lvl1pPr marL="299773" indent="-299773">
              <a:lnSpc>
                <a:spcPct val="100000"/>
              </a:lnSpc>
              <a:spcBef>
                <a:spcPts val="882"/>
              </a:spcBef>
              <a:spcAft>
                <a:spcPts val="0"/>
              </a:spcAft>
              <a:buClrTx/>
              <a:buSzPct val="100000"/>
              <a:buFont typeface="+mj-lt"/>
              <a:buAutoNum type="arabicPeriod"/>
              <a:defRPr sz="2118">
                <a:solidFill>
                  <a:schemeClr val="bg1"/>
                </a:solidFill>
              </a:defRPr>
            </a:lvl1pPr>
            <a:lvl2pPr marL="602348" indent="-302575">
              <a:spcAft>
                <a:spcPts val="529"/>
              </a:spcAft>
              <a:buClr>
                <a:schemeClr val="accent1"/>
              </a:buClr>
              <a:buSzPct val="100000"/>
              <a:buFont typeface="Arial" panose="020B0604020202020204" pitchFamily="34" charset="0"/>
              <a:buChar char="‒"/>
              <a:defRPr sz="1765" baseline="0">
                <a:solidFill>
                  <a:schemeClr val="bg1"/>
                </a:solidFill>
              </a:defRPr>
            </a:lvl2pPr>
            <a:lvl3pPr marL="659775" indent="-252146">
              <a:spcBef>
                <a:spcPts val="0"/>
              </a:spcBef>
              <a:spcAft>
                <a:spcPts val="265"/>
              </a:spcAft>
              <a:buClr>
                <a:schemeClr val="accent1"/>
              </a:buClr>
              <a:buSzPct val="100000"/>
              <a:buFont typeface="Arial" panose="020B0604020202020204" pitchFamily="34" charset="0"/>
              <a:buChar char="‒"/>
              <a:defRPr sz="1588">
                <a:solidFill>
                  <a:schemeClr val="bg1"/>
                </a:solidFill>
              </a:defRPr>
            </a:lvl3pPr>
            <a:lvl4pPr marL="855883" indent="-252146">
              <a:spcAft>
                <a:spcPts val="265"/>
              </a:spcAft>
              <a:buClr>
                <a:schemeClr val="accent1"/>
              </a:buClr>
              <a:buSzPct val="100000"/>
              <a:buFont typeface="Arial" panose="020B0604020202020204" pitchFamily="34" charset="0"/>
              <a:buChar char="‒"/>
              <a:defRPr sz="1412">
                <a:solidFill>
                  <a:schemeClr val="tx1"/>
                </a:solidFill>
              </a:defRPr>
            </a:lvl4pPr>
            <a:lvl5pPr marL="1058995" indent="-252142">
              <a:spcAft>
                <a:spcPts val="265"/>
              </a:spcAft>
              <a:buClr>
                <a:schemeClr val="accent1"/>
              </a:buClr>
              <a:buSzPct val="100000"/>
              <a:buFont typeface="Arial" panose="020B0604020202020204" pitchFamily="34" charset="0"/>
              <a:buChar char="–"/>
              <a:tabLst/>
              <a:defRPr sz="1235">
                <a:solidFill>
                  <a:schemeClr val="tx1"/>
                </a:solidFill>
              </a:defRPr>
            </a:lvl5pPr>
            <a:lvl6pPr marL="1214481" indent="-201714">
              <a:spcAft>
                <a:spcPts val="265"/>
              </a:spcAft>
              <a:buClr>
                <a:schemeClr val="accent1"/>
              </a:buClr>
              <a:buFont typeface="Arial" panose="020B0604020202020204" pitchFamily="34" charset="0"/>
              <a:buChar char="–"/>
              <a:defRPr sz="1235">
                <a:solidFill>
                  <a:schemeClr val="tx1"/>
                </a:solidFill>
              </a:defRPr>
            </a:lvl6pPr>
            <a:lvl7pPr marL="1410591" indent="-201714">
              <a:spcAft>
                <a:spcPts val="265"/>
              </a:spcAft>
              <a:buClr>
                <a:schemeClr val="accent1"/>
              </a:buClr>
              <a:buFont typeface="Arial" panose="020B0604020202020204" pitchFamily="34" charset="0"/>
              <a:buChar char="–"/>
              <a:defRPr sz="1235" baseline="0">
                <a:solidFill>
                  <a:schemeClr val="tx1"/>
                </a:solidFill>
              </a:defRPr>
            </a:lvl7pPr>
            <a:lvl8pPr marL="1613705" indent="-201714">
              <a:spcAft>
                <a:spcPts val="265"/>
              </a:spcAft>
              <a:buClr>
                <a:schemeClr val="accent1"/>
              </a:buClr>
              <a:buFont typeface="Arial" panose="020B0604020202020204" pitchFamily="34" charset="0"/>
              <a:buChar char="–"/>
              <a:defRPr sz="1235" baseline="0">
                <a:solidFill>
                  <a:schemeClr val="tx1"/>
                </a:solidFill>
              </a:defRPr>
            </a:lvl8pPr>
            <a:lvl9pPr marL="1816819" indent="-201714">
              <a:spcAft>
                <a:spcPts val="265"/>
              </a:spcAft>
              <a:buClr>
                <a:schemeClr val="accent1"/>
              </a:buClr>
              <a:buFont typeface="Arial" panose="020B0604020202020204" pitchFamily="34" charset="0"/>
              <a:buChar char="–"/>
              <a:defRPr sz="1235">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243340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on Divider Slides: Photo Dark Gray/Chartreuse">
    <p:spTree>
      <p:nvGrpSpPr>
        <p:cNvPr id="1" name=""/>
        <p:cNvGrpSpPr/>
        <p:nvPr/>
      </p:nvGrpSpPr>
      <p:grpSpPr>
        <a:xfrm>
          <a:off x="0" y="0"/>
          <a:ext cx="0" cy="0"/>
          <a:chOff x="0" y="0"/>
          <a:chExt cx="0" cy="0"/>
        </a:xfrm>
      </p:grpSpPr>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0" name="Text Placeholder 11"/>
          <p:cNvSpPr>
            <a:spLocks noGrp="1"/>
          </p:cNvSpPr>
          <p:nvPr>
            <p:ph type="body" sz="quarter" idx="10" hasCustomPrompt="1"/>
          </p:nvPr>
        </p:nvSpPr>
        <p:spPr>
          <a:xfrm>
            <a:off x="829349" y="1131303"/>
            <a:ext cx="5272308" cy="4070960"/>
          </a:xfrm>
          <a:prstGeom prst="rect">
            <a:avLst/>
          </a:prstGeom>
          <a:gradFill>
            <a:gsLst>
              <a:gs pos="15000">
                <a:schemeClr val="bg2">
                  <a:alpha val="85000"/>
                </a:schemeClr>
              </a:gs>
              <a:gs pos="85000">
                <a:srgbClr val="213442">
                  <a:alpha val="84706"/>
                </a:srgbClr>
              </a:gs>
            </a:gsLst>
            <a:lin ang="2160000" scaled="0"/>
          </a:gradFill>
        </p:spPr>
        <p:txBody>
          <a:bodyPr lIns="228600" tIns="228600" rIns="228600" bIns="228600" anchor="ctr" anchorCtr="0"/>
          <a:lstStyle>
            <a:lvl1pPr marL="0" indent="0" algn="ctr">
              <a:spcBef>
                <a:spcPts val="882"/>
              </a:spcBef>
              <a:buFontTx/>
              <a:buNone/>
              <a:defRPr sz="3530" b="1" baseline="0">
                <a:solidFill>
                  <a:schemeClr val="bg1"/>
                </a:solidFill>
              </a:defRPr>
            </a:lvl1pPr>
            <a:lvl2pPr marL="0" indent="0" algn="ctr">
              <a:spcBef>
                <a:spcPts val="441"/>
              </a:spcBef>
              <a:buClr>
                <a:schemeClr val="bg1"/>
              </a:buClr>
              <a:buFontTx/>
              <a:buNone/>
              <a:defRPr sz="2118">
                <a:solidFill>
                  <a:schemeClr val="accent5"/>
                </a:solidFill>
              </a:defRPr>
            </a:lvl2pPr>
            <a:lvl3pPr marL="0" indent="0" algn="ctr">
              <a:spcBef>
                <a:spcPts val="441"/>
              </a:spcBef>
              <a:buNone/>
              <a:defRPr sz="2118">
                <a:solidFill>
                  <a:schemeClr val="accent5"/>
                </a:solidFill>
              </a:defRPr>
            </a:lvl3pPr>
            <a:lvl4pPr marL="0" indent="0" algn="ctr">
              <a:spcBef>
                <a:spcPts val="441"/>
              </a:spcBef>
              <a:buNone/>
              <a:defRPr sz="2118">
                <a:solidFill>
                  <a:schemeClr val="accent5"/>
                </a:solidFill>
              </a:defRPr>
            </a:lvl4pPr>
            <a:lvl5pPr marL="0" indent="0" algn="ctr">
              <a:spcBef>
                <a:spcPts val="441"/>
              </a:spcBef>
              <a:buClr>
                <a:schemeClr val="bg1"/>
              </a:buClr>
              <a:buNone/>
              <a:defRPr sz="2118">
                <a:solidFill>
                  <a:schemeClr val="accent5"/>
                </a:solidFill>
              </a:defRPr>
            </a:lvl5pPr>
            <a:lvl6pPr marL="0" indent="0" algn="ctr">
              <a:spcBef>
                <a:spcPts val="441"/>
              </a:spcBef>
              <a:buClr>
                <a:schemeClr val="bg1"/>
              </a:buClr>
              <a:buNone/>
              <a:defRPr sz="2118">
                <a:solidFill>
                  <a:schemeClr val="accent5"/>
                </a:solidFill>
              </a:defRPr>
            </a:lvl6pPr>
            <a:lvl7pPr marL="0" indent="0" algn="ctr">
              <a:spcBef>
                <a:spcPts val="441"/>
              </a:spcBef>
              <a:buClr>
                <a:schemeClr val="bg1"/>
              </a:buClr>
              <a:buNone/>
              <a:defRPr sz="2118">
                <a:solidFill>
                  <a:schemeClr val="accent5"/>
                </a:solidFill>
              </a:defRPr>
            </a:lvl7pPr>
            <a:lvl8pPr marL="0" indent="0" algn="ctr">
              <a:spcBef>
                <a:spcPts val="441"/>
              </a:spcBef>
              <a:buClr>
                <a:schemeClr val="bg1"/>
              </a:buClr>
              <a:buNone/>
              <a:defRPr sz="2118">
                <a:solidFill>
                  <a:schemeClr val="accent5"/>
                </a:solidFill>
              </a:defRPr>
            </a:lvl8pPr>
            <a:lvl9pPr marL="0" indent="0" algn="ctr">
              <a:spcBef>
                <a:spcPts val="441"/>
              </a:spcBef>
              <a:buClr>
                <a:schemeClr val="bg1"/>
              </a:buClr>
              <a:buNone/>
              <a:defRPr sz="2118">
                <a:solidFill>
                  <a:schemeClr val="accent5"/>
                </a:solidFill>
              </a:defRPr>
            </a:lvl9pPr>
          </a:lstStyle>
          <a:p>
            <a:pPr lvl="0"/>
            <a:r>
              <a:rPr lang="en-US" dirty="0"/>
              <a:t>Section Divider</a:t>
            </a:r>
            <a:br>
              <a:rPr lang="en-US" dirty="0"/>
            </a:br>
            <a:r>
              <a:rPr lang="en-US" dirty="0"/>
              <a:t>Title 40 pt.</a:t>
            </a:r>
          </a:p>
          <a:p>
            <a:pPr lvl="1"/>
            <a:r>
              <a:rPr lang="en-US" dirty="0"/>
              <a:t>Click “Increase List Level” </a:t>
            </a:r>
            <a:br>
              <a:rPr lang="en-US" dirty="0"/>
            </a:br>
            <a:r>
              <a:rPr lang="en-US" dirty="0"/>
              <a:t>to produce this style </a:t>
            </a:r>
            <a:br>
              <a:rPr lang="en-US" dirty="0"/>
            </a:br>
            <a:r>
              <a:rPr lang="en-US" dirty="0"/>
              <a:t>subhead 24 </a:t>
            </a:r>
            <a:r>
              <a:rPr lang="en-US"/>
              <a:t>pt.</a:t>
            </a:r>
          </a:p>
        </p:txBody>
      </p:sp>
      <p:sp>
        <p:nvSpPr>
          <p:cNvPr id="8" name="Text Placeholder 4"/>
          <p:cNvSpPr>
            <a:spLocks noGrp="1"/>
          </p:cNvSpPr>
          <p:nvPr>
            <p:ph type="body" sz="quarter" idx="13" hasCustomPrompt="1"/>
          </p:nvPr>
        </p:nvSpPr>
        <p:spPr>
          <a:xfrm>
            <a:off x="6101658" y="0"/>
            <a:ext cx="5259070" cy="6333565"/>
          </a:xfrm>
          <a:prstGeom prst="rect">
            <a:avLst/>
          </a:prstGeom>
          <a:gradFill>
            <a:gsLst>
              <a:gs pos="15000">
                <a:schemeClr val="accent5">
                  <a:alpha val="90000"/>
                </a:schemeClr>
              </a:gs>
              <a:gs pos="85000">
                <a:srgbClr val="4B8A00">
                  <a:alpha val="85000"/>
                </a:srgbClr>
              </a:gs>
            </a:gsLst>
            <a:lin ang="2160000" scaled="0"/>
          </a:gradFill>
        </p:spPr>
        <p:txBody>
          <a:bodyPr lIns="685800" tIns="0" rIns="685800" bIns="228600" anchor="ctr" anchorCtr="0">
            <a:noAutofit/>
          </a:bodyPr>
          <a:lstStyle>
            <a:lvl1pPr marL="299773" indent="-299773">
              <a:lnSpc>
                <a:spcPct val="100000"/>
              </a:lnSpc>
              <a:spcBef>
                <a:spcPts val="882"/>
              </a:spcBef>
              <a:spcAft>
                <a:spcPts val="0"/>
              </a:spcAft>
              <a:buClrTx/>
              <a:buSzPct val="100000"/>
              <a:buFont typeface="+mj-lt"/>
              <a:buAutoNum type="arabicPeriod"/>
              <a:defRPr sz="2118">
                <a:solidFill>
                  <a:schemeClr val="bg1"/>
                </a:solidFill>
              </a:defRPr>
            </a:lvl1pPr>
            <a:lvl2pPr marL="602348" indent="-302575">
              <a:spcAft>
                <a:spcPts val="529"/>
              </a:spcAft>
              <a:buClr>
                <a:schemeClr val="accent4"/>
              </a:buClr>
              <a:buSzPct val="100000"/>
              <a:buFont typeface="Arial" panose="020B0604020202020204" pitchFamily="34" charset="0"/>
              <a:buChar char="‒"/>
              <a:defRPr sz="1765" baseline="0">
                <a:solidFill>
                  <a:schemeClr val="bg1"/>
                </a:solidFill>
              </a:defRPr>
            </a:lvl2pPr>
            <a:lvl3pPr marL="659775" indent="-252146">
              <a:spcBef>
                <a:spcPts val="0"/>
              </a:spcBef>
              <a:spcAft>
                <a:spcPts val="265"/>
              </a:spcAft>
              <a:buClr>
                <a:schemeClr val="accent4"/>
              </a:buClr>
              <a:buSzPct val="100000"/>
              <a:buFont typeface="Arial" panose="020B0604020202020204" pitchFamily="34" charset="0"/>
              <a:buChar char="‒"/>
              <a:defRPr sz="1588">
                <a:solidFill>
                  <a:schemeClr val="bg1"/>
                </a:solidFill>
              </a:defRPr>
            </a:lvl3pPr>
            <a:lvl4pPr marL="855883" indent="-252146">
              <a:spcAft>
                <a:spcPts val="265"/>
              </a:spcAft>
              <a:buClr>
                <a:schemeClr val="accent4"/>
              </a:buClr>
              <a:buSzPct val="100000"/>
              <a:buFont typeface="Arial" panose="020B0604020202020204" pitchFamily="34" charset="0"/>
              <a:buChar char="‒"/>
              <a:defRPr sz="1412">
                <a:solidFill>
                  <a:schemeClr val="bg1"/>
                </a:solidFill>
              </a:defRPr>
            </a:lvl4pPr>
            <a:lvl5pPr marL="1058995" indent="-252142">
              <a:spcAft>
                <a:spcPts val="265"/>
              </a:spcAft>
              <a:buClr>
                <a:schemeClr val="accent4"/>
              </a:buClr>
              <a:buSzPct val="100000"/>
              <a:buFont typeface="Arial" panose="020B0604020202020204" pitchFamily="34" charset="0"/>
              <a:buChar char="–"/>
              <a:tabLst/>
              <a:defRPr sz="1235">
                <a:solidFill>
                  <a:schemeClr val="bg1"/>
                </a:solidFill>
              </a:defRPr>
            </a:lvl5pPr>
            <a:lvl6pPr marL="1214481" indent="-201714">
              <a:spcAft>
                <a:spcPts val="265"/>
              </a:spcAft>
              <a:buClr>
                <a:schemeClr val="accent4"/>
              </a:buClr>
              <a:buFont typeface="Arial" panose="020B0604020202020204" pitchFamily="34" charset="0"/>
              <a:buChar char="–"/>
              <a:defRPr sz="1235">
                <a:solidFill>
                  <a:schemeClr val="bg1"/>
                </a:solidFill>
              </a:defRPr>
            </a:lvl6pPr>
            <a:lvl7pPr marL="1410591" indent="-201714">
              <a:spcAft>
                <a:spcPts val="265"/>
              </a:spcAft>
              <a:buClr>
                <a:schemeClr val="accent4"/>
              </a:buClr>
              <a:buFont typeface="Arial" panose="020B0604020202020204" pitchFamily="34" charset="0"/>
              <a:buChar char="–"/>
              <a:defRPr sz="1235" baseline="0">
                <a:solidFill>
                  <a:schemeClr val="bg1"/>
                </a:solidFill>
              </a:defRPr>
            </a:lvl7pPr>
            <a:lvl8pPr marL="1613705" indent="-201714">
              <a:spcAft>
                <a:spcPts val="265"/>
              </a:spcAft>
              <a:buClr>
                <a:schemeClr val="accent4"/>
              </a:buClr>
              <a:buFont typeface="Arial" panose="020B0604020202020204" pitchFamily="34" charset="0"/>
              <a:buChar char="–"/>
              <a:defRPr sz="1235" baseline="0">
                <a:solidFill>
                  <a:schemeClr val="bg1"/>
                </a:solidFill>
              </a:defRPr>
            </a:lvl8pPr>
            <a:lvl9pPr marL="1816819" indent="-201714">
              <a:spcAft>
                <a:spcPts val="265"/>
              </a:spcAft>
              <a:buClr>
                <a:schemeClr val="accent4"/>
              </a:buClr>
              <a:buFont typeface="Arial" panose="020B0604020202020204" pitchFamily="34" charset="0"/>
              <a:buChar char="–"/>
              <a:defRPr sz="1235">
                <a:solidFill>
                  <a:schemeClr val="bg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326876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410836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dirty="0"/>
              <a:t>Slide Title 44 pt. Bold</a:t>
            </a:r>
          </a:p>
        </p:txBody>
      </p:sp>
      <p:sp>
        <p:nvSpPr>
          <p:cNvPr id="5" name="Text Placeholder 4"/>
          <p:cNvSpPr>
            <a:spLocks noGrp="1"/>
          </p:cNvSpPr>
          <p:nvPr>
            <p:ph type="body" sz="quarter" idx="10" hasCustomPrompt="1"/>
          </p:nvPr>
        </p:nvSpPr>
        <p:spPr>
          <a:xfrm>
            <a:off x="0" y="1373781"/>
            <a:ext cx="12192000" cy="4950973"/>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385301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t: Default 2 Columns">
    <p:spTree>
      <p:nvGrpSpPr>
        <p:cNvPr id="1" name=""/>
        <p:cNvGrpSpPr/>
        <p:nvPr/>
      </p:nvGrpSpPr>
      <p:grpSpPr>
        <a:xfrm>
          <a:off x="0" y="0"/>
          <a:ext cx="0" cy="0"/>
          <a:chOff x="0" y="0"/>
          <a:chExt cx="0" cy="0"/>
        </a:xfrm>
      </p:grpSpPr>
      <p:sp>
        <p:nvSpPr>
          <p:cNvPr id="8"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9"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
        <p:nvSpPr>
          <p:cNvPr id="10" name="Text Placeholder 4"/>
          <p:cNvSpPr>
            <a:spLocks noGrp="1"/>
          </p:cNvSpPr>
          <p:nvPr>
            <p:ph type="body" sz="quarter" idx="12" hasCustomPrompt="1"/>
          </p:nvPr>
        </p:nvSpPr>
        <p:spPr>
          <a:xfrm>
            <a:off x="0" y="1373781"/>
            <a:ext cx="6096000" cy="4950973"/>
          </a:xfrm>
          <a:prstGeom prst="rect">
            <a:avLst/>
          </a:prstGeom>
        </p:spPr>
        <p:txBody>
          <a:bodyPr lIns="685800" tIns="0" rIns="2286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Text Placeholder 4"/>
          <p:cNvSpPr>
            <a:spLocks noGrp="1"/>
          </p:cNvSpPr>
          <p:nvPr>
            <p:ph type="body" sz="quarter" idx="13" hasCustomPrompt="1"/>
          </p:nvPr>
        </p:nvSpPr>
        <p:spPr>
          <a:xfrm>
            <a:off x="6096000" y="1373781"/>
            <a:ext cx="6096000" cy="4950973"/>
          </a:xfrm>
          <a:prstGeom prst="rect">
            <a:avLst/>
          </a:prstGeom>
        </p:spPr>
        <p:txBody>
          <a:bodyPr lIns="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27071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ntent: Image/Chart/Other ">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829350" y="1373780"/>
            <a:ext cx="10531378" cy="4643779"/>
          </a:xfrm>
          <a:prstGeom prst="rect">
            <a:avLst/>
          </a:prstGeom>
        </p:spPr>
        <p:txBody>
          <a:bodyPr/>
          <a:lstStyle>
            <a:lvl1pPr marL="0" indent="0" algn="ctr">
              <a:lnSpc>
                <a:spcPts val="1588"/>
              </a:lnSpc>
              <a:spcBef>
                <a:spcPts val="0"/>
              </a:spcBef>
              <a:tabLst>
                <a:tab pos="373274" algn="l"/>
              </a:tabLst>
              <a:defRPr sz="1588">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Tree>
    <p:extLst>
      <p:ext uri="{BB962C8B-B14F-4D97-AF65-F5344CB8AC3E}">
        <p14:creationId xmlns:p14="http://schemas.microsoft.com/office/powerpoint/2010/main" val="332010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Gray Presenters Bottom">
    <p:spTree>
      <p:nvGrpSpPr>
        <p:cNvPr id="1" name=""/>
        <p:cNvGrpSpPr/>
        <p:nvPr/>
      </p:nvGrpSpPr>
      <p:grpSpPr>
        <a:xfrm>
          <a:off x="0" y="0"/>
          <a:ext cx="0" cy="0"/>
          <a:chOff x="0" y="0"/>
          <a:chExt cx="0" cy="0"/>
        </a:xfrm>
      </p:grpSpPr>
      <p:sp>
        <p:nvSpPr>
          <p:cNvPr id="19"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1154" y="502096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7" name="Text Placeholder 70"/>
          <p:cNvSpPr>
            <a:spLocks noGrp="1"/>
          </p:cNvSpPr>
          <p:nvPr>
            <p:ph type="body" sz="quarter" idx="15" hasCustomPrompt="1"/>
          </p:nvPr>
        </p:nvSpPr>
        <p:spPr>
          <a:xfrm>
            <a:off x="851154" y="5208527"/>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851154" y="536442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1154" y="552029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27" name="TextBox 26"/>
          <p:cNvSpPr txBox="1"/>
          <p:nvPr/>
        </p:nvSpPr>
        <p:spPr>
          <a:xfrm>
            <a:off x="3050" y="4715066"/>
            <a:ext cx="12188952" cy="169349"/>
          </a:xfrm>
          <a:prstGeom prst="rect">
            <a:avLst/>
          </a:prstGeom>
          <a:noFill/>
        </p:spPr>
        <p:txBody>
          <a:bodyPr wrap="square" lIns="605118" tIns="0" rIns="605118" bIns="33281"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882"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28" name="Text Placeholder 70"/>
          <p:cNvSpPr>
            <a:spLocks noGrp="1"/>
          </p:cNvSpPr>
          <p:nvPr>
            <p:ph type="body" sz="quarter" idx="34" hasCustomPrompt="1"/>
          </p:nvPr>
        </p:nvSpPr>
        <p:spPr>
          <a:xfrm>
            <a:off x="851154" y="5656500"/>
            <a:ext cx="2484345" cy="242600"/>
          </a:xfrm>
          <a:prstGeom prst="rect">
            <a:avLst/>
          </a:prstGeom>
        </p:spPr>
        <p:txBody>
          <a:bodyPr wrap="square" lIns="0" tIns="0" rIns="0" bIns="18288">
            <a:spAutoFit/>
          </a:bodyPr>
          <a:lstStyle>
            <a:lvl1pPr marL="0" indent="0">
              <a:lnSpc>
                <a:spcPts val="882"/>
              </a:lnSpc>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36" name="Text Placeholder 70"/>
          <p:cNvSpPr>
            <a:spLocks noGrp="1"/>
          </p:cNvSpPr>
          <p:nvPr>
            <p:ph type="body" sz="quarter" idx="40" hasCustomPrompt="1"/>
          </p:nvPr>
        </p:nvSpPr>
        <p:spPr>
          <a:xfrm>
            <a:off x="3526230" y="5024748"/>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37" name="Text Placeholder 70"/>
          <p:cNvSpPr>
            <a:spLocks noGrp="1"/>
          </p:cNvSpPr>
          <p:nvPr>
            <p:ph type="body" sz="quarter" idx="41" hasCustomPrompt="1"/>
          </p:nvPr>
        </p:nvSpPr>
        <p:spPr>
          <a:xfrm>
            <a:off x="3526230" y="521231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38" name="Text Placeholder 70"/>
          <p:cNvSpPr>
            <a:spLocks noGrp="1"/>
          </p:cNvSpPr>
          <p:nvPr>
            <p:ph type="body" sz="quarter" idx="42" hasCustomPrompt="1"/>
          </p:nvPr>
        </p:nvSpPr>
        <p:spPr>
          <a:xfrm>
            <a:off x="3526230" y="536820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39" name="Text Placeholder 70"/>
          <p:cNvSpPr>
            <a:spLocks noGrp="1"/>
          </p:cNvSpPr>
          <p:nvPr>
            <p:ph type="body" sz="quarter" idx="43" hasCustomPrompt="1"/>
          </p:nvPr>
        </p:nvSpPr>
        <p:spPr>
          <a:xfrm>
            <a:off x="3526230" y="5524087"/>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0" name="Text Placeholder 70"/>
          <p:cNvSpPr>
            <a:spLocks noGrp="1"/>
          </p:cNvSpPr>
          <p:nvPr>
            <p:ph type="body" sz="quarter" idx="44" hasCustomPrompt="1"/>
          </p:nvPr>
        </p:nvSpPr>
        <p:spPr>
          <a:xfrm>
            <a:off x="3526230" y="566028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
        <p:nvSpPr>
          <p:cNvPr id="41" name="Text Placeholder 70"/>
          <p:cNvSpPr>
            <a:spLocks noGrp="1"/>
          </p:cNvSpPr>
          <p:nvPr>
            <p:ph type="body" sz="quarter" idx="45" hasCustomPrompt="1"/>
          </p:nvPr>
        </p:nvSpPr>
        <p:spPr>
          <a:xfrm>
            <a:off x="6201306" y="5024748"/>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2" name="Text Placeholder 70"/>
          <p:cNvSpPr>
            <a:spLocks noGrp="1"/>
          </p:cNvSpPr>
          <p:nvPr>
            <p:ph type="body" sz="quarter" idx="46" hasCustomPrompt="1"/>
          </p:nvPr>
        </p:nvSpPr>
        <p:spPr>
          <a:xfrm>
            <a:off x="6201306" y="521231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3" name="Text Placeholder 70"/>
          <p:cNvSpPr>
            <a:spLocks noGrp="1"/>
          </p:cNvSpPr>
          <p:nvPr>
            <p:ph type="body" sz="quarter" idx="47" hasCustomPrompt="1"/>
          </p:nvPr>
        </p:nvSpPr>
        <p:spPr>
          <a:xfrm>
            <a:off x="6201306" y="536820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4" name="Text Placeholder 70"/>
          <p:cNvSpPr>
            <a:spLocks noGrp="1"/>
          </p:cNvSpPr>
          <p:nvPr>
            <p:ph type="body" sz="quarter" idx="48" hasCustomPrompt="1"/>
          </p:nvPr>
        </p:nvSpPr>
        <p:spPr>
          <a:xfrm>
            <a:off x="6201306" y="5524087"/>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5" name="Text Placeholder 70"/>
          <p:cNvSpPr>
            <a:spLocks noGrp="1"/>
          </p:cNvSpPr>
          <p:nvPr>
            <p:ph type="body" sz="quarter" idx="49" hasCustomPrompt="1"/>
          </p:nvPr>
        </p:nvSpPr>
        <p:spPr>
          <a:xfrm>
            <a:off x="6201306" y="566028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
        <p:nvSpPr>
          <p:cNvPr id="46" name="Text Placeholder 70"/>
          <p:cNvSpPr>
            <a:spLocks noGrp="1"/>
          </p:cNvSpPr>
          <p:nvPr>
            <p:ph type="body" sz="quarter" idx="50" hasCustomPrompt="1"/>
          </p:nvPr>
        </p:nvSpPr>
        <p:spPr>
          <a:xfrm>
            <a:off x="8876383" y="5024748"/>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7" name="Text Placeholder 70"/>
          <p:cNvSpPr>
            <a:spLocks noGrp="1"/>
          </p:cNvSpPr>
          <p:nvPr>
            <p:ph type="body" sz="quarter" idx="51" hasCustomPrompt="1"/>
          </p:nvPr>
        </p:nvSpPr>
        <p:spPr>
          <a:xfrm>
            <a:off x="8876383" y="5212315"/>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8" name="Text Placeholder 70"/>
          <p:cNvSpPr>
            <a:spLocks noGrp="1"/>
          </p:cNvSpPr>
          <p:nvPr>
            <p:ph type="body" sz="quarter" idx="52" hasCustomPrompt="1"/>
          </p:nvPr>
        </p:nvSpPr>
        <p:spPr>
          <a:xfrm>
            <a:off x="8876383" y="536820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9" name="Text Placeholder 70"/>
          <p:cNvSpPr>
            <a:spLocks noGrp="1"/>
          </p:cNvSpPr>
          <p:nvPr>
            <p:ph type="body" sz="quarter" idx="53" hasCustomPrompt="1"/>
          </p:nvPr>
        </p:nvSpPr>
        <p:spPr>
          <a:xfrm>
            <a:off x="8876383" y="5524087"/>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50" name="Text Placeholder 70"/>
          <p:cNvSpPr>
            <a:spLocks noGrp="1"/>
          </p:cNvSpPr>
          <p:nvPr>
            <p:ph type="body" sz="quarter" idx="54" hasCustomPrompt="1"/>
          </p:nvPr>
        </p:nvSpPr>
        <p:spPr>
          <a:xfrm>
            <a:off x="8876383" y="5660288"/>
            <a:ext cx="2484345" cy="242600"/>
          </a:xfrm>
          <a:prstGeom prst="rect">
            <a:avLst/>
          </a:prstGeom>
        </p:spPr>
        <p:txBody>
          <a:bodyPr wrap="square" lIns="0" tIns="0" rIns="0" bIns="18288">
            <a:spAutoFit/>
          </a:bodyPr>
          <a:lstStyle>
            <a:lvl1pPr marL="0" indent="0">
              <a:lnSpc>
                <a:spcPts val="882"/>
              </a:lnSpc>
              <a:buNone/>
              <a:defRPr sz="706" b="0" baseline="0">
                <a:solidFill>
                  <a:schemeClr val="bg1"/>
                </a:solidFill>
              </a:defRPr>
            </a:lvl1pPr>
          </a:lstStyle>
          <a:p>
            <a:r>
              <a:rPr lang="en-US"/>
              <a:t>+1 555 123 4567 or first.last@faegredrinker.com All lower case</a:t>
            </a:r>
            <a:endParaRPr lang="en-US" dirty="0"/>
          </a:p>
        </p:txBody>
      </p:sp>
      <p:sp>
        <p:nvSpPr>
          <p:cNvPr id="26" name="Text Placeholder 3"/>
          <p:cNvSpPr>
            <a:spLocks noGrp="1"/>
          </p:cNvSpPr>
          <p:nvPr>
            <p:ph type="body" sz="quarter" idx="10" hasCustomPrompt="1"/>
          </p:nvPr>
        </p:nvSpPr>
        <p:spPr>
          <a:xfrm>
            <a:off x="1" y="0"/>
            <a:ext cx="9336333" cy="2195235"/>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bg1">
                    <a:lumMod val="75000"/>
                  </a:schemeClr>
                </a:solidFill>
              </a:defRPr>
            </a:lvl1pPr>
            <a:lvl2pPr marL="0" indent="0">
              <a:buNone/>
              <a:defRPr sz="1235">
                <a:solidFill>
                  <a:schemeClr val="bg1">
                    <a:lumMod val="75000"/>
                  </a:schemeClr>
                </a:solidFill>
              </a:defRPr>
            </a:lvl2pPr>
            <a:lvl3pPr marL="0" indent="0">
              <a:buNone/>
              <a:defRPr sz="1235">
                <a:solidFill>
                  <a:schemeClr val="bg1">
                    <a:lumMod val="75000"/>
                  </a:schemeClr>
                </a:solidFill>
              </a:defRPr>
            </a:lvl3pPr>
            <a:lvl4pPr marL="0" indent="0">
              <a:buNone/>
              <a:defRPr sz="1235">
                <a:solidFill>
                  <a:schemeClr val="bg1">
                    <a:lumMod val="75000"/>
                  </a:schemeClr>
                </a:solidFill>
              </a:defRPr>
            </a:lvl4pPr>
            <a:lvl5pPr marL="0" indent="0">
              <a:buNone/>
              <a:defRPr sz="1235">
                <a:solidFill>
                  <a:schemeClr val="bg1">
                    <a:lumMod val="75000"/>
                  </a:schemeClr>
                </a:solidFill>
              </a:defRPr>
            </a:lvl5pPr>
            <a:lvl6pPr marL="0" indent="0">
              <a:spcBef>
                <a:spcPts val="0"/>
              </a:spcBef>
              <a:buNone/>
              <a:defRPr sz="1235">
                <a:solidFill>
                  <a:schemeClr val="bg1">
                    <a:lumMod val="75000"/>
                  </a:schemeClr>
                </a:solidFill>
              </a:defRPr>
            </a:lvl6pPr>
            <a:lvl7pPr marL="0" indent="0">
              <a:spcBef>
                <a:spcPts val="0"/>
              </a:spcBef>
              <a:buNone/>
              <a:defRPr sz="1235">
                <a:solidFill>
                  <a:schemeClr val="bg1">
                    <a:lumMod val="75000"/>
                  </a:schemeClr>
                </a:solidFill>
              </a:defRPr>
            </a:lvl7pPr>
            <a:lvl8pPr marL="0" indent="0">
              <a:spcBef>
                <a:spcPts val="0"/>
              </a:spcBef>
              <a:buNone/>
              <a:defRPr sz="1235">
                <a:solidFill>
                  <a:schemeClr val="bg1">
                    <a:lumMod val="75000"/>
                  </a:schemeClr>
                </a:solidFill>
              </a:defRPr>
            </a:lvl8pPr>
            <a:lvl9pPr marL="0" indent="0">
              <a:spcBef>
                <a:spcPts val="0"/>
              </a:spcBef>
              <a:buNone/>
              <a:defRPr sz="1235">
                <a:solidFill>
                  <a:schemeClr val="bg1">
                    <a:lumMod val="75000"/>
                  </a:schemeClr>
                </a:solidFill>
              </a:defRPr>
            </a:lvl9pPr>
          </a:lstStyle>
          <a:p>
            <a:pPr lvl="0"/>
            <a:r>
              <a:rPr lang="en-US" dirty="0"/>
              <a:t>Presentation Eyebrow 14 pt. (Example: Proposal for XYZ Company)</a:t>
            </a:r>
          </a:p>
        </p:txBody>
      </p:sp>
      <p:sp>
        <p:nvSpPr>
          <p:cNvPr id="29" name="Text Placeholder 5"/>
          <p:cNvSpPr>
            <a:spLocks noGrp="1"/>
          </p:cNvSpPr>
          <p:nvPr>
            <p:ph type="body" sz="quarter" idx="11" hasCustomPrompt="1"/>
          </p:nvPr>
        </p:nvSpPr>
        <p:spPr>
          <a:xfrm>
            <a:off x="0" y="2213799"/>
            <a:ext cx="12192000" cy="2126405"/>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bg1"/>
                </a:solidFill>
              </a:defRPr>
            </a:lvl1pPr>
            <a:lvl2pPr marL="0" indent="0">
              <a:lnSpc>
                <a:spcPct val="90000"/>
              </a:lnSpc>
              <a:spcBef>
                <a:spcPts val="794"/>
              </a:spcBef>
              <a:buNone/>
              <a:defRPr sz="2471" b="0" i="0">
                <a:solidFill>
                  <a:schemeClr val="accent5"/>
                </a:solidFill>
              </a:defRPr>
            </a:lvl2pPr>
            <a:lvl3pPr marL="0" indent="0">
              <a:lnSpc>
                <a:spcPct val="90000"/>
              </a:lnSpc>
              <a:spcBef>
                <a:spcPts val="794"/>
              </a:spcBef>
              <a:buFont typeface="Arial" panose="020B0604020202020204" pitchFamily="34" charset="0"/>
              <a:buNone/>
              <a:defRPr sz="2471" b="0">
                <a:solidFill>
                  <a:schemeClr val="accent5"/>
                </a:solidFill>
              </a:defRPr>
            </a:lvl3pPr>
            <a:lvl4pPr marL="0" indent="0">
              <a:lnSpc>
                <a:spcPct val="90000"/>
              </a:lnSpc>
              <a:spcBef>
                <a:spcPts val="794"/>
              </a:spcBef>
              <a:buFont typeface="Arial" panose="020B0604020202020204" pitchFamily="34" charset="0"/>
              <a:buNone/>
              <a:defRPr sz="2471" b="0">
                <a:solidFill>
                  <a:schemeClr val="accent5"/>
                </a:solidFill>
              </a:defRPr>
            </a:lvl4pPr>
            <a:lvl5pPr marL="0" indent="0">
              <a:lnSpc>
                <a:spcPct val="90000"/>
              </a:lnSpc>
              <a:spcBef>
                <a:spcPts val="794"/>
              </a:spcBef>
              <a:buFont typeface="Arial" panose="020B0604020202020204" pitchFamily="34" charset="0"/>
              <a:buNone/>
              <a:defRPr sz="2471" b="0">
                <a:solidFill>
                  <a:schemeClr val="accent5"/>
                </a:solidFill>
              </a:defRPr>
            </a:lvl5pPr>
            <a:lvl6pPr marL="0" indent="0">
              <a:lnSpc>
                <a:spcPct val="90000"/>
              </a:lnSpc>
              <a:spcBef>
                <a:spcPts val="794"/>
              </a:spcBef>
              <a:buNone/>
              <a:defRPr sz="2471" b="0">
                <a:solidFill>
                  <a:schemeClr val="accent5"/>
                </a:solidFill>
              </a:defRPr>
            </a:lvl6pPr>
            <a:lvl7pPr marL="0" indent="0">
              <a:lnSpc>
                <a:spcPct val="90000"/>
              </a:lnSpc>
              <a:spcBef>
                <a:spcPts val="794"/>
              </a:spcBef>
              <a:buNone/>
              <a:defRPr sz="2471" b="0">
                <a:solidFill>
                  <a:schemeClr val="accent5"/>
                </a:solidFill>
              </a:defRPr>
            </a:lvl7pPr>
            <a:lvl8pPr marL="0" indent="0">
              <a:lnSpc>
                <a:spcPct val="90000"/>
              </a:lnSpc>
              <a:spcBef>
                <a:spcPts val="794"/>
              </a:spcBef>
              <a:buNone/>
              <a:defRPr sz="2471" b="0">
                <a:solidFill>
                  <a:schemeClr val="accent5"/>
                </a:solidFill>
              </a:defRPr>
            </a:lvl8pPr>
            <a:lvl9pPr marL="0" indent="0">
              <a:lnSpc>
                <a:spcPct val="90000"/>
              </a:lnSpc>
              <a:spcBef>
                <a:spcPts val="794"/>
              </a:spcBef>
              <a:buNone/>
              <a:defRPr sz="2471" b="0">
                <a:solidFill>
                  <a:schemeClr val="accent5"/>
                </a:solidFill>
              </a:defRPr>
            </a:lvl9pPr>
          </a:lstStyle>
          <a:p>
            <a:pPr lvl="0"/>
            <a:r>
              <a:rPr lang="en-US"/>
              <a:t>Slide Title </a:t>
            </a:r>
            <a:r>
              <a:rPr lang="en-US" dirty="0"/>
              <a:t>54 pt</a:t>
            </a:r>
            <a:r>
              <a:rPr lang="en-US"/>
              <a:t>. Bold</a:t>
            </a:r>
            <a:endParaRPr lang="en-US" dirty="0"/>
          </a:p>
          <a:p>
            <a:pPr lvl="1"/>
            <a:r>
              <a:rPr lang="en-US" dirty="0"/>
              <a:t>Click </a:t>
            </a:r>
            <a:r>
              <a:rPr lang="en-US"/>
              <a:t>“Increase </a:t>
            </a:r>
            <a:r>
              <a:rPr lang="en-US" dirty="0"/>
              <a:t>List Level” to produce this style subhead </a:t>
            </a:r>
            <a:r>
              <a:rPr lang="en-US"/>
              <a:t>28 pt.</a:t>
            </a:r>
          </a:p>
        </p:txBody>
      </p:sp>
    </p:spTree>
    <p:extLst>
      <p:ext uri="{BB962C8B-B14F-4D97-AF65-F5344CB8AC3E}">
        <p14:creationId xmlns:p14="http://schemas.microsoft.com/office/powerpoint/2010/main" val="53937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829350" y="1373780"/>
            <a:ext cx="10531378" cy="4643779"/>
          </a:xfrm>
          <a:prstGeom prst="rect">
            <a:avLst/>
          </a:prstGeom>
        </p:spPr>
        <p:txBody>
          <a:bodyPr/>
          <a:lstStyle>
            <a:lvl1pPr marL="0" indent="0" algn="ctr">
              <a:lnSpc>
                <a:spcPts val="1588"/>
              </a:lnSpc>
              <a:spcBef>
                <a:spcPts val="0"/>
              </a:spcBef>
              <a:tabLst>
                <a:tab pos="373274" algn="l"/>
              </a:tabLst>
              <a:defRPr sz="1588">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Tree>
    <p:extLst>
      <p:ext uri="{BB962C8B-B14F-4D97-AF65-F5344CB8AC3E}">
        <p14:creationId xmlns:p14="http://schemas.microsoft.com/office/powerpoint/2010/main" val="301457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ontent: Image/Chart/Other Image Ribbon">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
            <a:ext cx="12192000" cy="914400"/>
          </a:xfrm>
          <a:prstGeom prst="rect">
            <a:avLst/>
          </a:prstGeom>
          <a:solidFill>
            <a:schemeClr val="bg2"/>
          </a:solidFill>
        </p:spPr>
        <p:txBody>
          <a:bodyPr tIns="137160"/>
          <a:lstStyle>
            <a:lvl1pPr marL="0" indent="0" algn="ctr">
              <a:lnSpc>
                <a:spcPts val="582"/>
              </a:lnSpc>
              <a:spcBef>
                <a:spcPts val="0"/>
              </a:spcBef>
              <a:defRPr sz="656" b="1" baseline="0">
                <a:solidFill>
                  <a:schemeClr val="bg1"/>
                </a:solidFill>
              </a:defRPr>
            </a:lvl1pPr>
          </a:lstStyle>
          <a:p>
            <a:r>
              <a:rPr lang="en-US" dirty="0"/>
              <a:t>Click icon below to insert an </a:t>
            </a:r>
            <a:r>
              <a:rPr lang="en-US"/>
              <a:t>image.</a:t>
            </a:r>
            <a:br>
              <a:rPr lang="en-US"/>
            </a:br>
            <a:r>
              <a:rPr lang="en-US"/>
              <a:t>↓</a:t>
            </a:r>
            <a:endParaRPr lang="en-US" dirty="0"/>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9" name="Content Placeholder 2"/>
          <p:cNvSpPr>
            <a:spLocks noGrp="1"/>
          </p:cNvSpPr>
          <p:nvPr>
            <p:ph sz="quarter" idx="12" hasCustomPrompt="1"/>
          </p:nvPr>
        </p:nvSpPr>
        <p:spPr>
          <a:xfrm>
            <a:off x="829350" y="1155720"/>
            <a:ext cx="10531378" cy="4861838"/>
          </a:xfrm>
          <a:prstGeom prst="rect">
            <a:avLst/>
          </a:prstGeom>
        </p:spPr>
        <p:txBody>
          <a:bodyPr/>
          <a:lstStyle>
            <a:lvl1pPr marL="0" indent="0" algn="ctr">
              <a:lnSpc>
                <a:spcPts val="1588"/>
              </a:lnSpc>
              <a:spcBef>
                <a:spcPts val="0"/>
              </a:spcBef>
              <a:tabLst>
                <a:tab pos="373274" algn="l"/>
              </a:tabLst>
              <a:defRPr sz="1588">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100788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ontent: Body Image Right">
    <p:spTree>
      <p:nvGrpSpPr>
        <p:cNvPr id="1" name=""/>
        <p:cNvGrpSpPr/>
        <p:nvPr/>
      </p:nvGrpSpPr>
      <p:grpSpPr>
        <a:xfrm>
          <a:off x="0" y="0"/>
          <a:ext cx="0" cy="0"/>
          <a:chOff x="0" y="0"/>
          <a:chExt cx="0" cy="0"/>
        </a:xfrm>
      </p:grpSpPr>
      <p:sp>
        <p:nvSpPr>
          <p:cNvPr id="3" name="Content Placeholder 2"/>
          <p:cNvSpPr>
            <a:spLocks noGrp="1"/>
          </p:cNvSpPr>
          <p:nvPr>
            <p:ph sz="quarter" idx="11" hasCustomPrompt="1"/>
          </p:nvPr>
        </p:nvSpPr>
        <p:spPr>
          <a:xfrm>
            <a:off x="6096001" y="1373781"/>
            <a:ext cx="5264727" cy="4643779"/>
          </a:xfrm>
          <a:prstGeom prst="rect">
            <a:avLst/>
          </a:prstGeom>
          <a:noFill/>
        </p:spPr>
        <p:txBody>
          <a:bodyPr/>
          <a:lstStyle>
            <a:lvl1pPr marL="0" indent="0" algn="ctr">
              <a:lnSpc>
                <a:spcPct val="90000"/>
              </a:lnSpc>
              <a:spcBef>
                <a:spcPts val="0"/>
              </a:spcBef>
              <a:tabLst/>
              <a:defRPr sz="1235" baseline="0">
                <a:solidFill>
                  <a:schemeClr val="accent1"/>
                </a:solidFill>
              </a:defRPr>
            </a:lvl1pPr>
          </a:lstStyle>
          <a:p>
            <a:pPr lvl="0"/>
            <a:br>
              <a:rPr lang="en-US" dirty="0"/>
            </a:br>
            <a:br>
              <a:rPr lang="en-US" dirty="0"/>
            </a:br>
            <a:br>
              <a:rPr lang="en-US" dirty="0"/>
            </a:br>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
        <p:nvSpPr>
          <p:cNvPr id="8" name="Text Placeholder 4"/>
          <p:cNvSpPr>
            <a:spLocks noGrp="1"/>
          </p:cNvSpPr>
          <p:nvPr>
            <p:ph type="body" sz="quarter" idx="12" hasCustomPrompt="1"/>
          </p:nvPr>
        </p:nvSpPr>
        <p:spPr>
          <a:xfrm>
            <a:off x="0" y="1373781"/>
            <a:ext cx="6096000" cy="4950973"/>
          </a:xfrm>
          <a:prstGeom prst="rect">
            <a:avLst/>
          </a:prstGeom>
        </p:spPr>
        <p:txBody>
          <a:bodyPr lIns="685800" tIns="0" rIns="2286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43786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ntent: Body Image Left">
    <p:spTree>
      <p:nvGrpSpPr>
        <p:cNvPr id="1" name=""/>
        <p:cNvGrpSpPr/>
        <p:nvPr/>
      </p:nvGrpSpPr>
      <p:grpSpPr>
        <a:xfrm>
          <a:off x="0" y="0"/>
          <a:ext cx="0" cy="0"/>
          <a:chOff x="0" y="0"/>
          <a:chExt cx="0" cy="0"/>
        </a:xfrm>
      </p:grpSpPr>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Content Placeholder 2"/>
          <p:cNvSpPr>
            <a:spLocks noGrp="1"/>
          </p:cNvSpPr>
          <p:nvPr>
            <p:ph sz="quarter" idx="11" hasCustomPrompt="1"/>
          </p:nvPr>
        </p:nvSpPr>
        <p:spPr>
          <a:xfrm>
            <a:off x="829349" y="1373781"/>
            <a:ext cx="5264727" cy="4643779"/>
          </a:xfrm>
          <a:prstGeom prst="rect">
            <a:avLst/>
          </a:prstGeom>
          <a:noFill/>
        </p:spPr>
        <p:txBody>
          <a:bodyPr/>
          <a:lstStyle>
            <a:lvl1pPr marL="0" indent="0" algn="ctr">
              <a:lnSpc>
                <a:spcPct val="90000"/>
              </a:lnSpc>
              <a:spcBef>
                <a:spcPts val="0"/>
              </a:spcBef>
              <a:tabLst/>
              <a:defRPr sz="1235" baseline="0">
                <a:solidFill>
                  <a:schemeClr val="accent1"/>
                </a:solidFill>
              </a:defRPr>
            </a:lvl1pPr>
          </a:lstStyle>
          <a:p>
            <a:pPr lvl="0"/>
            <a:br>
              <a:rPr lang="en-US" dirty="0"/>
            </a:br>
            <a:br>
              <a:rPr lang="en-US" dirty="0"/>
            </a:br>
            <a:br>
              <a:rPr lang="en-US" dirty="0"/>
            </a:br>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
        <p:nvSpPr>
          <p:cNvPr id="8"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
        <p:nvSpPr>
          <p:cNvPr id="9" name="Text Placeholder 4"/>
          <p:cNvSpPr>
            <a:spLocks noGrp="1"/>
          </p:cNvSpPr>
          <p:nvPr>
            <p:ph type="body" sz="quarter" idx="12" hasCustomPrompt="1"/>
          </p:nvPr>
        </p:nvSpPr>
        <p:spPr>
          <a:xfrm>
            <a:off x="6096000" y="1373781"/>
            <a:ext cx="6096000" cy="4950973"/>
          </a:xfrm>
          <a:prstGeom prst="rect">
            <a:avLst/>
          </a:prstGeom>
        </p:spPr>
        <p:txBody>
          <a:bodyPr lIns="2286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185167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ntent: Green Callout">
    <p:spTree>
      <p:nvGrpSpPr>
        <p:cNvPr id="1" name=""/>
        <p:cNvGrpSpPr/>
        <p:nvPr/>
      </p:nvGrpSpPr>
      <p:grpSpPr>
        <a:xfrm>
          <a:off x="0" y="0"/>
          <a:ext cx="0" cy="0"/>
          <a:chOff x="0" y="0"/>
          <a:chExt cx="0" cy="0"/>
        </a:xfrm>
      </p:grpSpPr>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8" name="Text Placeholder 4"/>
          <p:cNvSpPr>
            <a:spLocks noGrp="1"/>
          </p:cNvSpPr>
          <p:nvPr>
            <p:ph type="body" sz="quarter" idx="11" hasCustomPrompt="1"/>
          </p:nvPr>
        </p:nvSpPr>
        <p:spPr>
          <a:xfrm>
            <a:off x="0" y="2649434"/>
            <a:ext cx="12192000" cy="3675319"/>
          </a:xfrm>
          <a:prstGeom prst="rect">
            <a:avLst/>
          </a:prstGeom>
        </p:spPr>
        <p:txBody>
          <a:bodyPr lIns="685800" tIns="45720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1765" baseline="0"/>
            </a:lvl1pPr>
            <a:lvl2pPr marL="249620" indent="-249620">
              <a:lnSpc>
                <a:spcPct val="100000"/>
              </a:lnSpc>
              <a:spcBef>
                <a:spcPts val="794"/>
              </a:spcBef>
              <a:buClr>
                <a:schemeClr val="accent1"/>
              </a:buClr>
              <a:buSzPct val="100000"/>
              <a:buFont typeface="Wingdings" panose="05000000000000000000" pitchFamily="2" charset="2"/>
              <a:buChar char="§"/>
              <a:defRPr sz="1765" baseline="0"/>
            </a:lvl2pPr>
            <a:lvl3pPr marL="585914" indent="-249620">
              <a:spcBef>
                <a:spcPts val="441"/>
              </a:spcBef>
              <a:buClr>
                <a:schemeClr val="accent1"/>
              </a:buClr>
              <a:buSzPct val="100000"/>
              <a:buFont typeface="Arial" panose="020B0604020202020204" pitchFamily="34" charset="0"/>
              <a:buChar char="─"/>
              <a:defRPr sz="1588"/>
            </a:lvl3pPr>
            <a:lvl4pPr marL="706101" indent="-208017">
              <a:spcBef>
                <a:spcPts val="441"/>
              </a:spcBef>
              <a:buClr>
                <a:schemeClr val="accent1"/>
              </a:buClr>
              <a:buSzPct val="100000"/>
              <a:buFont typeface="Arial" panose="020B0604020202020204" pitchFamily="34" charset="0"/>
              <a:buChar char="–"/>
              <a:defRPr sz="1412"/>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The green highlight text element for this layout can be found in the Graphics Pack Vol. 1 download on Conrad. Please download and then cut and paste the element into place. 20 pt.</a:t>
            </a:r>
          </a:p>
          <a:p>
            <a:pPr lvl="1"/>
            <a:r>
              <a:rPr lang="en-US" dirty="0"/>
              <a:t>Click “Increase List Level” to format bullets 20 pt.</a:t>
            </a:r>
          </a:p>
          <a:p>
            <a:pPr lvl="2"/>
            <a:r>
              <a:rPr lang="en-US" dirty="0"/>
              <a:t>Third level 18 pt.</a:t>
            </a:r>
          </a:p>
          <a:p>
            <a:pPr lvl="3"/>
            <a:r>
              <a:rPr lang="en-US" dirty="0"/>
              <a:t>Fourth level 16 pt.</a:t>
            </a:r>
          </a:p>
        </p:txBody>
      </p:sp>
      <p:sp>
        <p:nvSpPr>
          <p:cNvPr id="9"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 (Gn HL)</a:t>
            </a:r>
            <a:endParaRPr lang="en-US" dirty="0"/>
          </a:p>
        </p:txBody>
      </p:sp>
    </p:spTree>
    <p:extLst>
      <p:ext uri="{BB962C8B-B14F-4D97-AF65-F5344CB8AC3E}">
        <p14:creationId xmlns:p14="http://schemas.microsoft.com/office/powerpoint/2010/main" val="372702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ntent: Green Callout 2 Column">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2"/>
            <a:ext cx="12192000" cy="1366913"/>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 (Green Highlight)</a:t>
            </a:r>
          </a:p>
        </p:txBody>
      </p:sp>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0" name="Text Placeholder 4"/>
          <p:cNvSpPr>
            <a:spLocks noGrp="1"/>
          </p:cNvSpPr>
          <p:nvPr>
            <p:ph type="body" sz="quarter" idx="12" hasCustomPrompt="1"/>
          </p:nvPr>
        </p:nvSpPr>
        <p:spPr>
          <a:xfrm>
            <a:off x="0" y="2649434"/>
            <a:ext cx="6096000" cy="3675319"/>
          </a:xfrm>
          <a:prstGeom prst="rect">
            <a:avLst/>
          </a:prstGeom>
        </p:spPr>
        <p:txBody>
          <a:bodyPr lIns="685800" tIns="457200" rIns="228600" bIns="320040">
            <a:noAutofit/>
          </a:bodyPr>
          <a:lstStyle>
            <a:lvl1pPr marL="0" indent="0">
              <a:lnSpc>
                <a:spcPct val="100000"/>
              </a:lnSpc>
              <a:spcBef>
                <a:spcPts val="794"/>
              </a:spcBef>
              <a:buClr>
                <a:schemeClr val="accent1"/>
              </a:buClr>
              <a:buSzPct val="100000"/>
              <a:buFont typeface="Arial" panose="020B0604020202020204" pitchFamily="34" charset="0"/>
              <a:buNone/>
              <a:defRPr sz="1765" baseline="0"/>
            </a:lvl1pPr>
            <a:lvl2pPr marL="249620" indent="-249620">
              <a:lnSpc>
                <a:spcPct val="100000"/>
              </a:lnSpc>
              <a:spcBef>
                <a:spcPts val="794"/>
              </a:spcBef>
              <a:buClr>
                <a:schemeClr val="accent1"/>
              </a:buClr>
              <a:buSzPct val="100000"/>
              <a:buFont typeface="Wingdings" panose="05000000000000000000" pitchFamily="2" charset="2"/>
              <a:buChar char="§"/>
              <a:defRPr sz="1765" baseline="0"/>
            </a:lvl2pPr>
            <a:lvl3pPr marL="585914" indent="-249620">
              <a:spcBef>
                <a:spcPts val="441"/>
              </a:spcBef>
              <a:buClr>
                <a:schemeClr val="accent1"/>
              </a:buClr>
              <a:buSzPct val="100000"/>
              <a:buFont typeface="Arial" panose="020B0604020202020204" pitchFamily="34" charset="0"/>
              <a:buChar char="─"/>
              <a:defRPr sz="1588"/>
            </a:lvl3pPr>
            <a:lvl4pPr marL="706101" indent="-208017">
              <a:spcBef>
                <a:spcPts val="441"/>
              </a:spcBef>
              <a:buClr>
                <a:schemeClr val="accent1"/>
              </a:buClr>
              <a:buSzPct val="100000"/>
              <a:buFont typeface="Arial" panose="020B0604020202020204" pitchFamily="34" charset="0"/>
              <a:buChar char="–"/>
              <a:defRPr sz="1412"/>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The green highlight text element for this layout can be found in the Graphics Pack Vol. 1 download on Conrad. Please download and then cut and paste the element into place. 20 pt.</a:t>
            </a:r>
          </a:p>
          <a:p>
            <a:pPr lvl="1"/>
            <a:r>
              <a:rPr lang="en-US" dirty="0"/>
              <a:t>Click “Increase List Level” to format bullets 20 pt.</a:t>
            </a:r>
          </a:p>
          <a:p>
            <a:pPr lvl="2"/>
            <a:r>
              <a:rPr lang="en-US" dirty="0"/>
              <a:t>Third level 18 pt.</a:t>
            </a:r>
          </a:p>
          <a:p>
            <a:pPr lvl="3"/>
            <a:r>
              <a:rPr lang="en-US" dirty="0"/>
              <a:t>Fourth level 16 pt.</a:t>
            </a:r>
          </a:p>
        </p:txBody>
      </p:sp>
      <p:sp>
        <p:nvSpPr>
          <p:cNvPr id="11" name="Text Placeholder 4"/>
          <p:cNvSpPr>
            <a:spLocks noGrp="1"/>
          </p:cNvSpPr>
          <p:nvPr>
            <p:ph type="body" sz="quarter" idx="13" hasCustomPrompt="1"/>
          </p:nvPr>
        </p:nvSpPr>
        <p:spPr>
          <a:xfrm>
            <a:off x="6096000" y="2649434"/>
            <a:ext cx="6096000" cy="3675319"/>
          </a:xfrm>
          <a:prstGeom prst="rect">
            <a:avLst/>
          </a:prstGeom>
        </p:spPr>
        <p:txBody>
          <a:bodyPr lIns="0" tIns="45720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1765" baseline="0"/>
            </a:lvl1pPr>
            <a:lvl2pPr marL="249620" indent="-249620">
              <a:lnSpc>
                <a:spcPct val="100000"/>
              </a:lnSpc>
              <a:spcBef>
                <a:spcPts val="794"/>
              </a:spcBef>
              <a:buClr>
                <a:schemeClr val="accent1"/>
              </a:buClr>
              <a:buSzPct val="100000"/>
              <a:buFont typeface="Wingdings" panose="05000000000000000000" pitchFamily="2" charset="2"/>
              <a:buChar char="§"/>
              <a:defRPr sz="1765" baseline="0"/>
            </a:lvl2pPr>
            <a:lvl3pPr marL="585914" indent="-249620">
              <a:spcBef>
                <a:spcPts val="441"/>
              </a:spcBef>
              <a:buClr>
                <a:schemeClr val="accent1"/>
              </a:buClr>
              <a:buSzPct val="100000"/>
              <a:buFont typeface="Arial" panose="020B0604020202020204" pitchFamily="34" charset="0"/>
              <a:buChar char="─"/>
              <a:defRPr sz="1588"/>
            </a:lvl3pPr>
            <a:lvl4pPr marL="706101" indent="-208017">
              <a:spcBef>
                <a:spcPts val="441"/>
              </a:spcBef>
              <a:buClr>
                <a:schemeClr val="accent1"/>
              </a:buClr>
              <a:buSzPct val="100000"/>
              <a:buFont typeface="Arial" panose="020B0604020202020204" pitchFamily="34" charset="0"/>
              <a:buChar char="–"/>
              <a:defRPr sz="1412"/>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The green highlight text element for this layout can be found in the Graphics Pack Vol. 1 download on Conrad. Please download and then cut and paste the element into place. 20 pt.</a:t>
            </a:r>
          </a:p>
          <a:p>
            <a:pPr lvl="1"/>
            <a:r>
              <a:rPr lang="en-US" dirty="0"/>
              <a:t>Click “Increase List Level” to format bullets 20 pt.</a:t>
            </a:r>
          </a:p>
          <a:p>
            <a:pPr lvl="2"/>
            <a:r>
              <a:rPr lang="en-US" dirty="0"/>
              <a:t>Third level 18 pt.</a:t>
            </a:r>
          </a:p>
          <a:p>
            <a:pPr lvl="3"/>
            <a:r>
              <a:rPr lang="en-US" dirty="0"/>
              <a:t>Fourth level 16 pt.</a:t>
            </a:r>
          </a:p>
        </p:txBody>
      </p:sp>
    </p:spTree>
    <p:extLst>
      <p:ext uri="{BB962C8B-B14F-4D97-AF65-F5344CB8AC3E}">
        <p14:creationId xmlns:p14="http://schemas.microsoft.com/office/powerpoint/2010/main" val="205190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ntent: 1/2 Image Lef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6096000" cy="6333565"/>
          </a:xfrm>
          <a:prstGeom prst="rect">
            <a:avLst/>
          </a:prstGeom>
          <a:solidFill>
            <a:srgbClr val="404040"/>
          </a:solidFill>
        </p:spPr>
        <p:txBody>
          <a:bodyPr lIns="685800" tIns="182880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0" name="Title Placeholder 1"/>
          <p:cNvSpPr>
            <a:spLocks noGrp="1"/>
          </p:cNvSpPr>
          <p:nvPr>
            <p:ph type="title" hasCustomPrompt="1"/>
          </p:nvPr>
        </p:nvSpPr>
        <p:spPr>
          <a:xfrm>
            <a:off x="6096000" y="2"/>
            <a:ext cx="6096000" cy="1338828"/>
          </a:xfrm>
          <a:prstGeom prst="rect">
            <a:avLst/>
          </a:prstGeom>
        </p:spPr>
        <p:txBody>
          <a:bodyPr vert="horz" wrap="square" lIns="685800" tIns="685800" rIns="685800" bIns="228600" rtlCol="0" anchor="t" anchorCtr="0">
            <a:spAutoFit/>
          </a:bodyPr>
          <a:lstStyle>
            <a:lvl1pPr algn="l">
              <a:defRPr sz="3000" baseline="0"/>
            </a:lvl1pPr>
          </a:lstStyle>
          <a:p>
            <a:r>
              <a:rPr lang="fr-FR"/>
              <a:t>1/2 Image L 34 pt.</a:t>
            </a:r>
          </a:p>
        </p:txBody>
      </p:sp>
      <p:sp>
        <p:nvSpPr>
          <p:cNvPr id="12" name="Text Placeholder 4"/>
          <p:cNvSpPr>
            <a:spLocks noGrp="1"/>
          </p:cNvSpPr>
          <p:nvPr>
            <p:ph type="body" sz="quarter" idx="12" hasCustomPrompt="1"/>
          </p:nvPr>
        </p:nvSpPr>
        <p:spPr>
          <a:xfrm>
            <a:off x="6096000" y="1253848"/>
            <a:ext cx="6096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pt.</a:t>
            </a:r>
            <a:endParaRPr lang="en-US" dirty="0"/>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420530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ntent: 1/2 Image Right ">
    <p:spTree>
      <p:nvGrpSpPr>
        <p:cNvPr id="1" name=""/>
        <p:cNvGrpSpPr/>
        <p:nvPr/>
      </p:nvGrpSpPr>
      <p:grpSpPr>
        <a:xfrm>
          <a:off x="0" y="0"/>
          <a:ext cx="0" cy="0"/>
          <a:chOff x="0" y="0"/>
          <a:chExt cx="0" cy="0"/>
        </a:xfrm>
      </p:grpSpPr>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3" name="Picture Placeholder 4"/>
          <p:cNvSpPr>
            <a:spLocks noGrp="1"/>
          </p:cNvSpPr>
          <p:nvPr>
            <p:ph type="pic" sz="quarter" idx="11" hasCustomPrompt="1"/>
          </p:nvPr>
        </p:nvSpPr>
        <p:spPr>
          <a:xfrm>
            <a:off x="6096000" y="0"/>
            <a:ext cx="6096000" cy="6333565"/>
          </a:xfrm>
          <a:prstGeom prst="rect">
            <a:avLst/>
          </a:prstGeom>
          <a:solidFill>
            <a:srgbClr val="404040"/>
          </a:solidFill>
        </p:spPr>
        <p:txBody>
          <a:bodyPr lIns="685800" tIns="182880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5" name="Title Placeholder 1"/>
          <p:cNvSpPr>
            <a:spLocks noGrp="1"/>
          </p:cNvSpPr>
          <p:nvPr>
            <p:ph type="title" hasCustomPrompt="1"/>
          </p:nvPr>
        </p:nvSpPr>
        <p:spPr>
          <a:xfrm>
            <a:off x="0" y="2"/>
            <a:ext cx="6096000" cy="1338828"/>
          </a:xfrm>
          <a:prstGeom prst="rect">
            <a:avLst/>
          </a:prstGeom>
        </p:spPr>
        <p:txBody>
          <a:bodyPr vert="horz" wrap="square" lIns="685800" tIns="685800" rIns="685800" bIns="228600" rtlCol="0" anchor="t" anchorCtr="0">
            <a:spAutoFit/>
          </a:bodyPr>
          <a:lstStyle>
            <a:lvl1pPr algn="l">
              <a:defRPr sz="3000" baseline="0"/>
            </a:lvl1pPr>
          </a:lstStyle>
          <a:p>
            <a:r>
              <a:rPr lang="fr-FR"/>
              <a:t>1/2 Image R 34 pt.</a:t>
            </a:r>
          </a:p>
        </p:txBody>
      </p:sp>
      <p:sp>
        <p:nvSpPr>
          <p:cNvPr id="16" name="Text Placeholder 4"/>
          <p:cNvSpPr>
            <a:spLocks noGrp="1"/>
          </p:cNvSpPr>
          <p:nvPr>
            <p:ph type="body" sz="quarter" idx="12" hasCustomPrompt="1"/>
          </p:nvPr>
        </p:nvSpPr>
        <p:spPr>
          <a:xfrm>
            <a:off x="0" y="1253848"/>
            <a:ext cx="6096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55800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ontent: 1/3 Image Lef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2" y="-1"/>
            <a:ext cx="4059936" cy="6333565"/>
          </a:xfrm>
          <a:prstGeom prst="rect">
            <a:avLst/>
          </a:prstGeom>
          <a:solidFill>
            <a:srgbClr val="404040"/>
          </a:solidFill>
        </p:spPr>
        <p:txBody>
          <a:bodyPr lIns="685800" tIns="146304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4059936" y="0"/>
            <a:ext cx="8132064" cy="1338828"/>
          </a:xfrm>
          <a:prstGeom prst="rect">
            <a:avLst/>
          </a:prstGeom>
        </p:spPr>
        <p:txBody>
          <a:bodyPr vert="horz" wrap="square" lIns="685800" tIns="685800" rIns="685800" bIns="228600" rtlCol="0" anchor="t" anchorCtr="0">
            <a:spAutoFit/>
          </a:bodyPr>
          <a:lstStyle>
            <a:lvl1pPr algn="l">
              <a:defRPr sz="3000" baseline="0"/>
            </a:lvl1pPr>
          </a:lstStyle>
          <a:p>
            <a:r>
              <a:rPr lang="en-US" dirty="0"/>
              <a:t>1/3 Image </a:t>
            </a:r>
            <a:r>
              <a:rPr lang="en-US"/>
              <a:t>Left 34 </a:t>
            </a:r>
            <a:r>
              <a:rPr lang="en-US" dirty="0"/>
              <a:t>pt. </a:t>
            </a:r>
          </a:p>
        </p:txBody>
      </p:sp>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6" name="Text Placeholder 4"/>
          <p:cNvSpPr>
            <a:spLocks noGrp="1"/>
          </p:cNvSpPr>
          <p:nvPr>
            <p:ph type="body" sz="quarter" idx="12" hasCustomPrompt="1"/>
          </p:nvPr>
        </p:nvSpPr>
        <p:spPr>
          <a:xfrm>
            <a:off x="4059936" y="1264751"/>
            <a:ext cx="8128000" cy="5059001"/>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41118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12">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ontent: 1/3 Image Right ">
    <p:spTree>
      <p:nvGrpSpPr>
        <p:cNvPr id="1" name=""/>
        <p:cNvGrpSpPr/>
        <p:nvPr/>
      </p:nvGrpSpPr>
      <p:grpSpPr>
        <a:xfrm>
          <a:off x="0" y="0"/>
          <a:ext cx="0" cy="0"/>
          <a:chOff x="0" y="0"/>
          <a:chExt cx="0" cy="0"/>
        </a:xfrm>
      </p:grpSpPr>
      <p:sp>
        <p:nvSpPr>
          <p:cNvPr id="9"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0" name="Picture Placeholder 4"/>
          <p:cNvSpPr>
            <a:spLocks noGrp="1"/>
          </p:cNvSpPr>
          <p:nvPr>
            <p:ph type="pic" sz="quarter" idx="11" hasCustomPrompt="1"/>
          </p:nvPr>
        </p:nvSpPr>
        <p:spPr>
          <a:xfrm>
            <a:off x="8128000" y="-1"/>
            <a:ext cx="4059936" cy="6333565"/>
          </a:xfrm>
          <a:prstGeom prst="rect">
            <a:avLst/>
          </a:prstGeom>
          <a:solidFill>
            <a:srgbClr val="404040"/>
          </a:solidFill>
        </p:spPr>
        <p:txBody>
          <a:bodyPr lIns="685800" tIns="146304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2" name="Title Placeholder 1"/>
          <p:cNvSpPr>
            <a:spLocks noGrp="1"/>
          </p:cNvSpPr>
          <p:nvPr>
            <p:ph type="title" hasCustomPrompt="1"/>
          </p:nvPr>
        </p:nvSpPr>
        <p:spPr>
          <a:xfrm>
            <a:off x="1" y="0"/>
            <a:ext cx="8132064" cy="1338828"/>
          </a:xfrm>
          <a:prstGeom prst="rect">
            <a:avLst/>
          </a:prstGeom>
        </p:spPr>
        <p:txBody>
          <a:bodyPr vert="horz" wrap="square" lIns="685800" tIns="685800" rIns="685800" bIns="228600" rtlCol="0" anchor="t" anchorCtr="0">
            <a:spAutoFit/>
          </a:bodyPr>
          <a:lstStyle>
            <a:lvl1pPr algn="l">
              <a:defRPr sz="3000" baseline="0"/>
            </a:lvl1pPr>
          </a:lstStyle>
          <a:p>
            <a:r>
              <a:rPr lang="en-US"/>
              <a:t>1/3 Image Right 34 </a:t>
            </a:r>
            <a:r>
              <a:rPr lang="en-US" dirty="0"/>
              <a:t>pt. </a:t>
            </a:r>
          </a:p>
        </p:txBody>
      </p:sp>
      <p:sp>
        <p:nvSpPr>
          <p:cNvPr id="13" name="Text Placeholder 4"/>
          <p:cNvSpPr>
            <a:spLocks noGrp="1"/>
          </p:cNvSpPr>
          <p:nvPr>
            <p:ph type="body" sz="quarter" idx="12" hasCustomPrompt="1"/>
          </p:nvPr>
        </p:nvSpPr>
        <p:spPr>
          <a:xfrm>
            <a:off x="0" y="1264751"/>
            <a:ext cx="8128000" cy="5059001"/>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407742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ontent: 1/4 Image Left ">
    <p:spTree>
      <p:nvGrpSpPr>
        <p:cNvPr id="1" name=""/>
        <p:cNvGrpSpPr/>
        <p:nvPr/>
      </p:nvGrpSpPr>
      <p:grpSpPr>
        <a:xfrm>
          <a:off x="0" y="0"/>
          <a:ext cx="0" cy="0"/>
          <a:chOff x="0" y="0"/>
          <a:chExt cx="0" cy="0"/>
        </a:xfrm>
      </p:grpSpPr>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9" name="Picture Placeholder 4"/>
          <p:cNvSpPr>
            <a:spLocks noGrp="1"/>
          </p:cNvSpPr>
          <p:nvPr>
            <p:ph type="pic" sz="quarter" idx="11" hasCustomPrompt="1"/>
          </p:nvPr>
        </p:nvSpPr>
        <p:spPr>
          <a:xfrm>
            <a:off x="2" y="-1"/>
            <a:ext cx="3047999" cy="6333565"/>
          </a:xfrm>
          <a:prstGeom prst="rect">
            <a:avLst/>
          </a:prstGeom>
          <a:solidFill>
            <a:srgbClr val="404040"/>
          </a:solidFill>
        </p:spPr>
        <p:txBody>
          <a:bodyPr lIns="685800" tIns="146304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1" name="Title Placeholder 1"/>
          <p:cNvSpPr>
            <a:spLocks noGrp="1"/>
          </p:cNvSpPr>
          <p:nvPr>
            <p:ph type="title" hasCustomPrompt="1"/>
          </p:nvPr>
        </p:nvSpPr>
        <p:spPr>
          <a:xfrm>
            <a:off x="3043429" y="0"/>
            <a:ext cx="9148572" cy="1338828"/>
          </a:xfrm>
          <a:prstGeom prst="rect">
            <a:avLst/>
          </a:prstGeom>
        </p:spPr>
        <p:txBody>
          <a:bodyPr vert="horz" wrap="square" lIns="685800" tIns="685800" rIns="685800" bIns="228600" rtlCol="0" anchor="t" anchorCtr="0">
            <a:spAutoFit/>
          </a:bodyPr>
          <a:lstStyle>
            <a:lvl1pPr algn="l">
              <a:defRPr sz="3000" baseline="0"/>
            </a:lvl1pPr>
          </a:lstStyle>
          <a:p>
            <a:r>
              <a:rPr lang="en-US"/>
              <a:t>1/4 </a:t>
            </a:r>
            <a:r>
              <a:rPr lang="en-US" dirty="0"/>
              <a:t>Image </a:t>
            </a:r>
            <a:r>
              <a:rPr lang="en-US"/>
              <a:t>Left 34 </a:t>
            </a:r>
            <a:r>
              <a:rPr lang="en-US" dirty="0"/>
              <a:t>pt. </a:t>
            </a:r>
          </a:p>
        </p:txBody>
      </p:sp>
      <p:sp>
        <p:nvSpPr>
          <p:cNvPr id="12" name="Text Placeholder 4"/>
          <p:cNvSpPr>
            <a:spLocks noGrp="1"/>
          </p:cNvSpPr>
          <p:nvPr>
            <p:ph type="body" sz="quarter" idx="12" hasCustomPrompt="1"/>
          </p:nvPr>
        </p:nvSpPr>
        <p:spPr>
          <a:xfrm>
            <a:off x="3043429" y="1264751"/>
            <a:ext cx="9144000" cy="5059001"/>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274829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25796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ntent: 1/4 Image Right ">
    <p:spTree>
      <p:nvGrpSpPr>
        <p:cNvPr id="1" name=""/>
        <p:cNvGrpSpPr/>
        <p:nvPr/>
      </p:nvGrpSpPr>
      <p:grpSpPr>
        <a:xfrm>
          <a:off x="0" y="0"/>
          <a:ext cx="0" cy="0"/>
          <a:chOff x="0" y="0"/>
          <a:chExt cx="0" cy="0"/>
        </a:xfrm>
      </p:grpSpPr>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8" name="Picture Placeholder 4"/>
          <p:cNvSpPr>
            <a:spLocks noGrp="1"/>
          </p:cNvSpPr>
          <p:nvPr>
            <p:ph type="pic" sz="quarter" idx="11" hasCustomPrompt="1"/>
          </p:nvPr>
        </p:nvSpPr>
        <p:spPr>
          <a:xfrm>
            <a:off x="9144002" y="-1"/>
            <a:ext cx="3047999" cy="6333565"/>
          </a:xfrm>
          <a:prstGeom prst="rect">
            <a:avLst/>
          </a:prstGeom>
          <a:solidFill>
            <a:srgbClr val="404040"/>
          </a:solidFill>
        </p:spPr>
        <p:txBody>
          <a:bodyPr lIns="685800" tIns="146304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1" name="Title Placeholder 1"/>
          <p:cNvSpPr>
            <a:spLocks noGrp="1"/>
          </p:cNvSpPr>
          <p:nvPr>
            <p:ph type="title" hasCustomPrompt="1"/>
          </p:nvPr>
        </p:nvSpPr>
        <p:spPr>
          <a:xfrm>
            <a:off x="0" y="0"/>
            <a:ext cx="9148572" cy="1338828"/>
          </a:xfrm>
          <a:prstGeom prst="rect">
            <a:avLst/>
          </a:prstGeom>
        </p:spPr>
        <p:txBody>
          <a:bodyPr vert="horz" wrap="square" lIns="685800" tIns="685800" rIns="685800" bIns="228600" rtlCol="0" anchor="t" anchorCtr="0">
            <a:spAutoFit/>
          </a:bodyPr>
          <a:lstStyle>
            <a:lvl1pPr algn="l">
              <a:defRPr sz="3000" baseline="0"/>
            </a:lvl1pPr>
          </a:lstStyle>
          <a:p>
            <a:r>
              <a:rPr lang="en-US"/>
              <a:t>1/4 Image Right 34 </a:t>
            </a:r>
            <a:r>
              <a:rPr lang="en-US" dirty="0"/>
              <a:t>pt. </a:t>
            </a:r>
          </a:p>
        </p:txBody>
      </p:sp>
      <p:sp>
        <p:nvSpPr>
          <p:cNvPr id="12" name="Text Placeholder 4"/>
          <p:cNvSpPr>
            <a:spLocks noGrp="1"/>
          </p:cNvSpPr>
          <p:nvPr>
            <p:ph type="body" sz="quarter" idx="12" hasCustomPrompt="1"/>
          </p:nvPr>
        </p:nvSpPr>
        <p:spPr>
          <a:xfrm>
            <a:off x="0" y="1264751"/>
            <a:ext cx="9144000" cy="5059001"/>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5658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ontent: (2) 1/2 Images Left Callout V Center FD Green">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6096000" cy="1815353"/>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729"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to insert an image.</a:t>
            </a:r>
            <a:br>
              <a:rPr lang="en-US" dirty="0"/>
            </a:br>
            <a:r>
              <a:rPr lang="en-US" dirty="0"/>
              <a:t>↓</a:t>
            </a:r>
          </a:p>
        </p:txBody>
      </p:sp>
      <p:sp>
        <p:nvSpPr>
          <p:cNvPr id="6" name="Picture Placeholder 4"/>
          <p:cNvSpPr>
            <a:spLocks noGrp="1"/>
          </p:cNvSpPr>
          <p:nvPr>
            <p:ph type="pic" sz="quarter" idx="12" hasCustomPrompt="1"/>
          </p:nvPr>
        </p:nvSpPr>
        <p:spPr>
          <a:xfrm>
            <a:off x="-1" y="4520715"/>
            <a:ext cx="6096000" cy="1815353"/>
          </a:xfrm>
          <a:prstGeom prst="rect">
            <a:avLst/>
          </a:prstGeom>
          <a:solidFill>
            <a:srgbClr val="404040"/>
          </a:solidFill>
        </p:spPr>
        <p:txBody>
          <a:bodyPr lIns="685800" tIns="1188720" rIns="685800" bIns="685800"/>
          <a:lstStyle>
            <a:lvl1pPr marL="0" marR="0" indent="0" algn="ctr" defTabSz="166414" rtl="0" eaLnBrk="1" fontAlgn="auto" latinLnBrk="0" hangingPunct="1">
              <a:lnSpc>
                <a:spcPts val="729"/>
              </a:lnSpc>
              <a:spcBef>
                <a:spcPts val="438"/>
              </a:spcBef>
              <a:spcAft>
                <a:spcPts val="0"/>
              </a:spcAft>
              <a:buClrTx/>
              <a:buSzPct val="85000"/>
              <a:buFont typeface="Wingdings" panose="05000000000000000000" pitchFamily="2" charset="2"/>
              <a:buNone/>
              <a:tabLst>
                <a:tab pos="167570" algn="l"/>
              </a:tabLst>
              <a:defRPr lang="en-US" sz="729"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a:t>
            </a:r>
            <a:br>
              <a:rPr lang="en-US" dirty="0"/>
            </a:br>
            <a:r>
              <a:rPr lang="en-US" dirty="0"/>
              <a:t>Click icon above to insert an image.</a:t>
            </a:r>
          </a:p>
        </p:txBody>
      </p:sp>
      <p:sp>
        <p:nvSpPr>
          <p:cNvPr id="9" name="Text Placeholder 4"/>
          <p:cNvSpPr>
            <a:spLocks noGrp="1"/>
          </p:cNvSpPr>
          <p:nvPr>
            <p:ph type="body" sz="quarter" idx="13" hasCustomPrompt="1"/>
          </p:nvPr>
        </p:nvSpPr>
        <p:spPr>
          <a:xfrm>
            <a:off x="-1" y="1815353"/>
            <a:ext cx="6096000" cy="2704388"/>
          </a:xfrm>
          <a:prstGeom prst="rect">
            <a:avLst/>
          </a:prstGeom>
          <a:gradFill>
            <a:gsLst>
              <a:gs pos="15000">
                <a:schemeClr val="accent1"/>
              </a:gs>
              <a:gs pos="85000">
                <a:schemeClr val="tx1"/>
              </a:gs>
            </a:gsLst>
            <a:lin ang="2160000" scaled="0"/>
          </a:gradFill>
        </p:spPr>
        <p:txBody>
          <a:bodyPr lIns="685800" tIns="685800" rIns="6858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
        <p:nvSpPr>
          <p:cNvPr id="1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3" name="Text Placeholder 4"/>
          <p:cNvSpPr>
            <a:spLocks noGrp="1"/>
          </p:cNvSpPr>
          <p:nvPr>
            <p:ph type="body" sz="quarter" idx="14" hasCustomPrompt="1"/>
          </p:nvPr>
        </p:nvSpPr>
        <p:spPr>
          <a:xfrm>
            <a:off x="6096000" y="1253848"/>
            <a:ext cx="6096000" cy="5080808"/>
          </a:xfrm>
          <a:prstGeom prst="rect">
            <a:avLst/>
          </a:prstGeom>
          <a:noFill/>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Title Placeholder 1"/>
          <p:cNvSpPr>
            <a:spLocks noGrp="1"/>
          </p:cNvSpPr>
          <p:nvPr>
            <p:ph type="title" hasCustomPrompt="1"/>
          </p:nvPr>
        </p:nvSpPr>
        <p:spPr>
          <a:xfrm>
            <a:off x="6096000" y="0"/>
            <a:ext cx="6096001" cy="1338828"/>
          </a:xfrm>
          <a:prstGeom prst="rect">
            <a:avLst/>
          </a:prstGeom>
          <a:noFill/>
        </p:spPr>
        <p:txBody>
          <a:bodyPr vert="horz" wrap="square" lIns="685800" tIns="685800" rIns="685800" bIns="228600" rtlCol="0" anchor="t" anchorCtr="0">
            <a:spAutoFit/>
          </a:bodyPr>
          <a:lstStyle>
            <a:lvl1pPr algn="l">
              <a:defRPr sz="3000" baseline="0"/>
            </a:lvl1pPr>
          </a:lstStyle>
          <a:p>
            <a:r>
              <a:rPr lang="fr-FR"/>
              <a:t>(2) 1/2 Images L 3</a:t>
            </a:r>
          </a:p>
        </p:txBody>
      </p:sp>
    </p:spTree>
    <p:extLst>
      <p:ext uri="{BB962C8B-B14F-4D97-AF65-F5344CB8AC3E}">
        <p14:creationId xmlns:p14="http://schemas.microsoft.com/office/powerpoint/2010/main" val="21466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ntent: (2) 1/2 Images Left Callout V Center Chartreuse">
    <p:spTree>
      <p:nvGrpSpPr>
        <p:cNvPr id="1" name=""/>
        <p:cNvGrpSpPr/>
        <p:nvPr/>
      </p:nvGrpSpPr>
      <p:grpSpPr>
        <a:xfrm>
          <a:off x="0" y="0"/>
          <a:ext cx="0" cy="0"/>
          <a:chOff x="0" y="0"/>
          <a:chExt cx="0" cy="0"/>
        </a:xfrm>
      </p:grpSpPr>
      <p:sp>
        <p:nvSpPr>
          <p:cNvPr id="1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6" name="Text Placeholder 4"/>
          <p:cNvSpPr>
            <a:spLocks noGrp="1"/>
          </p:cNvSpPr>
          <p:nvPr>
            <p:ph type="body" sz="quarter" idx="14" hasCustomPrompt="1"/>
          </p:nvPr>
        </p:nvSpPr>
        <p:spPr>
          <a:xfrm>
            <a:off x="6096000" y="1253848"/>
            <a:ext cx="6096000" cy="5080808"/>
          </a:xfrm>
          <a:prstGeom prst="rect">
            <a:avLst/>
          </a:prstGeom>
          <a:solidFill>
            <a:schemeClr val="bg1"/>
          </a:solidFill>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7" name="Title Placeholder 1"/>
          <p:cNvSpPr>
            <a:spLocks noGrp="1"/>
          </p:cNvSpPr>
          <p:nvPr>
            <p:ph type="title" hasCustomPrompt="1"/>
          </p:nvPr>
        </p:nvSpPr>
        <p:spPr>
          <a:xfrm>
            <a:off x="6096000" y="0"/>
            <a:ext cx="6096001" cy="1338828"/>
          </a:xfrm>
          <a:prstGeom prst="rect">
            <a:avLst/>
          </a:prstGeom>
          <a:solidFill>
            <a:schemeClr val="bg1"/>
          </a:solidFill>
        </p:spPr>
        <p:txBody>
          <a:bodyPr vert="horz" wrap="square" lIns="685800" tIns="685800" rIns="685800" bIns="228600" rtlCol="0" anchor="t" anchorCtr="0">
            <a:spAutoFit/>
          </a:bodyPr>
          <a:lstStyle>
            <a:lvl1pPr algn="l">
              <a:defRPr sz="3000" baseline="0"/>
            </a:lvl1pPr>
          </a:lstStyle>
          <a:p>
            <a:r>
              <a:rPr lang="fr-FR"/>
              <a:t>(2) 1/2 Images L 3</a:t>
            </a:r>
          </a:p>
        </p:txBody>
      </p:sp>
      <p:sp>
        <p:nvSpPr>
          <p:cNvPr id="11" name="Picture Placeholder 4"/>
          <p:cNvSpPr>
            <a:spLocks noGrp="1"/>
          </p:cNvSpPr>
          <p:nvPr>
            <p:ph type="pic" sz="quarter" idx="11" hasCustomPrompt="1"/>
          </p:nvPr>
        </p:nvSpPr>
        <p:spPr>
          <a:xfrm>
            <a:off x="-1" y="0"/>
            <a:ext cx="6096000" cy="1815353"/>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729"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to insert an image.</a:t>
            </a:r>
            <a:br>
              <a:rPr lang="en-US" dirty="0"/>
            </a:br>
            <a:r>
              <a:rPr lang="en-US" dirty="0"/>
              <a:t>↓</a:t>
            </a:r>
          </a:p>
        </p:txBody>
      </p:sp>
      <p:sp>
        <p:nvSpPr>
          <p:cNvPr id="15" name="Picture Placeholder 4"/>
          <p:cNvSpPr>
            <a:spLocks noGrp="1"/>
          </p:cNvSpPr>
          <p:nvPr>
            <p:ph type="pic" sz="quarter" idx="12" hasCustomPrompt="1"/>
          </p:nvPr>
        </p:nvSpPr>
        <p:spPr>
          <a:xfrm>
            <a:off x="-1" y="4520715"/>
            <a:ext cx="6096000" cy="1815353"/>
          </a:xfrm>
          <a:prstGeom prst="rect">
            <a:avLst/>
          </a:prstGeom>
          <a:solidFill>
            <a:srgbClr val="404040"/>
          </a:solidFill>
        </p:spPr>
        <p:txBody>
          <a:bodyPr lIns="685800" tIns="1188720" rIns="685800" bIns="685800"/>
          <a:lstStyle>
            <a:lvl1pPr marL="0" marR="0" indent="0" algn="ctr" defTabSz="166414" rtl="0" eaLnBrk="1" fontAlgn="auto" latinLnBrk="0" hangingPunct="1">
              <a:lnSpc>
                <a:spcPts val="729"/>
              </a:lnSpc>
              <a:spcBef>
                <a:spcPts val="438"/>
              </a:spcBef>
              <a:spcAft>
                <a:spcPts val="0"/>
              </a:spcAft>
              <a:buClrTx/>
              <a:buSzPct val="85000"/>
              <a:buFont typeface="Wingdings" panose="05000000000000000000" pitchFamily="2" charset="2"/>
              <a:buNone/>
              <a:tabLst>
                <a:tab pos="167570" algn="l"/>
              </a:tabLst>
              <a:defRPr lang="en-US" sz="729"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a:t>
            </a:r>
            <a:br>
              <a:rPr lang="en-US" dirty="0"/>
            </a:br>
            <a:r>
              <a:rPr lang="en-US" dirty="0"/>
              <a:t>Click icon above to insert an image.</a:t>
            </a:r>
          </a:p>
        </p:txBody>
      </p:sp>
      <p:sp>
        <p:nvSpPr>
          <p:cNvPr id="18" name="Text Placeholder 4"/>
          <p:cNvSpPr>
            <a:spLocks noGrp="1"/>
          </p:cNvSpPr>
          <p:nvPr>
            <p:ph type="body" sz="quarter" idx="13" hasCustomPrompt="1"/>
          </p:nvPr>
        </p:nvSpPr>
        <p:spPr>
          <a:xfrm>
            <a:off x="-1" y="1815353"/>
            <a:ext cx="6096000" cy="2704388"/>
          </a:xfrm>
          <a:prstGeom prst="rect">
            <a:avLst/>
          </a:prstGeom>
          <a:gradFill>
            <a:gsLst>
              <a:gs pos="15000">
                <a:schemeClr val="accent5"/>
              </a:gs>
              <a:gs pos="85000">
                <a:srgbClr val="4B8A00"/>
              </a:gs>
            </a:gsLst>
            <a:lin ang="2160000" scaled="0"/>
          </a:gradFill>
        </p:spPr>
        <p:txBody>
          <a:bodyPr lIns="685800" tIns="685800" rIns="6858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71737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ntent: 1/2 Image L Callout Bottom FD Green">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6096000" cy="3176035"/>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6096001" y="0"/>
            <a:ext cx="6096000" cy="1338828"/>
          </a:xfrm>
          <a:prstGeom prst="rect">
            <a:avLst/>
          </a:prstGeom>
        </p:spPr>
        <p:txBody>
          <a:bodyPr vert="horz" wrap="square" lIns="685800" tIns="685800" rIns="685800" bIns="228600" rtlCol="0" anchor="t" anchorCtr="0">
            <a:spAutoFit/>
          </a:bodyPr>
          <a:lstStyle>
            <a:lvl1pPr algn="l">
              <a:defRPr sz="3000" baseline="0"/>
            </a:lvl1pPr>
          </a:lstStyle>
          <a:p>
            <a:r>
              <a:rPr lang="en-US" dirty="0"/>
              <a:t>1/2 Image L Call</a:t>
            </a:r>
          </a:p>
        </p:txBody>
      </p:sp>
      <p:sp>
        <p:nvSpPr>
          <p:cNvPr id="1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8" name="Text Placeholder 4"/>
          <p:cNvSpPr>
            <a:spLocks noGrp="1"/>
          </p:cNvSpPr>
          <p:nvPr>
            <p:ph type="body" sz="quarter" idx="15" hasCustomPrompt="1"/>
          </p:nvPr>
        </p:nvSpPr>
        <p:spPr>
          <a:xfrm>
            <a:off x="6096000" y="1253848"/>
            <a:ext cx="6096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8" name="Text Placeholder 4"/>
          <p:cNvSpPr>
            <a:spLocks noGrp="1"/>
          </p:cNvSpPr>
          <p:nvPr>
            <p:ph type="body" sz="quarter" idx="13" hasCustomPrompt="1"/>
          </p:nvPr>
        </p:nvSpPr>
        <p:spPr>
          <a:xfrm>
            <a:off x="0" y="3160060"/>
            <a:ext cx="6096000" cy="3173506"/>
          </a:xfrm>
          <a:prstGeom prst="rect">
            <a:avLst/>
          </a:prstGeom>
          <a:gradFill>
            <a:gsLst>
              <a:gs pos="15000">
                <a:schemeClr val="accent1"/>
              </a:gs>
              <a:gs pos="85000">
                <a:schemeClr val="tx1"/>
              </a:gs>
            </a:gsLst>
            <a:lin ang="2160000" scaled="0"/>
          </a:gradFill>
        </p:spPr>
        <p:txBody>
          <a:bodyPr lIns="685800" tIns="685800" rIns="6858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314370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ntent: 1/2 Image L Callout Bottom Chartreuse">
    <p:spTree>
      <p:nvGrpSpPr>
        <p:cNvPr id="1" name=""/>
        <p:cNvGrpSpPr/>
        <p:nvPr/>
      </p:nvGrpSpPr>
      <p:grpSpPr>
        <a:xfrm>
          <a:off x="0" y="0"/>
          <a:ext cx="0" cy="0"/>
          <a:chOff x="0" y="0"/>
          <a:chExt cx="0" cy="0"/>
        </a:xfrm>
      </p:grpSpPr>
      <p:sp>
        <p:nvSpPr>
          <p:cNvPr id="9"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4" name="Title Placeholder 1"/>
          <p:cNvSpPr>
            <a:spLocks noGrp="1"/>
          </p:cNvSpPr>
          <p:nvPr>
            <p:ph type="title" hasCustomPrompt="1"/>
          </p:nvPr>
        </p:nvSpPr>
        <p:spPr>
          <a:xfrm>
            <a:off x="6096001" y="0"/>
            <a:ext cx="6096000" cy="1338828"/>
          </a:xfrm>
          <a:prstGeom prst="rect">
            <a:avLst/>
          </a:prstGeom>
        </p:spPr>
        <p:txBody>
          <a:bodyPr vert="horz" wrap="square" lIns="685800" tIns="685800" rIns="685800" bIns="228600" rtlCol="0" anchor="t" anchorCtr="0">
            <a:spAutoFit/>
          </a:bodyPr>
          <a:lstStyle>
            <a:lvl1pPr algn="l">
              <a:defRPr sz="3000" baseline="0"/>
            </a:lvl1pPr>
          </a:lstStyle>
          <a:p>
            <a:r>
              <a:rPr lang="en-US" dirty="0"/>
              <a:t>1/2 Image L Call</a:t>
            </a:r>
          </a:p>
        </p:txBody>
      </p:sp>
      <p:sp>
        <p:nvSpPr>
          <p:cNvPr id="15" name="Text Placeholder 4"/>
          <p:cNvSpPr>
            <a:spLocks noGrp="1"/>
          </p:cNvSpPr>
          <p:nvPr>
            <p:ph type="body" sz="quarter" idx="15" hasCustomPrompt="1"/>
          </p:nvPr>
        </p:nvSpPr>
        <p:spPr>
          <a:xfrm>
            <a:off x="6096000" y="1253848"/>
            <a:ext cx="6096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6" name="Picture Placeholder 4"/>
          <p:cNvSpPr>
            <a:spLocks noGrp="1"/>
          </p:cNvSpPr>
          <p:nvPr>
            <p:ph type="pic" sz="quarter" idx="11" hasCustomPrompt="1"/>
          </p:nvPr>
        </p:nvSpPr>
        <p:spPr>
          <a:xfrm>
            <a:off x="0" y="0"/>
            <a:ext cx="6096000" cy="3176035"/>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7" name="Text Placeholder 4"/>
          <p:cNvSpPr>
            <a:spLocks noGrp="1"/>
          </p:cNvSpPr>
          <p:nvPr>
            <p:ph type="body" sz="quarter" idx="13" hasCustomPrompt="1"/>
          </p:nvPr>
        </p:nvSpPr>
        <p:spPr>
          <a:xfrm>
            <a:off x="0" y="3160060"/>
            <a:ext cx="6096000" cy="3173506"/>
          </a:xfrm>
          <a:prstGeom prst="rect">
            <a:avLst/>
          </a:prstGeom>
          <a:gradFill>
            <a:gsLst>
              <a:gs pos="15000">
                <a:schemeClr val="accent5"/>
              </a:gs>
              <a:gs pos="85000">
                <a:srgbClr val="4B8A00"/>
              </a:gs>
            </a:gsLst>
            <a:lin ang="2160000" scaled="0"/>
          </a:gradFill>
        </p:spPr>
        <p:txBody>
          <a:bodyPr lIns="685800" tIns="685800" rIns="6858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391816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ntent: 1/2 Image L Callout Center FD Green">
    <p:spTree>
      <p:nvGrpSpPr>
        <p:cNvPr id="1" name=""/>
        <p:cNvGrpSpPr/>
        <p:nvPr/>
      </p:nvGrpSpPr>
      <p:grpSpPr>
        <a:xfrm>
          <a:off x="0" y="0"/>
          <a:ext cx="0" cy="0"/>
          <a:chOff x="0" y="0"/>
          <a:chExt cx="0" cy="0"/>
        </a:xfrm>
      </p:grpSpPr>
      <p:sp>
        <p:nvSpPr>
          <p:cNvPr id="2" name="Rectangle 1"/>
          <p:cNvSpPr/>
          <p:nvPr userDrawn="1"/>
        </p:nvSpPr>
        <p:spPr>
          <a:xfrm>
            <a:off x="6086475" y="-1"/>
            <a:ext cx="6105525" cy="6340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 Placeholder 4"/>
          <p:cNvSpPr>
            <a:spLocks noGrp="1"/>
          </p:cNvSpPr>
          <p:nvPr>
            <p:ph type="body" sz="quarter" idx="13" hasCustomPrompt="1"/>
          </p:nvPr>
        </p:nvSpPr>
        <p:spPr>
          <a:xfrm>
            <a:off x="842390" y="1"/>
            <a:ext cx="4420966" cy="6329833"/>
          </a:xfrm>
          <a:prstGeom prst="rect">
            <a:avLst/>
          </a:prstGeom>
          <a:gradFill>
            <a:gsLst>
              <a:gs pos="15000">
                <a:schemeClr val="accent1">
                  <a:alpha val="85000"/>
                </a:schemeClr>
              </a:gs>
              <a:gs pos="85000">
                <a:schemeClr val="tx1">
                  <a:alpha val="90000"/>
                </a:schemeClr>
              </a:gs>
            </a:gsLst>
            <a:lin ang="2160000" scaled="0"/>
          </a:gradFill>
        </p:spPr>
        <p:txBody>
          <a:bodyPr lIns="685800" tIns="685800" rIns="685800" bIns="457200" anchor="ctr" anchorCtr="0">
            <a:noAutofit/>
          </a:bodyPr>
          <a:lstStyle>
            <a:lvl1pPr marL="0" indent="0">
              <a:lnSpc>
                <a:spcPts val="1602"/>
              </a:lnSpc>
              <a:buClr>
                <a:schemeClr val="accent1"/>
              </a:buClr>
              <a:buSzPct val="100000"/>
              <a:buFont typeface="Arial" panose="020B0604020202020204" pitchFamily="34" charset="0"/>
              <a:buNone/>
              <a:defRPr sz="1588">
                <a:solidFill>
                  <a:schemeClr val="bg1"/>
                </a:solidFill>
              </a:defRPr>
            </a:lvl1pPr>
            <a:lvl2pPr marL="0" indent="0">
              <a:buClr>
                <a:schemeClr val="accent1"/>
              </a:buClr>
              <a:buSzPct val="100000"/>
              <a:buFont typeface="Arial" panose="020B0604020202020204" pitchFamily="34" charset="0"/>
              <a:buNone/>
              <a:defRPr sz="1588">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a:t>
            </a:r>
            <a:br>
              <a:rPr lang="en-US"/>
            </a:br>
            <a:r>
              <a:rPr lang="en-US"/>
              <a:t>18 pt.</a:t>
            </a:r>
          </a:p>
        </p:txBody>
      </p:sp>
      <p:sp>
        <p:nvSpPr>
          <p:cNvPr id="11"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itle Placeholder 1"/>
          <p:cNvSpPr>
            <a:spLocks noGrp="1"/>
          </p:cNvSpPr>
          <p:nvPr>
            <p:ph type="title" hasCustomPrompt="1"/>
          </p:nvPr>
        </p:nvSpPr>
        <p:spPr>
          <a:xfrm>
            <a:off x="6096001" y="0"/>
            <a:ext cx="6096000" cy="1338828"/>
          </a:xfrm>
          <a:prstGeom prst="rect">
            <a:avLst/>
          </a:prstGeom>
        </p:spPr>
        <p:txBody>
          <a:bodyPr vert="horz" wrap="square" lIns="685800" tIns="685800" rIns="685800" bIns="228600" rtlCol="0" anchor="t" anchorCtr="0">
            <a:spAutoFit/>
          </a:bodyPr>
          <a:lstStyle>
            <a:lvl1pPr algn="l">
              <a:defRPr sz="3000" baseline="0"/>
            </a:lvl1pPr>
          </a:lstStyle>
          <a:p>
            <a:r>
              <a:rPr lang="en-US" dirty="0"/>
              <a:t>1/2 Image L Call</a:t>
            </a:r>
          </a:p>
        </p:txBody>
      </p:sp>
      <p:sp>
        <p:nvSpPr>
          <p:cNvPr id="8" name="Text Placeholder 4"/>
          <p:cNvSpPr>
            <a:spLocks noGrp="1"/>
          </p:cNvSpPr>
          <p:nvPr>
            <p:ph type="body" sz="quarter" idx="15" hasCustomPrompt="1"/>
          </p:nvPr>
        </p:nvSpPr>
        <p:spPr>
          <a:xfrm>
            <a:off x="6096000" y="1253848"/>
            <a:ext cx="6096000" cy="5079717"/>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355422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ontent: 1/2 Image L Callout Center Chartreuse">
    <p:spTree>
      <p:nvGrpSpPr>
        <p:cNvPr id="1" name=""/>
        <p:cNvGrpSpPr/>
        <p:nvPr/>
      </p:nvGrpSpPr>
      <p:grpSpPr>
        <a:xfrm>
          <a:off x="0" y="0"/>
          <a:ext cx="0" cy="0"/>
          <a:chOff x="0" y="0"/>
          <a:chExt cx="0" cy="0"/>
        </a:xfrm>
      </p:grpSpPr>
      <p:sp>
        <p:nvSpPr>
          <p:cNvPr id="11"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ext Placeholder 4"/>
          <p:cNvSpPr>
            <a:spLocks noGrp="1"/>
          </p:cNvSpPr>
          <p:nvPr>
            <p:ph type="body" sz="quarter" idx="13" hasCustomPrompt="1"/>
          </p:nvPr>
        </p:nvSpPr>
        <p:spPr>
          <a:xfrm>
            <a:off x="842390" y="0"/>
            <a:ext cx="4420966" cy="6340177"/>
          </a:xfrm>
          <a:prstGeom prst="rect">
            <a:avLst/>
          </a:prstGeom>
          <a:gradFill>
            <a:gsLst>
              <a:gs pos="15000">
                <a:schemeClr val="accent5">
                  <a:alpha val="85000"/>
                </a:schemeClr>
              </a:gs>
              <a:gs pos="85000">
                <a:srgbClr val="4B8A00">
                  <a:alpha val="90000"/>
                </a:srgbClr>
              </a:gs>
            </a:gsLst>
            <a:lin ang="2160000" scaled="0"/>
          </a:gradFill>
        </p:spPr>
        <p:txBody>
          <a:bodyPr lIns="685800" tIns="685800" rIns="685800" bIns="457200" anchor="ctr" anchorCtr="0">
            <a:noAutofit/>
          </a:bodyPr>
          <a:lstStyle>
            <a:lvl1pPr marL="0" indent="0">
              <a:lnSpc>
                <a:spcPts val="1602"/>
              </a:lnSpc>
              <a:buClr>
                <a:schemeClr val="accent1"/>
              </a:buClr>
              <a:buSzPct val="100000"/>
              <a:buFont typeface="Arial" panose="020B0604020202020204" pitchFamily="34" charset="0"/>
              <a:buNone/>
              <a:defRPr sz="1588">
                <a:solidFill>
                  <a:schemeClr val="bg1"/>
                </a:solidFill>
              </a:defRPr>
            </a:lvl1pPr>
            <a:lvl2pPr marL="0" indent="0">
              <a:buClr>
                <a:schemeClr val="accent1"/>
              </a:buClr>
              <a:buSzPct val="100000"/>
              <a:buFont typeface="Arial" panose="020B0604020202020204" pitchFamily="34" charset="0"/>
              <a:buNone/>
              <a:defRPr sz="1588">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a:t>
            </a:r>
            <a:br>
              <a:rPr lang="en-US"/>
            </a:br>
            <a:r>
              <a:rPr lang="en-US"/>
              <a:t>18 pt.</a:t>
            </a:r>
          </a:p>
        </p:txBody>
      </p:sp>
      <p:sp>
        <p:nvSpPr>
          <p:cNvPr id="8" name="Rectangle 7"/>
          <p:cNvSpPr/>
          <p:nvPr userDrawn="1"/>
        </p:nvSpPr>
        <p:spPr>
          <a:xfrm>
            <a:off x="6086475" y="-1"/>
            <a:ext cx="6105525" cy="6340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itle Placeholder 1"/>
          <p:cNvSpPr>
            <a:spLocks noGrp="1"/>
          </p:cNvSpPr>
          <p:nvPr>
            <p:ph type="title" hasCustomPrompt="1"/>
          </p:nvPr>
        </p:nvSpPr>
        <p:spPr>
          <a:xfrm>
            <a:off x="6096001" y="0"/>
            <a:ext cx="6096000" cy="1338828"/>
          </a:xfrm>
          <a:prstGeom prst="rect">
            <a:avLst/>
          </a:prstGeom>
        </p:spPr>
        <p:txBody>
          <a:bodyPr vert="horz" wrap="square" lIns="685800" tIns="685800" rIns="685800" bIns="228600" rtlCol="0" anchor="t" anchorCtr="0">
            <a:spAutoFit/>
          </a:bodyPr>
          <a:lstStyle>
            <a:lvl1pPr algn="l">
              <a:defRPr sz="3000" baseline="0"/>
            </a:lvl1pPr>
          </a:lstStyle>
          <a:p>
            <a:r>
              <a:rPr lang="en-US" dirty="0"/>
              <a:t>1/2 Image L Call</a:t>
            </a:r>
          </a:p>
        </p:txBody>
      </p:sp>
      <p:sp>
        <p:nvSpPr>
          <p:cNvPr id="17" name="Text Placeholder 4"/>
          <p:cNvSpPr>
            <a:spLocks noGrp="1"/>
          </p:cNvSpPr>
          <p:nvPr>
            <p:ph type="body" sz="quarter" idx="15" hasCustomPrompt="1"/>
          </p:nvPr>
        </p:nvSpPr>
        <p:spPr>
          <a:xfrm>
            <a:off x="6096000" y="1253848"/>
            <a:ext cx="6096000" cy="5079717"/>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186617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ontent: 1/3 Callout Left FD Green">
    <p:spTree>
      <p:nvGrpSpPr>
        <p:cNvPr id="1" name=""/>
        <p:cNvGrpSpPr/>
        <p:nvPr/>
      </p:nvGrpSpPr>
      <p:grpSpPr>
        <a:xfrm>
          <a:off x="0" y="0"/>
          <a:ext cx="0" cy="0"/>
          <a:chOff x="0" y="0"/>
          <a:chExt cx="0" cy="0"/>
        </a:xfrm>
      </p:grpSpPr>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1" name="Title Placeholder 1"/>
          <p:cNvSpPr>
            <a:spLocks noGrp="1"/>
          </p:cNvSpPr>
          <p:nvPr>
            <p:ph type="title" hasCustomPrompt="1"/>
          </p:nvPr>
        </p:nvSpPr>
        <p:spPr>
          <a:xfrm>
            <a:off x="4064001" y="0"/>
            <a:ext cx="8128000" cy="1338828"/>
          </a:xfrm>
          <a:prstGeom prst="rect">
            <a:avLst/>
          </a:prstGeom>
        </p:spPr>
        <p:txBody>
          <a:bodyPr vert="horz" wrap="square" lIns="685800" tIns="685800" rIns="685800" bIns="228600" rtlCol="0" anchor="t" anchorCtr="0">
            <a:spAutoFit/>
          </a:bodyPr>
          <a:lstStyle>
            <a:lvl1pPr algn="l">
              <a:defRPr sz="3000" baseline="0"/>
            </a:lvl1pPr>
          </a:lstStyle>
          <a:p>
            <a:r>
              <a:rPr lang="en-US"/>
              <a:t>1/3 Callout Left</a:t>
            </a:r>
            <a:endParaRPr lang="en-US" dirty="0"/>
          </a:p>
        </p:txBody>
      </p:sp>
      <p:sp>
        <p:nvSpPr>
          <p:cNvPr id="12" name="Text Placeholder 4"/>
          <p:cNvSpPr>
            <a:spLocks noGrp="1"/>
          </p:cNvSpPr>
          <p:nvPr>
            <p:ph type="body" sz="quarter" idx="15" hasCustomPrompt="1"/>
          </p:nvPr>
        </p:nvSpPr>
        <p:spPr>
          <a:xfrm>
            <a:off x="4064000" y="1253848"/>
            <a:ext cx="8128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Text Placeholder 4"/>
          <p:cNvSpPr>
            <a:spLocks noGrp="1"/>
          </p:cNvSpPr>
          <p:nvPr>
            <p:ph type="body" sz="quarter" idx="13" hasCustomPrompt="1"/>
          </p:nvPr>
        </p:nvSpPr>
        <p:spPr>
          <a:xfrm>
            <a:off x="0" y="0"/>
            <a:ext cx="4064000" cy="6333565"/>
          </a:xfrm>
          <a:prstGeom prst="rect">
            <a:avLst/>
          </a:prstGeom>
          <a:gradFill>
            <a:gsLst>
              <a:gs pos="15000">
                <a:schemeClr val="accent1"/>
              </a:gs>
              <a:gs pos="85000">
                <a:schemeClr val="tx1"/>
              </a:gs>
            </a:gsLst>
            <a:lin ang="2160000" scaled="0"/>
          </a:gradFill>
        </p:spPr>
        <p:txBody>
          <a:bodyPr lIns="685800" tIns="685800" rIns="4572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269086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ontent: 1/3 Callout Left Chartreuse">
    <p:spTree>
      <p:nvGrpSpPr>
        <p:cNvPr id="1" name=""/>
        <p:cNvGrpSpPr/>
        <p:nvPr/>
      </p:nvGrpSpPr>
      <p:grpSpPr>
        <a:xfrm>
          <a:off x="0" y="0"/>
          <a:ext cx="0" cy="0"/>
          <a:chOff x="0" y="0"/>
          <a:chExt cx="0" cy="0"/>
        </a:xfrm>
      </p:grpSpPr>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2" name="Title Placeholder 1"/>
          <p:cNvSpPr>
            <a:spLocks noGrp="1"/>
          </p:cNvSpPr>
          <p:nvPr>
            <p:ph type="title" hasCustomPrompt="1"/>
          </p:nvPr>
        </p:nvSpPr>
        <p:spPr>
          <a:xfrm>
            <a:off x="4064001" y="0"/>
            <a:ext cx="8128000" cy="1338828"/>
          </a:xfrm>
          <a:prstGeom prst="rect">
            <a:avLst/>
          </a:prstGeom>
        </p:spPr>
        <p:txBody>
          <a:bodyPr vert="horz" wrap="square" lIns="685800" tIns="685800" rIns="685800" bIns="228600" rtlCol="0" anchor="t" anchorCtr="0">
            <a:spAutoFit/>
          </a:bodyPr>
          <a:lstStyle>
            <a:lvl1pPr algn="l">
              <a:defRPr sz="3000" baseline="0"/>
            </a:lvl1pPr>
          </a:lstStyle>
          <a:p>
            <a:r>
              <a:rPr lang="en-US"/>
              <a:t>1/3 Callout Left</a:t>
            </a:r>
            <a:endParaRPr lang="en-US" dirty="0"/>
          </a:p>
        </p:txBody>
      </p:sp>
      <p:sp>
        <p:nvSpPr>
          <p:cNvPr id="13" name="Text Placeholder 4"/>
          <p:cNvSpPr>
            <a:spLocks noGrp="1"/>
          </p:cNvSpPr>
          <p:nvPr>
            <p:ph type="body" sz="quarter" idx="15" hasCustomPrompt="1"/>
          </p:nvPr>
        </p:nvSpPr>
        <p:spPr>
          <a:xfrm>
            <a:off x="4064000" y="1253848"/>
            <a:ext cx="8128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Text Placeholder 4"/>
          <p:cNvSpPr>
            <a:spLocks noGrp="1"/>
          </p:cNvSpPr>
          <p:nvPr>
            <p:ph type="body" sz="quarter" idx="13" hasCustomPrompt="1"/>
          </p:nvPr>
        </p:nvSpPr>
        <p:spPr>
          <a:xfrm>
            <a:off x="0" y="0"/>
            <a:ext cx="4064000" cy="6333565"/>
          </a:xfrm>
          <a:prstGeom prst="rect">
            <a:avLst/>
          </a:prstGeom>
          <a:gradFill>
            <a:gsLst>
              <a:gs pos="15000">
                <a:schemeClr val="accent5"/>
              </a:gs>
              <a:gs pos="85000">
                <a:srgbClr val="4B8A00"/>
              </a:gs>
            </a:gsLst>
            <a:lin ang="2160000" scaled="0"/>
          </a:gradFill>
        </p:spPr>
        <p:txBody>
          <a:bodyPr lIns="685800" tIns="685800" rIns="4572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405219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ontent: 1/3 Callout/Image Left Faegre Green">
    <p:spTree>
      <p:nvGrpSpPr>
        <p:cNvPr id="1" name=""/>
        <p:cNvGrpSpPr/>
        <p:nvPr/>
      </p:nvGrpSpPr>
      <p:grpSpPr>
        <a:xfrm>
          <a:off x="0" y="0"/>
          <a:ext cx="0" cy="0"/>
          <a:chOff x="0" y="0"/>
          <a:chExt cx="0" cy="0"/>
        </a:xfrm>
      </p:grpSpPr>
      <p:sp>
        <p:nvSpPr>
          <p:cNvPr id="11" name="Picture Placeholder 4"/>
          <p:cNvSpPr>
            <a:spLocks noGrp="1"/>
          </p:cNvSpPr>
          <p:nvPr>
            <p:ph type="pic" sz="quarter" idx="11" hasCustomPrompt="1"/>
          </p:nvPr>
        </p:nvSpPr>
        <p:spPr>
          <a:xfrm>
            <a:off x="1" y="0"/>
            <a:ext cx="4078224" cy="2382982"/>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020"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2"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5" name="Title Placeholder 1"/>
          <p:cNvSpPr>
            <a:spLocks noGrp="1"/>
          </p:cNvSpPr>
          <p:nvPr>
            <p:ph type="title" hasCustomPrompt="1"/>
          </p:nvPr>
        </p:nvSpPr>
        <p:spPr>
          <a:xfrm>
            <a:off x="4064001" y="0"/>
            <a:ext cx="8128000" cy="1338828"/>
          </a:xfrm>
          <a:prstGeom prst="rect">
            <a:avLst/>
          </a:prstGeom>
        </p:spPr>
        <p:txBody>
          <a:bodyPr vert="horz" wrap="square" lIns="685800" tIns="685800" rIns="685800" bIns="228600" rtlCol="0" anchor="t" anchorCtr="0">
            <a:spAutoFit/>
          </a:bodyPr>
          <a:lstStyle>
            <a:lvl1pPr algn="l">
              <a:defRPr sz="3000" baseline="0"/>
            </a:lvl1pPr>
          </a:lstStyle>
          <a:p>
            <a:r>
              <a:rPr lang="en-US"/>
              <a:t>1/3 Callout/Image Left</a:t>
            </a:r>
            <a:endParaRPr lang="en-US" dirty="0"/>
          </a:p>
        </p:txBody>
      </p:sp>
      <p:sp>
        <p:nvSpPr>
          <p:cNvPr id="16" name="Text Placeholder 4"/>
          <p:cNvSpPr>
            <a:spLocks noGrp="1"/>
          </p:cNvSpPr>
          <p:nvPr>
            <p:ph type="body" sz="quarter" idx="15" hasCustomPrompt="1"/>
          </p:nvPr>
        </p:nvSpPr>
        <p:spPr>
          <a:xfrm>
            <a:off x="4064000" y="1253848"/>
            <a:ext cx="8128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Text Placeholder 4"/>
          <p:cNvSpPr>
            <a:spLocks noGrp="1"/>
          </p:cNvSpPr>
          <p:nvPr>
            <p:ph type="body" sz="quarter" idx="13" hasCustomPrompt="1"/>
          </p:nvPr>
        </p:nvSpPr>
        <p:spPr>
          <a:xfrm>
            <a:off x="0" y="2382981"/>
            <a:ext cx="4064000" cy="3950583"/>
          </a:xfrm>
          <a:prstGeom prst="rect">
            <a:avLst/>
          </a:prstGeom>
          <a:gradFill>
            <a:gsLst>
              <a:gs pos="15000">
                <a:schemeClr val="accent1"/>
              </a:gs>
              <a:gs pos="85000">
                <a:schemeClr val="tx1"/>
              </a:gs>
            </a:gsLst>
            <a:lin ang="2160000" scaled="0"/>
          </a:gradFill>
        </p:spPr>
        <p:txBody>
          <a:bodyPr lIns="685800" tIns="685800" rIns="4572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304019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dirty="0"/>
              <a:t>Slide Title 44 pt. Bold</a:t>
            </a:r>
          </a:p>
        </p:txBody>
      </p:sp>
      <p:sp>
        <p:nvSpPr>
          <p:cNvPr id="5" name="Text Placeholder 4"/>
          <p:cNvSpPr>
            <a:spLocks noGrp="1"/>
          </p:cNvSpPr>
          <p:nvPr>
            <p:ph type="body" sz="quarter" idx="10" hasCustomPrompt="1"/>
          </p:nvPr>
        </p:nvSpPr>
        <p:spPr>
          <a:xfrm>
            <a:off x="0" y="1373781"/>
            <a:ext cx="12192000" cy="4950973"/>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179590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ontent: 1/3 Callout/Image Left Chartreuse">
    <p:spTree>
      <p:nvGrpSpPr>
        <p:cNvPr id="1" name=""/>
        <p:cNvGrpSpPr/>
        <p:nvPr/>
      </p:nvGrpSpPr>
      <p:grpSpPr>
        <a:xfrm>
          <a:off x="0" y="0"/>
          <a:ext cx="0" cy="0"/>
          <a:chOff x="0" y="0"/>
          <a:chExt cx="0" cy="0"/>
        </a:xfrm>
      </p:grpSpPr>
      <p:sp>
        <p:nvSpPr>
          <p:cNvPr id="12"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4" name="Picture Placeholder 4"/>
          <p:cNvSpPr>
            <a:spLocks noGrp="1"/>
          </p:cNvSpPr>
          <p:nvPr>
            <p:ph type="pic" sz="quarter" idx="11" hasCustomPrompt="1"/>
          </p:nvPr>
        </p:nvSpPr>
        <p:spPr>
          <a:xfrm>
            <a:off x="1" y="0"/>
            <a:ext cx="4078224" cy="2382982"/>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020"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5" name="Title Placeholder 1"/>
          <p:cNvSpPr>
            <a:spLocks noGrp="1"/>
          </p:cNvSpPr>
          <p:nvPr>
            <p:ph type="title" hasCustomPrompt="1"/>
          </p:nvPr>
        </p:nvSpPr>
        <p:spPr>
          <a:xfrm>
            <a:off x="4064001" y="0"/>
            <a:ext cx="8128000" cy="1338828"/>
          </a:xfrm>
          <a:prstGeom prst="rect">
            <a:avLst/>
          </a:prstGeom>
        </p:spPr>
        <p:txBody>
          <a:bodyPr vert="horz" wrap="square" lIns="685800" tIns="685800" rIns="685800" bIns="228600" rtlCol="0" anchor="t" anchorCtr="0">
            <a:spAutoFit/>
          </a:bodyPr>
          <a:lstStyle>
            <a:lvl1pPr algn="l">
              <a:defRPr sz="3000" baseline="0"/>
            </a:lvl1pPr>
          </a:lstStyle>
          <a:p>
            <a:r>
              <a:rPr lang="en-US"/>
              <a:t>1/3 Callout/Image Left</a:t>
            </a:r>
            <a:endParaRPr lang="en-US" dirty="0"/>
          </a:p>
        </p:txBody>
      </p:sp>
      <p:sp>
        <p:nvSpPr>
          <p:cNvPr id="16" name="Text Placeholder 4"/>
          <p:cNvSpPr>
            <a:spLocks noGrp="1"/>
          </p:cNvSpPr>
          <p:nvPr>
            <p:ph type="body" sz="quarter" idx="15" hasCustomPrompt="1"/>
          </p:nvPr>
        </p:nvSpPr>
        <p:spPr>
          <a:xfrm>
            <a:off x="4064000" y="1253848"/>
            <a:ext cx="8128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Text Placeholder 4"/>
          <p:cNvSpPr>
            <a:spLocks noGrp="1"/>
          </p:cNvSpPr>
          <p:nvPr>
            <p:ph type="body" sz="quarter" idx="13" hasCustomPrompt="1"/>
          </p:nvPr>
        </p:nvSpPr>
        <p:spPr>
          <a:xfrm>
            <a:off x="0" y="2382981"/>
            <a:ext cx="4064000" cy="3950583"/>
          </a:xfrm>
          <a:prstGeom prst="rect">
            <a:avLst/>
          </a:prstGeom>
          <a:gradFill>
            <a:gsLst>
              <a:gs pos="15000">
                <a:schemeClr val="accent5"/>
              </a:gs>
              <a:gs pos="85000">
                <a:srgbClr val="4B8A00"/>
              </a:gs>
            </a:gsLst>
            <a:lin ang="2160000" scaled="0"/>
          </a:gradFill>
        </p:spPr>
        <p:txBody>
          <a:bodyPr lIns="685800" tIns="685800" rIns="4572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28498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ontent: 1/3 Callout/Image Right Faegre Green">
    <p:spTree>
      <p:nvGrpSpPr>
        <p:cNvPr id="1" name=""/>
        <p:cNvGrpSpPr/>
        <p:nvPr/>
      </p:nvGrpSpPr>
      <p:grpSpPr>
        <a:xfrm>
          <a:off x="0" y="0"/>
          <a:ext cx="0" cy="0"/>
          <a:chOff x="0" y="0"/>
          <a:chExt cx="0" cy="0"/>
        </a:xfrm>
      </p:grpSpPr>
      <p:sp>
        <p:nvSpPr>
          <p:cNvPr id="1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4" name="Picture Placeholder 4"/>
          <p:cNvSpPr>
            <a:spLocks noGrp="1"/>
          </p:cNvSpPr>
          <p:nvPr>
            <p:ph type="pic" sz="quarter" idx="11" hasCustomPrompt="1"/>
          </p:nvPr>
        </p:nvSpPr>
        <p:spPr>
          <a:xfrm>
            <a:off x="8127998" y="0"/>
            <a:ext cx="4064002" cy="2382982"/>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020"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5" name="Title Placeholder 1"/>
          <p:cNvSpPr>
            <a:spLocks noGrp="1"/>
          </p:cNvSpPr>
          <p:nvPr>
            <p:ph type="title" hasCustomPrompt="1"/>
          </p:nvPr>
        </p:nvSpPr>
        <p:spPr>
          <a:xfrm>
            <a:off x="8694" y="0"/>
            <a:ext cx="8106268" cy="1338828"/>
          </a:xfrm>
          <a:prstGeom prst="rect">
            <a:avLst/>
          </a:prstGeom>
        </p:spPr>
        <p:txBody>
          <a:bodyPr vert="horz" wrap="square" lIns="685800" tIns="685800" rIns="685800" bIns="228600" rtlCol="0" anchor="t" anchorCtr="0">
            <a:spAutoFit/>
          </a:bodyPr>
          <a:lstStyle>
            <a:lvl1pPr algn="l">
              <a:defRPr sz="3000" baseline="0"/>
            </a:lvl1pPr>
          </a:lstStyle>
          <a:p>
            <a:r>
              <a:rPr lang="en-US"/>
              <a:t>1/3 Callout/Image Right</a:t>
            </a:r>
            <a:endParaRPr lang="en-US" dirty="0"/>
          </a:p>
        </p:txBody>
      </p:sp>
      <p:sp>
        <p:nvSpPr>
          <p:cNvPr id="16" name="Text Placeholder 4"/>
          <p:cNvSpPr>
            <a:spLocks noGrp="1"/>
          </p:cNvSpPr>
          <p:nvPr>
            <p:ph type="body" sz="quarter" idx="15" hasCustomPrompt="1"/>
          </p:nvPr>
        </p:nvSpPr>
        <p:spPr>
          <a:xfrm>
            <a:off x="8693" y="1253848"/>
            <a:ext cx="8106268"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Text Placeholder 4"/>
          <p:cNvSpPr>
            <a:spLocks noGrp="1"/>
          </p:cNvSpPr>
          <p:nvPr>
            <p:ph type="body" sz="quarter" idx="13" hasCustomPrompt="1"/>
          </p:nvPr>
        </p:nvSpPr>
        <p:spPr>
          <a:xfrm>
            <a:off x="8127999" y="2382981"/>
            <a:ext cx="4064554" cy="3950583"/>
          </a:xfrm>
          <a:prstGeom prst="rect">
            <a:avLst/>
          </a:prstGeom>
          <a:gradFill>
            <a:gsLst>
              <a:gs pos="15000">
                <a:schemeClr val="accent1"/>
              </a:gs>
              <a:gs pos="85000">
                <a:schemeClr val="tx1"/>
              </a:gs>
            </a:gsLst>
            <a:lin ang="2160000" scaled="0"/>
          </a:gradFill>
        </p:spPr>
        <p:txBody>
          <a:bodyPr lIns="685800" tIns="685800" rIns="4572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290905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ntent: 1/3 Callout/Image Right Chartreuse">
    <p:spTree>
      <p:nvGrpSpPr>
        <p:cNvPr id="1" name=""/>
        <p:cNvGrpSpPr/>
        <p:nvPr/>
      </p:nvGrpSpPr>
      <p:grpSpPr>
        <a:xfrm>
          <a:off x="0" y="0"/>
          <a:ext cx="0" cy="0"/>
          <a:chOff x="0" y="0"/>
          <a:chExt cx="0" cy="0"/>
        </a:xfrm>
      </p:grpSpPr>
      <p:sp>
        <p:nvSpPr>
          <p:cNvPr id="1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5" name="Title Placeholder 1"/>
          <p:cNvSpPr>
            <a:spLocks noGrp="1"/>
          </p:cNvSpPr>
          <p:nvPr>
            <p:ph type="title" hasCustomPrompt="1"/>
          </p:nvPr>
        </p:nvSpPr>
        <p:spPr>
          <a:xfrm>
            <a:off x="8694" y="0"/>
            <a:ext cx="8106268" cy="1338828"/>
          </a:xfrm>
          <a:prstGeom prst="rect">
            <a:avLst/>
          </a:prstGeom>
        </p:spPr>
        <p:txBody>
          <a:bodyPr vert="horz" wrap="square" lIns="685800" tIns="685800" rIns="685800" bIns="228600" rtlCol="0" anchor="t" anchorCtr="0">
            <a:spAutoFit/>
          </a:bodyPr>
          <a:lstStyle>
            <a:lvl1pPr algn="l">
              <a:defRPr sz="3000" baseline="0"/>
            </a:lvl1pPr>
          </a:lstStyle>
          <a:p>
            <a:r>
              <a:rPr lang="en-US"/>
              <a:t>1/3 Callout/Image Right</a:t>
            </a:r>
            <a:endParaRPr lang="en-US" dirty="0"/>
          </a:p>
        </p:txBody>
      </p:sp>
      <p:sp>
        <p:nvSpPr>
          <p:cNvPr id="16" name="Text Placeholder 4"/>
          <p:cNvSpPr>
            <a:spLocks noGrp="1"/>
          </p:cNvSpPr>
          <p:nvPr>
            <p:ph type="body" sz="quarter" idx="15" hasCustomPrompt="1"/>
          </p:nvPr>
        </p:nvSpPr>
        <p:spPr>
          <a:xfrm>
            <a:off x="8693" y="1253848"/>
            <a:ext cx="8106268"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Picture Placeholder 4"/>
          <p:cNvSpPr>
            <a:spLocks noGrp="1"/>
          </p:cNvSpPr>
          <p:nvPr>
            <p:ph type="pic" sz="quarter" idx="11" hasCustomPrompt="1"/>
          </p:nvPr>
        </p:nvSpPr>
        <p:spPr>
          <a:xfrm>
            <a:off x="8127998" y="0"/>
            <a:ext cx="4064002" cy="2382982"/>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020"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8" name="Text Placeholder 4"/>
          <p:cNvSpPr>
            <a:spLocks noGrp="1"/>
          </p:cNvSpPr>
          <p:nvPr>
            <p:ph type="body" sz="quarter" idx="13" hasCustomPrompt="1"/>
          </p:nvPr>
        </p:nvSpPr>
        <p:spPr>
          <a:xfrm>
            <a:off x="8127999" y="2382981"/>
            <a:ext cx="4064554" cy="3950583"/>
          </a:xfrm>
          <a:prstGeom prst="rect">
            <a:avLst/>
          </a:prstGeom>
          <a:gradFill>
            <a:gsLst>
              <a:gs pos="15000">
                <a:schemeClr val="accent5"/>
              </a:gs>
              <a:gs pos="85000">
                <a:srgbClr val="4B8A00"/>
              </a:gs>
            </a:gsLst>
            <a:lin ang="2160000" scaled="0"/>
          </a:gradFill>
        </p:spPr>
        <p:txBody>
          <a:bodyPr lIns="685800" tIns="685800" rIns="4572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310921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ent: Full Image Left Corner Highlight FD Green">
    <p:spTree>
      <p:nvGrpSpPr>
        <p:cNvPr id="1" name=""/>
        <p:cNvGrpSpPr/>
        <p:nvPr/>
      </p:nvGrpSpPr>
      <p:grpSpPr>
        <a:xfrm>
          <a:off x="0" y="0"/>
          <a:ext cx="0" cy="0"/>
          <a:chOff x="0" y="0"/>
          <a:chExt cx="0" cy="0"/>
        </a:xfrm>
      </p:grpSpPr>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ext Placeholder 3"/>
          <p:cNvSpPr>
            <a:spLocks noGrp="1"/>
          </p:cNvSpPr>
          <p:nvPr>
            <p:ph type="body" sz="quarter" idx="11" hasCustomPrompt="1"/>
          </p:nvPr>
        </p:nvSpPr>
        <p:spPr>
          <a:xfrm>
            <a:off x="829350" y="605118"/>
            <a:ext cx="5266651" cy="3590364"/>
          </a:xfrm>
          <a:prstGeom prst="rect">
            <a:avLst/>
          </a:prstGeom>
          <a:gradFill>
            <a:gsLst>
              <a:gs pos="15000">
                <a:schemeClr val="accent1">
                  <a:alpha val="85000"/>
                </a:schemeClr>
              </a:gs>
              <a:gs pos="85000">
                <a:schemeClr val="tx1">
                  <a:alpha val="85000"/>
                </a:schemeClr>
              </a:gs>
            </a:gsLst>
            <a:lin ang="2160000" scaled="0"/>
          </a:gradFill>
        </p:spPr>
        <p:txBody>
          <a:bodyPr lIns="685800" tIns="1371600" rIns="685800" bIns="685800" anchor="ctr" anchorCtr="0"/>
          <a:lstStyle>
            <a:lvl1pPr marL="0" indent="0">
              <a:defRPr sz="2471" b="1">
                <a:solidFill>
                  <a:schemeClr val="bg1"/>
                </a:solidFill>
              </a:defRPr>
            </a:lvl1pPr>
            <a:lvl2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2pPr>
            <a:lvl3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3pPr>
            <a:lvl4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4pPr>
            <a:lvl5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5pPr>
            <a:lvl6pPr marL="0" indent="0">
              <a:lnSpc>
                <a:spcPct val="90000"/>
              </a:lnSpc>
              <a:spcBef>
                <a:spcPts val="794"/>
              </a:spcBef>
              <a:buNone/>
              <a:tabLst>
                <a:tab pos="165296" algn="l"/>
                <a:tab pos="455264" algn="l"/>
              </a:tabLst>
              <a:defRPr sz="1235">
                <a:solidFill>
                  <a:schemeClr val="bg1"/>
                </a:solidFill>
              </a:defRPr>
            </a:lvl6pPr>
            <a:lvl7pPr marL="0" indent="0">
              <a:lnSpc>
                <a:spcPct val="90000"/>
              </a:lnSpc>
              <a:spcBef>
                <a:spcPts val="794"/>
              </a:spcBef>
              <a:buNone/>
              <a:tabLst>
                <a:tab pos="165296" algn="l"/>
                <a:tab pos="455264" algn="l"/>
              </a:tabLst>
              <a:defRPr sz="1235">
                <a:solidFill>
                  <a:schemeClr val="bg1"/>
                </a:solidFill>
              </a:defRPr>
            </a:lvl7pPr>
            <a:lvl8pPr marL="0" indent="0">
              <a:lnSpc>
                <a:spcPct val="90000"/>
              </a:lnSpc>
              <a:spcBef>
                <a:spcPts val="794"/>
              </a:spcBef>
              <a:buNone/>
              <a:tabLst>
                <a:tab pos="165296" algn="l"/>
                <a:tab pos="455264" algn="l"/>
              </a:tabLst>
              <a:defRPr sz="1235">
                <a:solidFill>
                  <a:schemeClr val="bg1"/>
                </a:solidFill>
              </a:defRPr>
            </a:lvl8pPr>
            <a:lvl9pPr marL="0" indent="0">
              <a:lnSpc>
                <a:spcPct val="90000"/>
              </a:lnSpc>
              <a:spcBef>
                <a:spcPts val="794"/>
              </a:spcBef>
              <a:buNone/>
              <a:tabLst>
                <a:tab pos="165296" algn="l"/>
                <a:tab pos="455264" algn="l"/>
              </a:tabLst>
              <a:defRPr sz="1235">
                <a:solidFill>
                  <a:schemeClr val="bg1"/>
                </a:solidFill>
              </a:defRPr>
            </a:lvl9pPr>
          </a:lstStyle>
          <a:p>
            <a:pPr lvl="0"/>
            <a:r>
              <a:rPr lang="en-US" dirty="0"/>
              <a:t>Full Image Left Corner Highlight 28 pt. Bold</a:t>
            </a:r>
          </a:p>
          <a:p>
            <a:pPr lvl="1"/>
            <a:r>
              <a:rPr lang="en-US" dirty="0"/>
              <a:t>Call out description 14 </a:t>
            </a:r>
            <a:r>
              <a:rPr lang="en-US"/>
              <a:t>pt.</a:t>
            </a:r>
            <a:endParaRPr lang="en-US" dirty="0"/>
          </a:p>
        </p:txBody>
      </p:sp>
    </p:spTree>
    <p:extLst>
      <p:ext uri="{BB962C8B-B14F-4D97-AF65-F5344CB8AC3E}">
        <p14:creationId xmlns:p14="http://schemas.microsoft.com/office/powerpoint/2010/main" val="26429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ontent: Full Image Left Corner Highlight Chartreuse">
    <p:spTree>
      <p:nvGrpSpPr>
        <p:cNvPr id="1" name=""/>
        <p:cNvGrpSpPr/>
        <p:nvPr/>
      </p:nvGrpSpPr>
      <p:grpSpPr>
        <a:xfrm>
          <a:off x="0" y="0"/>
          <a:ext cx="0" cy="0"/>
          <a:chOff x="0" y="0"/>
          <a:chExt cx="0" cy="0"/>
        </a:xfrm>
      </p:grpSpPr>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4" name="Text Placeholder 3"/>
          <p:cNvSpPr>
            <a:spLocks noGrp="1"/>
          </p:cNvSpPr>
          <p:nvPr>
            <p:ph type="body" sz="quarter" idx="11" hasCustomPrompt="1"/>
          </p:nvPr>
        </p:nvSpPr>
        <p:spPr>
          <a:xfrm>
            <a:off x="829350" y="605118"/>
            <a:ext cx="5266651" cy="3590364"/>
          </a:xfrm>
          <a:prstGeom prst="rect">
            <a:avLst/>
          </a:prstGeom>
          <a:gradFill>
            <a:gsLst>
              <a:gs pos="15000">
                <a:schemeClr val="accent5">
                  <a:alpha val="85000"/>
                </a:schemeClr>
              </a:gs>
              <a:gs pos="85000">
                <a:srgbClr val="4B8A00">
                  <a:alpha val="85000"/>
                </a:srgbClr>
              </a:gs>
            </a:gsLst>
            <a:lin ang="2160000" scaled="0"/>
          </a:gradFill>
        </p:spPr>
        <p:txBody>
          <a:bodyPr lIns="685800" tIns="1371600" rIns="685800" bIns="685800" anchor="ctr" anchorCtr="0"/>
          <a:lstStyle>
            <a:lvl1pPr marL="0" indent="0">
              <a:defRPr sz="2471" b="1">
                <a:solidFill>
                  <a:schemeClr val="bg1"/>
                </a:solidFill>
              </a:defRPr>
            </a:lvl1pPr>
            <a:lvl2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2pPr>
            <a:lvl3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3pPr>
            <a:lvl4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4pPr>
            <a:lvl5pPr marL="0" indent="0">
              <a:lnSpc>
                <a:spcPct val="90000"/>
              </a:lnSpc>
              <a:spcBef>
                <a:spcPts val="794"/>
              </a:spcBef>
              <a:buFont typeface="Arial" panose="020B0604020202020204" pitchFamily="34" charset="0"/>
              <a:buNone/>
              <a:tabLst>
                <a:tab pos="165296" algn="l"/>
                <a:tab pos="455264" algn="l"/>
              </a:tabLst>
              <a:defRPr sz="1235">
                <a:solidFill>
                  <a:schemeClr val="bg1"/>
                </a:solidFill>
              </a:defRPr>
            </a:lvl5pPr>
            <a:lvl6pPr marL="0" indent="0">
              <a:lnSpc>
                <a:spcPct val="90000"/>
              </a:lnSpc>
              <a:spcBef>
                <a:spcPts val="794"/>
              </a:spcBef>
              <a:buNone/>
              <a:tabLst>
                <a:tab pos="165296" algn="l"/>
                <a:tab pos="455264" algn="l"/>
              </a:tabLst>
              <a:defRPr sz="1235">
                <a:solidFill>
                  <a:schemeClr val="bg1"/>
                </a:solidFill>
              </a:defRPr>
            </a:lvl6pPr>
            <a:lvl7pPr marL="0" indent="0">
              <a:lnSpc>
                <a:spcPct val="90000"/>
              </a:lnSpc>
              <a:spcBef>
                <a:spcPts val="794"/>
              </a:spcBef>
              <a:buNone/>
              <a:tabLst>
                <a:tab pos="165296" algn="l"/>
                <a:tab pos="455264" algn="l"/>
              </a:tabLst>
              <a:defRPr sz="1235">
                <a:solidFill>
                  <a:schemeClr val="bg1"/>
                </a:solidFill>
              </a:defRPr>
            </a:lvl7pPr>
            <a:lvl8pPr marL="0" indent="0">
              <a:lnSpc>
                <a:spcPct val="90000"/>
              </a:lnSpc>
              <a:spcBef>
                <a:spcPts val="794"/>
              </a:spcBef>
              <a:buNone/>
              <a:tabLst>
                <a:tab pos="165296" algn="l"/>
                <a:tab pos="455264" algn="l"/>
              </a:tabLst>
              <a:defRPr sz="1235">
                <a:solidFill>
                  <a:schemeClr val="bg1"/>
                </a:solidFill>
              </a:defRPr>
            </a:lvl8pPr>
            <a:lvl9pPr marL="0" indent="0">
              <a:lnSpc>
                <a:spcPct val="90000"/>
              </a:lnSpc>
              <a:spcBef>
                <a:spcPts val="794"/>
              </a:spcBef>
              <a:buNone/>
              <a:tabLst>
                <a:tab pos="165296" algn="l"/>
                <a:tab pos="455264" algn="l"/>
              </a:tabLst>
              <a:defRPr sz="1235">
                <a:solidFill>
                  <a:schemeClr val="bg1"/>
                </a:solidFill>
              </a:defRPr>
            </a:lvl9pPr>
          </a:lstStyle>
          <a:p>
            <a:pPr lvl="0"/>
            <a:r>
              <a:rPr lang="en-US" dirty="0"/>
              <a:t>Full Image Left Corner Highlight 28 pt. Bold</a:t>
            </a:r>
          </a:p>
          <a:p>
            <a:pPr lvl="1"/>
            <a:r>
              <a:rPr lang="en-US" dirty="0"/>
              <a:t>Call out description 14 </a:t>
            </a:r>
            <a:r>
              <a:rPr lang="en-US"/>
              <a:t>pt.</a:t>
            </a:r>
            <a:endParaRPr lang="en-US" dirty="0"/>
          </a:p>
        </p:txBody>
      </p:sp>
    </p:spTree>
    <p:extLst>
      <p:ext uri="{BB962C8B-B14F-4D97-AF65-F5344CB8AC3E}">
        <p14:creationId xmlns:p14="http://schemas.microsoft.com/office/powerpoint/2010/main" val="254484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ntent: (2) 1/2 Callouts L">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11084" y="1100959"/>
            <a:ext cx="6096000" cy="2057400"/>
          </a:xfrm>
          <a:prstGeom prst="rect">
            <a:avLst/>
          </a:prstGeom>
          <a:gradFill>
            <a:gsLst>
              <a:gs pos="14000">
                <a:schemeClr val="bg2">
                  <a:alpha val="85000"/>
                </a:schemeClr>
              </a:gs>
              <a:gs pos="64000">
                <a:srgbClr val="213442">
                  <a:alpha val="90000"/>
                </a:srgbClr>
              </a:gs>
            </a:gsLst>
            <a:lin ang="2160000" scaled="0"/>
          </a:gradFill>
        </p:spPr>
        <p:txBody>
          <a:bodyPr lIns="685800" tIns="457200" rIns="685800" bIns="457200" anchor="ctr" anchorCtr="0"/>
          <a:lstStyle>
            <a:lvl1pPr marL="0" indent="0">
              <a:defRPr sz="2294" b="1">
                <a:solidFill>
                  <a:schemeClr val="bg1"/>
                </a:solidFill>
              </a:defRPr>
            </a:lvl1pPr>
            <a:lvl2pPr marL="0" indent="0">
              <a:spcBef>
                <a:spcPts val="794"/>
              </a:spcBef>
              <a:buFont typeface="Arial" panose="020B0604020202020204" pitchFamily="34" charset="0"/>
              <a:buNone/>
              <a:defRPr sz="1235">
                <a:solidFill>
                  <a:schemeClr val="bg1"/>
                </a:solidFill>
              </a:defRPr>
            </a:lvl2pPr>
            <a:lvl3pPr marL="0" indent="0">
              <a:spcBef>
                <a:spcPts val="794"/>
              </a:spcBef>
              <a:buFont typeface="Arial" panose="020B0604020202020204" pitchFamily="34" charset="0"/>
              <a:buNone/>
              <a:defRPr sz="1235">
                <a:solidFill>
                  <a:schemeClr val="bg1"/>
                </a:solidFill>
              </a:defRPr>
            </a:lvl3pPr>
            <a:lvl4pPr marL="0" indent="0">
              <a:spcBef>
                <a:spcPts val="794"/>
              </a:spcBef>
              <a:buFont typeface="Arial" panose="020B0604020202020204" pitchFamily="34" charset="0"/>
              <a:buNone/>
              <a:defRPr sz="1235">
                <a:solidFill>
                  <a:schemeClr val="bg1"/>
                </a:solidFill>
              </a:defRPr>
            </a:lvl4pPr>
            <a:lvl5pPr marL="0" indent="0">
              <a:spcBef>
                <a:spcPts val="794"/>
              </a:spcBef>
              <a:buFont typeface="Arial" panose="020B0604020202020204" pitchFamily="34" charset="0"/>
              <a:buNone/>
              <a:defRPr sz="1235">
                <a:solidFill>
                  <a:schemeClr val="bg1"/>
                </a:solidFill>
              </a:defRPr>
            </a:lvl5pPr>
            <a:lvl6pPr marL="0" indent="0">
              <a:spcBef>
                <a:spcPts val="794"/>
              </a:spcBef>
              <a:buNone/>
              <a:defRPr sz="1235">
                <a:solidFill>
                  <a:schemeClr val="bg1"/>
                </a:solidFill>
              </a:defRPr>
            </a:lvl6pPr>
            <a:lvl7pPr marL="0" indent="0">
              <a:spcBef>
                <a:spcPts val="794"/>
              </a:spcBef>
              <a:buNone/>
              <a:defRPr sz="1235">
                <a:solidFill>
                  <a:schemeClr val="bg1"/>
                </a:solidFill>
              </a:defRPr>
            </a:lvl7pPr>
            <a:lvl8pPr marL="0" indent="0">
              <a:spcBef>
                <a:spcPts val="794"/>
              </a:spcBef>
              <a:buNone/>
              <a:defRPr sz="1235">
                <a:solidFill>
                  <a:schemeClr val="bg1"/>
                </a:solidFill>
              </a:defRPr>
            </a:lvl8pPr>
            <a:lvl9pPr marL="0" indent="0">
              <a:spcBef>
                <a:spcPts val="794"/>
              </a:spcBef>
              <a:buNone/>
              <a:defRPr sz="1235">
                <a:solidFill>
                  <a:schemeClr val="bg1"/>
                </a:solidFill>
              </a:defRPr>
            </a:lvl9pPr>
          </a:lstStyle>
          <a:p>
            <a:pPr lvl="0"/>
            <a:r>
              <a:rPr lang="en-US"/>
              <a:t>Highlight 26 </a:t>
            </a:r>
            <a:r>
              <a:rPr lang="en-US" dirty="0"/>
              <a:t>pt. Bold</a:t>
            </a:r>
          </a:p>
          <a:p>
            <a:pPr lvl="1"/>
            <a:r>
              <a:rPr lang="en-US" dirty="0"/>
              <a:t>Call out description </a:t>
            </a:r>
            <a:r>
              <a:rPr lang="en-US"/>
              <a:t>14 pt.</a:t>
            </a:r>
            <a:endParaRPr lang="en-US" dirty="0"/>
          </a:p>
        </p:txBody>
      </p:sp>
      <p:sp>
        <p:nvSpPr>
          <p:cNvPr id="2" name="Rectangle 1"/>
          <p:cNvSpPr/>
          <p:nvPr userDrawn="1"/>
        </p:nvSpPr>
        <p:spPr>
          <a:xfrm>
            <a:off x="6086475" y="8068"/>
            <a:ext cx="6105525" cy="633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8" name="Text Placeholder 3"/>
          <p:cNvSpPr>
            <a:spLocks noGrp="1"/>
          </p:cNvSpPr>
          <p:nvPr>
            <p:ph type="body" sz="quarter" idx="16" hasCustomPrompt="1"/>
          </p:nvPr>
        </p:nvSpPr>
        <p:spPr>
          <a:xfrm>
            <a:off x="-11084" y="3158359"/>
            <a:ext cx="6096000" cy="2057400"/>
          </a:xfrm>
          <a:prstGeom prst="rect">
            <a:avLst/>
          </a:prstGeom>
          <a:gradFill>
            <a:gsLst>
              <a:gs pos="14000">
                <a:schemeClr val="tx2">
                  <a:alpha val="85000"/>
                </a:schemeClr>
              </a:gs>
              <a:gs pos="64000">
                <a:srgbClr val="47606C">
                  <a:alpha val="89804"/>
                </a:srgbClr>
              </a:gs>
            </a:gsLst>
            <a:lin ang="2160000" scaled="0"/>
          </a:gradFill>
        </p:spPr>
        <p:txBody>
          <a:bodyPr lIns="685800" tIns="457200" rIns="685800" bIns="457200" anchor="ctr" anchorCtr="0"/>
          <a:lstStyle>
            <a:lvl1pPr marL="0" indent="0">
              <a:defRPr sz="2294" b="1">
                <a:solidFill>
                  <a:schemeClr val="bg1"/>
                </a:solidFill>
              </a:defRPr>
            </a:lvl1pPr>
            <a:lvl2pPr marL="0" indent="0">
              <a:spcBef>
                <a:spcPts val="794"/>
              </a:spcBef>
              <a:buFont typeface="Arial" panose="020B0604020202020204" pitchFamily="34" charset="0"/>
              <a:buNone/>
              <a:defRPr sz="1235">
                <a:solidFill>
                  <a:schemeClr val="bg1"/>
                </a:solidFill>
              </a:defRPr>
            </a:lvl2pPr>
            <a:lvl3pPr marL="0" indent="0">
              <a:spcBef>
                <a:spcPts val="794"/>
              </a:spcBef>
              <a:buFont typeface="Arial" panose="020B0604020202020204" pitchFamily="34" charset="0"/>
              <a:buNone/>
              <a:defRPr sz="1235">
                <a:solidFill>
                  <a:schemeClr val="bg1"/>
                </a:solidFill>
              </a:defRPr>
            </a:lvl3pPr>
            <a:lvl4pPr marL="0" indent="0">
              <a:spcBef>
                <a:spcPts val="794"/>
              </a:spcBef>
              <a:buFont typeface="Arial" panose="020B0604020202020204" pitchFamily="34" charset="0"/>
              <a:buNone/>
              <a:defRPr sz="1235">
                <a:solidFill>
                  <a:schemeClr val="bg1"/>
                </a:solidFill>
              </a:defRPr>
            </a:lvl4pPr>
            <a:lvl5pPr marL="0" indent="0">
              <a:spcBef>
                <a:spcPts val="794"/>
              </a:spcBef>
              <a:buFont typeface="Arial" panose="020B0604020202020204" pitchFamily="34" charset="0"/>
              <a:buNone/>
              <a:defRPr sz="1235">
                <a:solidFill>
                  <a:schemeClr val="bg1"/>
                </a:solidFill>
              </a:defRPr>
            </a:lvl5pPr>
            <a:lvl6pPr marL="0" indent="0">
              <a:spcBef>
                <a:spcPts val="794"/>
              </a:spcBef>
              <a:buNone/>
              <a:defRPr sz="1235">
                <a:solidFill>
                  <a:schemeClr val="bg1"/>
                </a:solidFill>
              </a:defRPr>
            </a:lvl6pPr>
            <a:lvl7pPr marL="0" indent="0">
              <a:spcBef>
                <a:spcPts val="794"/>
              </a:spcBef>
              <a:buNone/>
              <a:defRPr sz="1235">
                <a:solidFill>
                  <a:schemeClr val="bg1"/>
                </a:solidFill>
              </a:defRPr>
            </a:lvl7pPr>
            <a:lvl8pPr marL="0" indent="0">
              <a:spcBef>
                <a:spcPts val="794"/>
              </a:spcBef>
              <a:buNone/>
              <a:defRPr sz="1235">
                <a:solidFill>
                  <a:schemeClr val="bg1"/>
                </a:solidFill>
              </a:defRPr>
            </a:lvl8pPr>
            <a:lvl9pPr marL="0" indent="0">
              <a:spcBef>
                <a:spcPts val="794"/>
              </a:spcBef>
              <a:buNone/>
              <a:defRPr sz="1235">
                <a:solidFill>
                  <a:schemeClr val="bg1"/>
                </a:solidFill>
              </a:defRPr>
            </a:lvl9pPr>
          </a:lstStyle>
          <a:p>
            <a:pPr lvl="0"/>
            <a:r>
              <a:rPr lang="en-US"/>
              <a:t>Highlight 26 </a:t>
            </a:r>
            <a:r>
              <a:rPr lang="en-US" dirty="0"/>
              <a:t>pt. Bold</a:t>
            </a:r>
          </a:p>
          <a:p>
            <a:pPr lvl="1"/>
            <a:r>
              <a:rPr lang="en-US" dirty="0"/>
              <a:t>Call out description </a:t>
            </a:r>
            <a:r>
              <a:rPr lang="en-US"/>
              <a:t>14 pt.</a:t>
            </a:r>
            <a:endParaRPr lang="en-US" dirty="0"/>
          </a:p>
        </p:txBody>
      </p:sp>
      <p:sp>
        <p:nvSpPr>
          <p:cNvPr id="12" name="Title Placeholder 1"/>
          <p:cNvSpPr>
            <a:spLocks noGrp="1"/>
          </p:cNvSpPr>
          <p:nvPr>
            <p:ph type="title" hasCustomPrompt="1"/>
          </p:nvPr>
        </p:nvSpPr>
        <p:spPr>
          <a:xfrm>
            <a:off x="6096001" y="0"/>
            <a:ext cx="6096000" cy="1338828"/>
          </a:xfrm>
          <a:prstGeom prst="rect">
            <a:avLst/>
          </a:prstGeom>
        </p:spPr>
        <p:txBody>
          <a:bodyPr vert="horz" wrap="square" lIns="685800" tIns="685800" rIns="685800" bIns="228600" rtlCol="0" anchor="t" anchorCtr="0">
            <a:spAutoFit/>
          </a:bodyPr>
          <a:lstStyle>
            <a:lvl1pPr algn="l">
              <a:defRPr sz="3000" baseline="0"/>
            </a:lvl1pPr>
          </a:lstStyle>
          <a:p>
            <a:r>
              <a:rPr lang="en-US"/>
              <a:t>(2) 1/2 Callouts L</a:t>
            </a:r>
            <a:endParaRPr lang="en-US" dirty="0"/>
          </a:p>
        </p:txBody>
      </p:sp>
      <p:sp>
        <p:nvSpPr>
          <p:cNvPr id="14" name="Text Placeholder 4"/>
          <p:cNvSpPr>
            <a:spLocks noGrp="1"/>
          </p:cNvSpPr>
          <p:nvPr>
            <p:ph type="body" sz="quarter" idx="15" hasCustomPrompt="1"/>
          </p:nvPr>
        </p:nvSpPr>
        <p:spPr>
          <a:xfrm>
            <a:off x="6096000" y="1253848"/>
            <a:ext cx="6096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175014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ntent: 3 Callouts Image Top">
    <p:spTree>
      <p:nvGrpSpPr>
        <p:cNvPr id="1" name=""/>
        <p:cNvGrpSpPr/>
        <p:nvPr/>
      </p:nvGrpSpPr>
      <p:grpSpPr>
        <a:xfrm>
          <a:off x="0" y="0"/>
          <a:ext cx="0" cy="0"/>
          <a:chOff x="0" y="0"/>
          <a:chExt cx="0" cy="0"/>
        </a:xfrm>
      </p:grpSpPr>
      <p:sp>
        <p:nvSpPr>
          <p:cNvPr id="2" name="Rectangle 1"/>
          <p:cNvSpPr/>
          <p:nvPr userDrawn="1"/>
        </p:nvSpPr>
        <p:spPr>
          <a:xfrm>
            <a:off x="2" y="2403662"/>
            <a:ext cx="12192000" cy="3927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 Placeholder 4"/>
          <p:cNvSpPr>
            <a:spLocks noGrp="1"/>
          </p:cNvSpPr>
          <p:nvPr>
            <p:ph type="body" sz="quarter" idx="10" hasCustomPrompt="1"/>
          </p:nvPr>
        </p:nvSpPr>
        <p:spPr>
          <a:xfrm>
            <a:off x="0" y="3160059"/>
            <a:ext cx="12192000" cy="3168463"/>
          </a:xfrm>
          <a:prstGeom prst="rect">
            <a:avLst/>
          </a:prstGeom>
        </p:spPr>
        <p:txBody>
          <a:bodyPr lIns="685800" tIns="457200" rIns="685800" bIns="320040">
            <a:noAutofit/>
          </a:bodyPr>
          <a:lstStyle>
            <a:lvl1pPr marL="0" indent="0" algn="ctr">
              <a:spcAft>
                <a:spcPts val="874"/>
              </a:spcAft>
              <a:buClr>
                <a:schemeClr val="accent1"/>
              </a:buClr>
              <a:buSzPct val="100000"/>
              <a:buFont typeface="Wingdings" panose="05000000000000000000" pitchFamily="2" charset="2"/>
              <a:buNone/>
              <a:defRPr sz="3530" b="1" baseline="0"/>
            </a:lvl1pPr>
            <a:lvl2pPr marL="0" indent="0" algn="ctr">
              <a:lnSpc>
                <a:spcPts val="2038"/>
              </a:lnSpc>
              <a:buClr>
                <a:schemeClr val="accent1"/>
              </a:buClr>
              <a:buSzPct val="100000"/>
              <a:buFont typeface="Wingdings" panose="05000000000000000000" pitchFamily="2" charset="2"/>
              <a:buNone/>
              <a:defRPr sz="1765" baseline="0"/>
            </a:lvl2pPr>
            <a:lvl3pPr marL="0" indent="0" algn="ctr">
              <a:spcBef>
                <a:spcPts val="874"/>
              </a:spcBef>
              <a:buClr>
                <a:schemeClr val="accent1"/>
              </a:buClr>
              <a:buSzPct val="100000"/>
              <a:buFont typeface="Arial" panose="020B0604020202020204" pitchFamily="34" charset="0"/>
              <a:buNone/>
              <a:defRPr sz="1456"/>
            </a:lvl3pPr>
            <a:lvl4pPr marL="0" indent="0" algn="ctr">
              <a:spcBef>
                <a:spcPts val="874"/>
              </a:spcBef>
              <a:buClr>
                <a:schemeClr val="accent1"/>
              </a:buClr>
              <a:buSzPct val="100000"/>
              <a:buFont typeface="Arial" panose="020B0604020202020204" pitchFamily="34" charset="0"/>
              <a:buNone/>
              <a:defRPr sz="1456"/>
            </a:lvl4pPr>
            <a:lvl5pPr marL="0" indent="0" algn="ctr">
              <a:spcBef>
                <a:spcPts val="874"/>
              </a:spcBef>
              <a:buClr>
                <a:schemeClr val="accent1"/>
              </a:buClr>
              <a:buSzPct val="100000"/>
              <a:buFont typeface="Arial" panose="020B0604020202020204" pitchFamily="34" charset="0"/>
              <a:buNone/>
              <a:tabLst/>
              <a:defRPr sz="1456"/>
            </a:lvl5pPr>
            <a:lvl6pPr marL="0" indent="0" algn="ctr">
              <a:spcBef>
                <a:spcPts val="874"/>
              </a:spcBef>
              <a:buClr>
                <a:schemeClr val="accent1"/>
              </a:buClr>
              <a:buFont typeface="Arial" panose="020B0604020202020204" pitchFamily="34" charset="0"/>
              <a:buNone/>
              <a:defRPr sz="1456"/>
            </a:lvl6pPr>
            <a:lvl7pPr marL="0" indent="0" algn="ctr">
              <a:spcBef>
                <a:spcPts val="874"/>
              </a:spcBef>
              <a:buClr>
                <a:schemeClr val="accent1"/>
              </a:buClr>
              <a:buFont typeface="Arial" panose="020B0604020202020204" pitchFamily="34" charset="0"/>
              <a:buNone/>
              <a:defRPr sz="1456" baseline="0"/>
            </a:lvl7pPr>
            <a:lvl8pPr marL="0" indent="0" algn="ctr">
              <a:spcBef>
                <a:spcPts val="874"/>
              </a:spcBef>
              <a:buClr>
                <a:schemeClr val="accent1"/>
              </a:buClr>
              <a:buFont typeface="Arial" panose="020B0604020202020204" pitchFamily="34" charset="0"/>
              <a:buNone/>
              <a:defRPr sz="1456" baseline="0"/>
            </a:lvl8pPr>
            <a:lvl9pPr marL="0" indent="0" algn="ctr">
              <a:spcBef>
                <a:spcPts val="874"/>
              </a:spcBef>
              <a:buClr>
                <a:schemeClr val="accent1"/>
              </a:buClr>
              <a:buFont typeface="Arial" panose="020B0604020202020204" pitchFamily="34" charset="0"/>
              <a:buNone/>
              <a:defRPr sz="1456"/>
            </a:lvl9pPr>
          </a:lstStyle>
          <a:p>
            <a:pPr lvl="0"/>
            <a:r>
              <a:rPr lang="en-US" dirty="0"/>
              <a:t>3 Callouts Image </a:t>
            </a:r>
            <a:r>
              <a:rPr lang="en-US"/>
              <a:t>Top 40 </a:t>
            </a:r>
            <a:r>
              <a:rPr lang="en-US" dirty="0"/>
              <a:t>pt. Bold</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err="1"/>
              <a:t>facilisi</a:t>
            </a:r>
            <a:r>
              <a:rPr lang="en-US"/>
              <a:t>. 20 pt.</a:t>
            </a:r>
          </a:p>
        </p:txBody>
      </p:sp>
      <p:sp>
        <p:nvSpPr>
          <p:cNvPr id="4" name="Text Placeholder 3"/>
          <p:cNvSpPr>
            <a:spLocks noGrp="1"/>
          </p:cNvSpPr>
          <p:nvPr>
            <p:ph type="body" sz="quarter" idx="11" hasCustomPrompt="1"/>
          </p:nvPr>
        </p:nvSpPr>
        <p:spPr>
          <a:xfrm>
            <a:off x="1281545" y="610160"/>
            <a:ext cx="3048000" cy="2218765"/>
          </a:xfrm>
          <a:prstGeom prst="rect">
            <a:avLst/>
          </a:prstGeom>
          <a:gradFill>
            <a:gsLst>
              <a:gs pos="55000">
                <a:schemeClr val="accent3"/>
              </a:gs>
              <a:gs pos="85000">
                <a:srgbClr val="0058AE"/>
              </a:gs>
            </a:gsLst>
            <a:lin ang="2160000" scaled="0"/>
          </a:gradFill>
        </p:spPr>
        <p:txBody>
          <a:bodyPr wrap="square" lIns="182880" tIns="274320" rIns="182880" bIns="274320" anchor="t" anchorCtr="0">
            <a:normAutofit/>
          </a:bodyPr>
          <a:lstStyle>
            <a:lvl1pPr marL="0" indent="0" algn="ctr">
              <a:spcBef>
                <a:spcPts val="0"/>
              </a:spcBef>
              <a:defRPr sz="2118" b="1">
                <a:solidFill>
                  <a:schemeClr val="bg1"/>
                </a:solidFill>
              </a:defRPr>
            </a:lvl1pPr>
            <a:lvl2pPr marL="0" indent="0" algn="ctr">
              <a:buFont typeface="Arial" panose="020B0604020202020204" pitchFamily="34" charset="0"/>
              <a:buNone/>
              <a:tabLst/>
              <a:defRPr sz="1235" baseline="0">
                <a:solidFill>
                  <a:schemeClr val="bg1"/>
                </a:solidFill>
              </a:defRPr>
            </a:lvl2pPr>
            <a:lvl3pPr marL="0" indent="0" algn="ctr">
              <a:buFont typeface="Arial" panose="020B0604020202020204" pitchFamily="34" charset="0"/>
              <a:buNone/>
              <a:defRPr sz="1235">
                <a:solidFill>
                  <a:schemeClr val="bg1"/>
                </a:solidFill>
              </a:defRPr>
            </a:lvl3pPr>
            <a:lvl4pPr marL="0" indent="0" algn="ctr">
              <a:buFont typeface="Arial" panose="020B0604020202020204" pitchFamily="34" charset="0"/>
              <a:buNone/>
              <a:defRPr sz="1235">
                <a:solidFill>
                  <a:schemeClr val="bg1"/>
                </a:solidFill>
              </a:defRPr>
            </a:lvl4pPr>
            <a:lvl5pPr marL="0" indent="0" algn="ctr">
              <a:buFont typeface="Arial" panose="020B0604020202020204" pitchFamily="34" charset="0"/>
              <a:buNone/>
              <a:defRPr sz="1235">
                <a:solidFill>
                  <a:schemeClr val="bg1"/>
                </a:solidFill>
              </a:defRPr>
            </a:lvl5pPr>
            <a:lvl6pPr marL="0" indent="0" algn="ctr">
              <a:buNone/>
              <a:defRPr sz="1235">
                <a:solidFill>
                  <a:schemeClr val="bg1"/>
                </a:solidFill>
              </a:defRPr>
            </a:lvl6pPr>
            <a:lvl7pPr marL="0" indent="0" algn="ctr">
              <a:buNone/>
              <a:defRPr sz="1235">
                <a:solidFill>
                  <a:schemeClr val="bg1"/>
                </a:solidFill>
              </a:defRPr>
            </a:lvl7pPr>
            <a:lvl8pPr marL="0" indent="0" algn="ctr">
              <a:buNone/>
              <a:defRPr sz="1235">
                <a:solidFill>
                  <a:schemeClr val="bg1"/>
                </a:solidFill>
              </a:defRPr>
            </a:lvl8pPr>
            <a:lvl9pPr marL="0" indent="0" algn="ctr">
              <a:buNone/>
              <a:defRPr sz="1235">
                <a:solidFill>
                  <a:schemeClr val="bg1"/>
                </a:solidFill>
              </a:defRPr>
            </a:lvl9pPr>
          </a:lstStyle>
          <a:p>
            <a:pPr lvl="0"/>
            <a:r>
              <a:rPr lang="en-US"/>
              <a:t>Heading </a:t>
            </a:r>
            <a:br>
              <a:rPr lang="en-US"/>
            </a:br>
            <a:r>
              <a:rPr lang="en-US"/>
              <a:t>Bold 24 pt.</a:t>
            </a:r>
          </a:p>
          <a:p>
            <a:pPr lvl="1"/>
            <a:r>
              <a:rPr lang="en-US"/>
              <a:t>Call out description 14 pt.</a:t>
            </a:r>
          </a:p>
        </p:txBody>
      </p:sp>
      <p:sp>
        <p:nvSpPr>
          <p:cNvPr id="9" name="Text Placeholder 3"/>
          <p:cNvSpPr>
            <a:spLocks noGrp="1"/>
          </p:cNvSpPr>
          <p:nvPr>
            <p:ph type="body" sz="quarter" idx="12" hasCustomPrompt="1"/>
          </p:nvPr>
        </p:nvSpPr>
        <p:spPr>
          <a:xfrm>
            <a:off x="4583138" y="610160"/>
            <a:ext cx="3048000" cy="2218765"/>
          </a:xfrm>
          <a:prstGeom prst="rect">
            <a:avLst/>
          </a:prstGeom>
          <a:gradFill>
            <a:gsLst>
              <a:gs pos="55000">
                <a:schemeClr val="accent6"/>
              </a:gs>
              <a:gs pos="85000">
                <a:srgbClr val="156E84"/>
              </a:gs>
            </a:gsLst>
            <a:lin ang="2160000" scaled="0"/>
          </a:gradFill>
        </p:spPr>
        <p:txBody>
          <a:bodyPr wrap="square" lIns="182880" tIns="274320" rIns="182880" bIns="274320" anchor="t" anchorCtr="0">
            <a:normAutofit/>
          </a:bodyPr>
          <a:lstStyle>
            <a:lvl1pPr marL="0" indent="0" algn="ctr">
              <a:spcBef>
                <a:spcPts val="0"/>
              </a:spcBef>
              <a:defRPr sz="2118" b="1">
                <a:solidFill>
                  <a:schemeClr val="bg1"/>
                </a:solidFill>
              </a:defRPr>
            </a:lvl1pPr>
            <a:lvl2pPr marL="0" indent="0" algn="ctr">
              <a:defRPr sz="1235" baseline="0">
                <a:solidFill>
                  <a:schemeClr val="bg1"/>
                </a:solidFill>
              </a:defRPr>
            </a:lvl2pPr>
            <a:lvl3pPr marL="0" indent="0" algn="ctr">
              <a:buFont typeface="Arial" panose="020B0604020202020204" pitchFamily="34" charset="0"/>
              <a:buNone/>
              <a:defRPr sz="1235">
                <a:solidFill>
                  <a:schemeClr val="bg1"/>
                </a:solidFill>
              </a:defRPr>
            </a:lvl3pPr>
            <a:lvl4pPr marL="0" indent="0" algn="ctr">
              <a:buFont typeface="Arial" panose="020B0604020202020204" pitchFamily="34" charset="0"/>
              <a:buNone/>
              <a:defRPr sz="1235">
                <a:solidFill>
                  <a:schemeClr val="bg1"/>
                </a:solidFill>
              </a:defRPr>
            </a:lvl4pPr>
            <a:lvl5pPr marL="0" indent="0" algn="ctr">
              <a:buFont typeface="Arial" panose="020B0604020202020204" pitchFamily="34" charset="0"/>
              <a:buNone/>
              <a:defRPr sz="1235">
                <a:solidFill>
                  <a:schemeClr val="bg1"/>
                </a:solidFill>
              </a:defRPr>
            </a:lvl5pPr>
            <a:lvl6pPr marL="0" indent="0" algn="ctr">
              <a:buNone/>
              <a:defRPr sz="1235">
                <a:solidFill>
                  <a:schemeClr val="bg1"/>
                </a:solidFill>
              </a:defRPr>
            </a:lvl6pPr>
            <a:lvl7pPr marL="0" indent="0" algn="ctr">
              <a:buNone/>
              <a:defRPr sz="1235">
                <a:solidFill>
                  <a:schemeClr val="bg1"/>
                </a:solidFill>
              </a:defRPr>
            </a:lvl7pPr>
            <a:lvl8pPr marL="0" indent="0" algn="ctr">
              <a:buNone/>
              <a:defRPr sz="1235">
                <a:solidFill>
                  <a:schemeClr val="bg1"/>
                </a:solidFill>
              </a:defRPr>
            </a:lvl8pPr>
            <a:lvl9pPr marL="0" indent="0" algn="ctr">
              <a:buNone/>
              <a:defRPr sz="1235">
                <a:solidFill>
                  <a:schemeClr val="bg1"/>
                </a:solidFill>
              </a:defRPr>
            </a:lvl9pPr>
          </a:lstStyle>
          <a:p>
            <a:pPr lvl="0"/>
            <a:r>
              <a:rPr lang="en-US"/>
              <a:t>Heading </a:t>
            </a:r>
            <a:br>
              <a:rPr lang="en-US"/>
            </a:br>
            <a:r>
              <a:rPr lang="en-US"/>
              <a:t>Bold 24 pt.</a:t>
            </a:r>
          </a:p>
          <a:p>
            <a:pPr lvl="1"/>
            <a:r>
              <a:rPr lang="en-US"/>
              <a:t>Call out description 14 pt.</a:t>
            </a:r>
          </a:p>
        </p:txBody>
      </p:sp>
      <p:sp>
        <p:nvSpPr>
          <p:cNvPr id="11" name="Text Placeholder 3"/>
          <p:cNvSpPr>
            <a:spLocks noGrp="1"/>
          </p:cNvSpPr>
          <p:nvPr>
            <p:ph type="body" sz="quarter" idx="13" hasCustomPrompt="1"/>
          </p:nvPr>
        </p:nvSpPr>
        <p:spPr>
          <a:xfrm>
            <a:off x="7884731" y="610160"/>
            <a:ext cx="3048000" cy="2218765"/>
          </a:xfrm>
          <a:prstGeom prst="rect">
            <a:avLst/>
          </a:prstGeom>
          <a:gradFill>
            <a:gsLst>
              <a:gs pos="55000">
                <a:schemeClr val="bg2"/>
              </a:gs>
              <a:gs pos="85000">
                <a:srgbClr val="213442"/>
              </a:gs>
            </a:gsLst>
            <a:lin ang="2160000" scaled="0"/>
          </a:gradFill>
        </p:spPr>
        <p:txBody>
          <a:bodyPr wrap="square" lIns="182880" tIns="274320" rIns="182880" bIns="274320" anchor="t" anchorCtr="0">
            <a:normAutofit/>
          </a:bodyPr>
          <a:lstStyle>
            <a:lvl1pPr marL="0" indent="0" algn="ctr">
              <a:spcBef>
                <a:spcPts val="0"/>
              </a:spcBef>
              <a:defRPr sz="2118" b="1">
                <a:solidFill>
                  <a:schemeClr val="bg1"/>
                </a:solidFill>
              </a:defRPr>
            </a:lvl1pPr>
            <a:lvl2pPr marL="0" indent="0" algn="ctr">
              <a:defRPr sz="1235" baseline="0">
                <a:solidFill>
                  <a:schemeClr val="bg1"/>
                </a:solidFill>
              </a:defRPr>
            </a:lvl2pPr>
            <a:lvl3pPr marL="0" indent="0" algn="ctr">
              <a:buFont typeface="Arial" panose="020B0604020202020204" pitchFamily="34" charset="0"/>
              <a:buNone/>
              <a:defRPr sz="1235">
                <a:solidFill>
                  <a:schemeClr val="bg1"/>
                </a:solidFill>
              </a:defRPr>
            </a:lvl3pPr>
            <a:lvl4pPr marL="0" indent="0" algn="ctr">
              <a:buFont typeface="Arial" panose="020B0604020202020204" pitchFamily="34" charset="0"/>
              <a:buNone/>
              <a:defRPr sz="1235">
                <a:solidFill>
                  <a:schemeClr val="bg1"/>
                </a:solidFill>
              </a:defRPr>
            </a:lvl4pPr>
            <a:lvl5pPr marL="0" indent="0" algn="ctr">
              <a:buFont typeface="Arial" panose="020B0604020202020204" pitchFamily="34" charset="0"/>
              <a:buNone/>
              <a:defRPr sz="1235">
                <a:solidFill>
                  <a:schemeClr val="bg1"/>
                </a:solidFill>
              </a:defRPr>
            </a:lvl5pPr>
            <a:lvl6pPr marL="0" indent="0" algn="ctr">
              <a:buNone/>
              <a:defRPr sz="1235">
                <a:solidFill>
                  <a:schemeClr val="bg1"/>
                </a:solidFill>
              </a:defRPr>
            </a:lvl6pPr>
            <a:lvl7pPr marL="0" indent="0" algn="ctr">
              <a:buNone/>
              <a:defRPr sz="1235">
                <a:solidFill>
                  <a:schemeClr val="bg1"/>
                </a:solidFill>
              </a:defRPr>
            </a:lvl7pPr>
            <a:lvl8pPr marL="0" indent="0" algn="ctr">
              <a:buNone/>
              <a:defRPr sz="1235">
                <a:solidFill>
                  <a:schemeClr val="bg1"/>
                </a:solidFill>
              </a:defRPr>
            </a:lvl8pPr>
            <a:lvl9pPr marL="0" indent="0" algn="ctr">
              <a:buNone/>
              <a:defRPr sz="1235">
                <a:solidFill>
                  <a:schemeClr val="bg1"/>
                </a:solidFill>
              </a:defRPr>
            </a:lvl9pPr>
          </a:lstStyle>
          <a:p>
            <a:pPr lvl="0"/>
            <a:r>
              <a:rPr lang="en-US"/>
              <a:t>Heading </a:t>
            </a:r>
            <a:br>
              <a:rPr lang="en-US"/>
            </a:br>
            <a:r>
              <a:rPr lang="en-US"/>
              <a:t>Bold 24 pt.</a:t>
            </a:r>
          </a:p>
          <a:p>
            <a:pPr lvl="1"/>
            <a:r>
              <a:rPr lang="en-US"/>
              <a:t>Call out description 14 pt.</a:t>
            </a:r>
          </a:p>
        </p:txBody>
      </p:sp>
      <p:sp>
        <p:nvSpPr>
          <p:cNvPr id="1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299524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ontent: 4 Callouts Image Bottom">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0" y="0"/>
            <a:ext cx="12192000" cy="3983691"/>
          </a:xfrm>
          <a:prstGeom prst="rect">
            <a:avLst/>
          </a:prstGeom>
          <a:solidFill>
            <a:schemeClr val="bg1"/>
          </a:solidFill>
        </p:spPr>
        <p:txBody>
          <a:bodyPr lIns="685800" tIns="685800" rIns="685800" bIns="640080">
            <a:noAutofit/>
          </a:bodyPr>
          <a:lstStyle>
            <a:lvl1pPr marL="0" indent="0" algn="ctr">
              <a:spcAft>
                <a:spcPts val="874"/>
              </a:spcAft>
              <a:buClr>
                <a:schemeClr val="accent1"/>
              </a:buClr>
              <a:buSzPct val="100000"/>
              <a:buFont typeface="Wingdings" panose="05000000000000000000" pitchFamily="2" charset="2"/>
              <a:buNone/>
              <a:defRPr sz="3530" b="1"/>
            </a:lvl1pPr>
            <a:lvl2pPr marL="0" indent="0" algn="ctr">
              <a:lnSpc>
                <a:spcPts val="2038"/>
              </a:lnSpc>
              <a:buClr>
                <a:schemeClr val="accent1"/>
              </a:buClr>
              <a:buSzPct val="100000"/>
              <a:buFont typeface="Wingdings" panose="05000000000000000000" pitchFamily="2" charset="2"/>
              <a:buNone/>
              <a:defRPr sz="2038" baseline="0"/>
            </a:lvl2pPr>
            <a:lvl3pPr marL="0" indent="0" algn="ctr">
              <a:spcBef>
                <a:spcPts val="874"/>
              </a:spcBef>
              <a:buClr>
                <a:schemeClr val="accent1"/>
              </a:buClr>
              <a:buSzPct val="100000"/>
              <a:buFont typeface="Arial" panose="020B0604020202020204" pitchFamily="34" charset="0"/>
              <a:buNone/>
              <a:defRPr sz="2038"/>
            </a:lvl3pPr>
            <a:lvl4pPr marL="0" indent="0" algn="ctr">
              <a:spcBef>
                <a:spcPts val="874"/>
              </a:spcBef>
              <a:buClr>
                <a:schemeClr val="accent1"/>
              </a:buClr>
              <a:buSzPct val="100000"/>
              <a:buFont typeface="Arial" panose="020B0604020202020204" pitchFamily="34" charset="0"/>
              <a:buNone/>
              <a:defRPr sz="2038"/>
            </a:lvl4pPr>
            <a:lvl5pPr marL="0" indent="0" algn="ctr">
              <a:spcBef>
                <a:spcPts val="874"/>
              </a:spcBef>
              <a:buClr>
                <a:schemeClr val="accent1"/>
              </a:buClr>
              <a:buSzPct val="100000"/>
              <a:buFont typeface="Arial" panose="020B0604020202020204" pitchFamily="34" charset="0"/>
              <a:buNone/>
              <a:tabLst/>
              <a:defRPr sz="2038"/>
            </a:lvl5pPr>
            <a:lvl6pPr marL="0" indent="0" algn="ctr">
              <a:spcBef>
                <a:spcPts val="874"/>
              </a:spcBef>
              <a:buClr>
                <a:schemeClr val="accent1"/>
              </a:buClr>
              <a:buFont typeface="Arial" panose="020B0604020202020204" pitchFamily="34" charset="0"/>
              <a:buNone/>
              <a:defRPr sz="2038"/>
            </a:lvl6pPr>
            <a:lvl7pPr marL="0" indent="0" algn="ctr">
              <a:spcBef>
                <a:spcPts val="874"/>
              </a:spcBef>
              <a:buClr>
                <a:schemeClr val="accent1"/>
              </a:buClr>
              <a:buFont typeface="Arial" panose="020B0604020202020204" pitchFamily="34" charset="0"/>
              <a:buNone/>
              <a:defRPr sz="2038" baseline="0"/>
            </a:lvl7pPr>
            <a:lvl8pPr marL="0" indent="0" algn="ctr">
              <a:spcBef>
                <a:spcPts val="874"/>
              </a:spcBef>
              <a:buClr>
                <a:schemeClr val="accent1"/>
              </a:buClr>
              <a:buFont typeface="Arial" panose="020B0604020202020204" pitchFamily="34" charset="0"/>
              <a:buNone/>
              <a:defRPr sz="2038" baseline="0"/>
            </a:lvl8pPr>
            <a:lvl9pPr marL="0" indent="0" algn="ctr">
              <a:spcBef>
                <a:spcPts val="874"/>
              </a:spcBef>
              <a:buClr>
                <a:schemeClr val="accent1"/>
              </a:buClr>
              <a:buFont typeface="Arial" panose="020B0604020202020204" pitchFamily="34" charset="0"/>
              <a:buNone/>
              <a:defRPr sz="2038"/>
            </a:lvl9pPr>
          </a:lstStyle>
          <a:p>
            <a:pPr lvl="0"/>
            <a:r>
              <a:rPr lang="en-US" dirty="0"/>
              <a:t>4 Callouts Image Bottom 40 pt. B</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28 pt.</a:t>
            </a:r>
          </a:p>
        </p:txBody>
      </p:sp>
      <p:sp>
        <p:nvSpPr>
          <p:cNvPr id="17" name="Text Placeholder 3"/>
          <p:cNvSpPr>
            <a:spLocks noGrp="1"/>
          </p:cNvSpPr>
          <p:nvPr>
            <p:ph type="body" sz="quarter" idx="15" hasCustomPrompt="1"/>
          </p:nvPr>
        </p:nvSpPr>
        <p:spPr>
          <a:xfrm>
            <a:off x="3501609" y="3160059"/>
            <a:ext cx="2514601" cy="1748118"/>
          </a:xfrm>
          <a:prstGeom prst="rect">
            <a:avLst/>
          </a:prstGeom>
          <a:gradFill>
            <a:gsLst>
              <a:gs pos="55000">
                <a:schemeClr val="accent3"/>
              </a:gs>
              <a:gs pos="85000">
                <a:srgbClr val="0058AE"/>
              </a:gs>
            </a:gsLst>
            <a:lin ang="2160000" scaled="0"/>
          </a:gradFill>
        </p:spPr>
        <p:txBody>
          <a:bodyPr wrap="square" lIns="182880" tIns="274320" rIns="182880" bIns="274320" anchor="b" anchorCtr="0">
            <a:normAutofit/>
          </a:bodyPr>
          <a:lstStyle>
            <a:lvl1pPr marL="0" indent="0" algn="l">
              <a:spcBef>
                <a:spcPts val="0"/>
              </a:spcBef>
              <a:defRPr sz="1765" b="1">
                <a:solidFill>
                  <a:schemeClr val="bg1"/>
                </a:solidFill>
              </a:defRPr>
            </a:lvl1pPr>
            <a:lvl2pPr marL="0" indent="0" algn="l">
              <a:buFont typeface="Arial" panose="020B0604020202020204" pitchFamily="34" charset="0"/>
              <a:buNone/>
              <a:tabLst/>
              <a:defRPr sz="1235" baseline="0">
                <a:solidFill>
                  <a:schemeClr val="bg1"/>
                </a:solidFill>
              </a:defRPr>
            </a:lvl2pPr>
            <a:lvl3pPr marL="0" indent="0" algn="l">
              <a:buFont typeface="Arial" panose="020B0604020202020204" pitchFamily="34" charset="0"/>
              <a:buNone/>
              <a:defRPr sz="1235">
                <a:solidFill>
                  <a:schemeClr val="bg1"/>
                </a:solidFill>
              </a:defRPr>
            </a:lvl3pPr>
            <a:lvl4pPr marL="0" indent="0" algn="l">
              <a:buFont typeface="Arial" panose="020B0604020202020204" pitchFamily="34" charset="0"/>
              <a:buNone/>
              <a:defRPr sz="1235">
                <a:solidFill>
                  <a:schemeClr val="bg1"/>
                </a:solidFill>
              </a:defRPr>
            </a:lvl4pPr>
            <a:lvl5pPr marL="0" indent="0" algn="l">
              <a:buFont typeface="Arial" panose="020B0604020202020204" pitchFamily="34" charset="0"/>
              <a:buNone/>
              <a:defRPr sz="1235">
                <a:solidFill>
                  <a:schemeClr val="bg1"/>
                </a:solidFill>
              </a:defRPr>
            </a:lvl5pPr>
            <a:lvl6pPr marL="0" indent="0" algn="l">
              <a:buNone/>
              <a:defRPr sz="1235">
                <a:solidFill>
                  <a:schemeClr val="bg1"/>
                </a:solidFill>
              </a:defRPr>
            </a:lvl6pPr>
            <a:lvl7pPr marL="0" indent="0" algn="l">
              <a:buNone/>
              <a:defRPr sz="1235">
                <a:solidFill>
                  <a:schemeClr val="bg1"/>
                </a:solidFill>
              </a:defRPr>
            </a:lvl7pPr>
            <a:lvl8pPr marL="0" indent="0" algn="l">
              <a:buNone/>
              <a:defRPr sz="1235">
                <a:solidFill>
                  <a:schemeClr val="bg1"/>
                </a:solidFill>
              </a:defRPr>
            </a:lvl8pPr>
            <a:lvl9pPr marL="0" indent="0" algn="l">
              <a:buNone/>
              <a:defRPr sz="1235">
                <a:solidFill>
                  <a:schemeClr val="bg1"/>
                </a:solidFill>
              </a:defRPr>
            </a:lvl9pPr>
          </a:lstStyle>
          <a:p>
            <a:pPr lvl="0"/>
            <a:r>
              <a:rPr lang="en-US"/>
              <a:t>Heading </a:t>
            </a:r>
            <a:br>
              <a:rPr lang="en-US"/>
            </a:br>
            <a:r>
              <a:rPr lang="en-US"/>
              <a:t>Bold 20 pt.</a:t>
            </a:r>
          </a:p>
          <a:p>
            <a:pPr lvl="1"/>
            <a:r>
              <a:rPr lang="en-US"/>
              <a:t>Call out description 14 pt.</a:t>
            </a:r>
          </a:p>
        </p:txBody>
      </p:sp>
      <p:sp>
        <p:nvSpPr>
          <p:cNvPr id="18" name="Text Placeholder 3"/>
          <p:cNvSpPr>
            <a:spLocks noGrp="1"/>
          </p:cNvSpPr>
          <p:nvPr>
            <p:ph type="body" sz="quarter" idx="16" hasCustomPrompt="1"/>
          </p:nvPr>
        </p:nvSpPr>
        <p:spPr>
          <a:xfrm>
            <a:off x="6173868" y="3160059"/>
            <a:ext cx="2514601" cy="1748118"/>
          </a:xfrm>
          <a:prstGeom prst="rect">
            <a:avLst/>
          </a:prstGeom>
          <a:gradFill>
            <a:gsLst>
              <a:gs pos="55000">
                <a:schemeClr val="accent6"/>
              </a:gs>
              <a:gs pos="85000">
                <a:srgbClr val="156E84"/>
              </a:gs>
            </a:gsLst>
            <a:lin ang="2160000" scaled="0"/>
          </a:gradFill>
        </p:spPr>
        <p:txBody>
          <a:bodyPr wrap="square" lIns="182880" tIns="274320" rIns="182880" bIns="274320" anchor="b" anchorCtr="0">
            <a:normAutofit/>
          </a:bodyPr>
          <a:lstStyle>
            <a:lvl1pPr marL="0" indent="0" algn="l">
              <a:spcBef>
                <a:spcPts val="0"/>
              </a:spcBef>
              <a:defRPr sz="1765" b="1">
                <a:solidFill>
                  <a:schemeClr val="bg1"/>
                </a:solidFill>
              </a:defRPr>
            </a:lvl1pPr>
            <a:lvl2pPr marL="0" indent="0" algn="l">
              <a:defRPr sz="1235" baseline="0">
                <a:solidFill>
                  <a:schemeClr val="bg1"/>
                </a:solidFill>
              </a:defRPr>
            </a:lvl2pPr>
            <a:lvl3pPr marL="0" indent="0" algn="l">
              <a:buFont typeface="Arial" panose="020B0604020202020204" pitchFamily="34" charset="0"/>
              <a:buNone/>
              <a:defRPr sz="1235">
                <a:solidFill>
                  <a:schemeClr val="bg1"/>
                </a:solidFill>
              </a:defRPr>
            </a:lvl3pPr>
            <a:lvl4pPr marL="0" indent="0" algn="l">
              <a:buFont typeface="Arial" panose="020B0604020202020204" pitchFamily="34" charset="0"/>
              <a:buNone/>
              <a:defRPr sz="1235">
                <a:solidFill>
                  <a:schemeClr val="bg1"/>
                </a:solidFill>
              </a:defRPr>
            </a:lvl4pPr>
            <a:lvl5pPr marL="0" indent="0" algn="l">
              <a:buFont typeface="Arial" panose="020B0604020202020204" pitchFamily="34" charset="0"/>
              <a:buNone/>
              <a:defRPr sz="1235">
                <a:solidFill>
                  <a:schemeClr val="bg1"/>
                </a:solidFill>
              </a:defRPr>
            </a:lvl5pPr>
            <a:lvl6pPr marL="0" indent="0" algn="l">
              <a:buNone/>
              <a:defRPr sz="1235">
                <a:solidFill>
                  <a:schemeClr val="bg1"/>
                </a:solidFill>
              </a:defRPr>
            </a:lvl6pPr>
            <a:lvl7pPr marL="0" indent="0" algn="l">
              <a:buNone/>
              <a:defRPr sz="1235">
                <a:solidFill>
                  <a:schemeClr val="bg1"/>
                </a:solidFill>
              </a:defRPr>
            </a:lvl7pPr>
            <a:lvl8pPr marL="0" indent="0" algn="l">
              <a:buNone/>
              <a:defRPr sz="1235">
                <a:solidFill>
                  <a:schemeClr val="bg1"/>
                </a:solidFill>
              </a:defRPr>
            </a:lvl8pPr>
            <a:lvl9pPr marL="0" indent="0" algn="l">
              <a:buNone/>
              <a:defRPr sz="1235">
                <a:solidFill>
                  <a:schemeClr val="bg1"/>
                </a:solidFill>
              </a:defRPr>
            </a:lvl9pPr>
          </a:lstStyle>
          <a:p>
            <a:pPr lvl="0"/>
            <a:r>
              <a:rPr lang="en-US"/>
              <a:t>Heading </a:t>
            </a:r>
            <a:br>
              <a:rPr lang="en-US"/>
            </a:br>
            <a:r>
              <a:rPr lang="en-US"/>
              <a:t>Bold 20 pt.</a:t>
            </a:r>
          </a:p>
          <a:p>
            <a:pPr lvl="1"/>
            <a:r>
              <a:rPr lang="en-US"/>
              <a:t>Call out description 14 pt.</a:t>
            </a:r>
          </a:p>
        </p:txBody>
      </p:sp>
      <p:sp>
        <p:nvSpPr>
          <p:cNvPr id="19" name="Text Placeholder 3"/>
          <p:cNvSpPr>
            <a:spLocks noGrp="1"/>
          </p:cNvSpPr>
          <p:nvPr>
            <p:ph type="body" sz="quarter" idx="17" hasCustomPrompt="1"/>
          </p:nvPr>
        </p:nvSpPr>
        <p:spPr>
          <a:xfrm>
            <a:off x="8846126" y="3160059"/>
            <a:ext cx="2514601" cy="1748118"/>
          </a:xfrm>
          <a:prstGeom prst="rect">
            <a:avLst/>
          </a:prstGeom>
          <a:gradFill>
            <a:gsLst>
              <a:gs pos="55000">
                <a:schemeClr val="bg2"/>
              </a:gs>
              <a:gs pos="85000">
                <a:srgbClr val="213442"/>
              </a:gs>
            </a:gsLst>
            <a:lin ang="2160000" scaled="0"/>
          </a:gradFill>
        </p:spPr>
        <p:txBody>
          <a:bodyPr wrap="square" lIns="182880" tIns="274320" rIns="182880" bIns="274320" anchor="b" anchorCtr="0">
            <a:normAutofit/>
          </a:bodyPr>
          <a:lstStyle>
            <a:lvl1pPr marL="0" indent="0" algn="l">
              <a:spcBef>
                <a:spcPts val="0"/>
              </a:spcBef>
              <a:defRPr sz="1765" b="1">
                <a:solidFill>
                  <a:schemeClr val="bg1"/>
                </a:solidFill>
              </a:defRPr>
            </a:lvl1pPr>
            <a:lvl2pPr marL="0" indent="0" algn="l">
              <a:defRPr sz="1235" baseline="0">
                <a:solidFill>
                  <a:schemeClr val="bg1"/>
                </a:solidFill>
              </a:defRPr>
            </a:lvl2pPr>
            <a:lvl3pPr marL="0" indent="0" algn="l">
              <a:buFont typeface="Arial" panose="020B0604020202020204" pitchFamily="34" charset="0"/>
              <a:buNone/>
              <a:defRPr sz="1235">
                <a:solidFill>
                  <a:schemeClr val="bg1"/>
                </a:solidFill>
              </a:defRPr>
            </a:lvl3pPr>
            <a:lvl4pPr marL="0" indent="0" algn="l">
              <a:buFont typeface="Arial" panose="020B0604020202020204" pitchFamily="34" charset="0"/>
              <a:buNone/>
              <a:defRPr sz="1235">
                <a:solidFill>
                  <a:schemeClr val="bg1"/>
                </a:solidFill>
              </a:defRPr>
            </a:lvl4pPr>
            <a:lvl5pPr marL="0" indent="0" algn="l">
              <a:buFont typeface="Arial" panose="020B0604020202020204" pitchFamily="34" charset="0"/>
              <a:buNone/>
              <a:defRPr sz="1235">
                <a:solidFill>
                  <a:schemeClr val="bg1"/>
                </a:solidFill>
              </a:defRPr>
            </a:lvl5pPr>
            <a:lvl6pPr marL="0" indent="0" algn="l">
              <a:buNone/>
              <a:defRPr sz="1235">
                <a:solidFill>
                  <a:schemeClr val="bg1"/>
                </a:solidFill>
              </a:defRPr>
            </a:lvl6pPr>
            <a:lvl7pPr marL="0" indent="0" algn="l">
              <a:buNone/>
              <a:defRPr sz="1235">
                <a:solidFill>
                  <a:schemeClr val="bg1"/>
                </a:solidFill>
              </a:defRPr>
            </a:lvl7pPr>
            <a:lvl8pPr marL="0" indent="0" algn="l">
              <a:buNone/>
              <a:defRPr sz="1235">
                <a:solidFill>
                  <a:schemeClr val="bg1"/>
                </a:solidFill>
              </a:defRPr>
            </a:lvl8pPr>
            <a:lvl9pPr marL="0" indent="0" algn="l">
              <a:buNone/>
              <a:defRPr sz="1235">
                <a:solidFill>
                  <a:schemeClr val="bg1"/>
                </a:solidFill>
              </a:defRPr>
            </a:lvl9pPr>
          </a:lstStyle>
          <a:p>
            <a:pPr lvl="0"/>
            <a:r>
              <a:rPr lang="en-US"/>
              <a:t>Heading </a:t>
            </a:r>
            <a:br>
              <a:rPr lang="en-US"/>
            </a:br>
            <a:r>
              <a:rPr lang="en-US"/>
              <a:t>Bold 20 pt.</a:t>
            </a:r>
          </a:p>
          <a:p>
            <a:pPr lvl="1"/>
            <a:r>
              <a:rPr lang="en-US"/>
              <a:t>Call out description 14 pt.</a:t>
            </a:r>
          </a:p>
        </p:txBody>
      </p:sp>
      <p:sp>
        <p:nvSpPr>
          <p:cNvPr id="21" name="Text Placeholder 3"/>
          <p:cNvSpPr>
            <a:spLocks noGrp="1"/>
          </p:cNvSpPr>
          <p:nvPr>
            <p:ph type="body" sz="quarter" idx="18" hasCustomPrompt="1"/>
          </p:nvPr>
        </p:nvSpPr>
        <p:spPr>
          <a:xfrm>
            <a:off x="829349" y="3160059"/>
            <a:ext cx="2514601" cy="1748118"/>
          </a:xfrm>
          <a:prstGeom prst="rect">
            <a:avLst/>
          </a:prstGeom>
          <a:gradFill>
            <a:gsLst>
              <a:gs pos="55000">
                <a:schemeClr val="accent2"/>
              </a:gs>
              <a:gs pos="85000">
                <a:srgbClr val="040D23"/>
              </a:gs>
            </a:gsLst>
            <a:lin ang="2160000" scaled="0"/>
          </a:gradFill>
        </p:spPr>
        <p:txBody>
          <a:bodyPr wrap="square" lIns="182880" tIns="274320" rIns="182880" bIns="274320" anchor="b" anchorCtr="0">
            <a:normAutofit/>
          </a:bodyPr>
          <a:lstStyle>
            <a:lvl1pPr marL="0" indent="0" algn="l">
              <a:spcBef>
                <a:spcPts val="0"/>
              </a:spcBef>
              <a:defRPr sz="1765" b="1">
                <a:solidFill>
                  <a:schemeClr val="bg1"/>
                </a:solidFill>
              </a:defRPr>
            </a:lvl1pPr>
            <a:lvl2pPr marL="0" indent="0" algn="l">
              <a:buFont typeface="Arial" panose="020B0604020202020204" pitchFamily="34" charset="0"/>
              <a:buNone/>
              <a:tabLst/>
              <a:defRPr sz="1235" baseline="0">
                <a:solidFill>
                  <a:schemeClr val="bg1"/>
                </a:solidFill>
              </a:defRPr>
            </a:lvl2pPr>
            <a:lvl3pPr marL="0" indent="0" algn="l">
              <a:buFont typeface="Arial" panose="020B0604020202020204" pitchFamily="34" charset="0"/>
              <a:buNone/>
              <a:defRPr sz="1235">
                <a:solidFill>
                  <a:schemeClr val="bg1"/>
                </a:solidFill>
              </a:defRPr>
            </a:lvl3pPr>
            <a:lvl4pPr marL="0" indent="0" algn="l">
              <a:buFont typeface="Arial" panose="020B0604020202020204" pitchFamily="34" charset="0"/>
              <a:buNone/>
              <a:defRPr sz="1235">
                <a:solidFill>
                  <a:schemeClr val="bg1"/>
                </a:solidFill>
              </a:defRPr>
            </a:lvl4pPr>
            <a:lvl5pPr marL="0" indent="0" algn="l">
              <a:buFont typeface="Arial" panose="020B0604020202020204" pitchFamily="34" charset="0"/>
              <a:buNone/>
              <a:defRPr sz="1235">
                <a:solidFill>
                  <a:schemeClr val="bg1"/>
                </a:solidFill>
              </a:defRPr>
            </a:lvl5pPr>
            <a:lvl6pPr marL="0" indent="0" algn="l">
              <a:buNone/>
              <a:defRPr sz="1235">
                <a:solidFill>
                  <a:schemeClr val="bg1"/>
                </a:solidFill>
              </a:defRPr>
            </a:lvl6pPr>
            <a:lvl7pPr marL="0" indent="0" algn="l">
              <a:buNone/>
              <a:defRPr sz="1235">
                <a:solidFill>
                  <a:schemeClr val="bg1"/>
                </a:solidFill>
              </a:defRPr>
            </a:lvl7pPr>
            <a:lvl8pPr marL="0" indent="0" algn="l">
              <a:buNone/>
              <a:defRPr sz="1235">
                <a:solidFill>
                  <a:schemeClr val="bg1"/>
                </a:solidFill>
              </a:defRPr>
            </a:lvl8pPr>
            <a:lvl9pPr marL="0" indent="0" algn="l">
              <a:buNone/>
              <a:defRPr sz="1235">
                <a:solidFill>
                  <a:schemeClr val="bg1"/>
                </a:solidFill>
              </a:defRPr>
            </a:lvl9pPr>
          </a:lstStyle>
          <a:p>
            <a:pPr lvl="0"/>
            <a:r>
              <a:rPr lang="en-US"/>
              <a:t>Heading </a:t>
            </a:r>
            <a:br>
              <a:rPr lang="en-US"/>
            </a:br>
            <a:r>
              <a:rPr lang="en-US"/>
              <a:t>Bold 20 pt.</a:t>
            </a:r>
          </a:p>
          <a:p>
            <a:pPr lvl="1"/>
            <a:r>
              <a:rPr lang="en-US"/>
              <a:t>Call out description 14 pt.</a:t>
            </a:r>
          </a:p>
        </p:txBody>
      </p:sp>
      <p:sp>
        <p:nvSpPr>
          <p:cNvPr id="9"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420232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ontent: 3 Callouts Image Bottom ">
    <p:spTree>
      <p:nvGrpSpPr>
        <p:cNvPr id="1" name=""/>
        <p:cNvGrpSpPr/>
        <p:nvPr/>
      </p:nvGrpSpPr>
      <p:grpSpPr>
        <a:xfrm>
          <a:off x="0" y="0"/>
          <a:ext cx="0" cy="0"/>
          <a:chOff x="0" y="0"/>
          <a:chExt cx="0" cy="0"/>
        </a:xfrm>
      </p:grpSpPr>
      <p:sp>
        <p:nvSpPr>
          <p:cNvPr id="1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3" name="Rectangle 12"/>
          <p:cNvSpPr/>
          <p:nvPr userDrawn="1"/>
        </p:nvSpPr>
        <p:spPr>
          <a:xfrm>
            <a:off x="2" y="1"/>
            <a:ext cx="12192000" cy="3927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 Placeholder 4"/>
          <p:cNvSpPr>
            <a:spLocks noGrp="1"/>
          </p:cNvSpPr>
          <p:nvPr>
            <p:ph type="body" sz="quarter" idx="10" hasCustomPrompt="1"/>
          </p:nvPr>
        </p:nvSpPr>
        <p:spPr>
          <a:xfrm>
            <a:off x="0" y="0"/>
            <a:ext cx="12192000" cy="3641322"/>
          </a:xfrm>
          <a:prstGeom prst="rect">
            <a:avLst/>
          </a:prstGeom>
        </p:spPr>
        <p:txBody>
          <a:bodyPr lIns="685800" tIns="685800" rIns="685800" bIns="320040">
            <a:noAutofit/>
          </a:bodyPr>
          <a:lstStyle>
            <a:lvl1pPr marL="0" indent="0" algn="ctr">
              <a:spcAft>
                <a:spcPts val="874"/>
              </a:spcAft>
              <a:buClr>
                <a:schemeClr val="accent1"/>
              </a:buClr>
              <a:buSzPct val="100000"/>
              <a:buFont typeface="Wingdings" panose="05000000000000000000" pitchFamily="2" charset="2"/>
              <a:buNone/>
              <a:defRPr sz="3530" b="1" baseline="0"/>
            </a:lvl1pPr>
            <a:lvl2pPr marL="0" indent="0" algn="ctr">
              <a:lnSpc>
                <a:spcPts val="2038"/>
              </a:lnSpc>
              <a:buClr>
                <a:schemeClr val="accent1"/>
              </a:buClr>
              <a:buSzPct val="100000"/>
              <a:buFont typeface="Wingdings" panose="05000000000000000000" pitchFamily="2" charset="2"/>
              <a:buNone/>
              <a:defRPr sz="1765" baseline="0"/>
            </a:lvl2pPr>
            <a:lvl3pPr marL="0" indent="0" algn="ctr">
              <a:spcBef>
                <a:spcPts val="874"/>
              </a:spcBef>
              <a:buClr>
                <a:schemeClr val="accent1"/>
              </a:buClr>
              <a:buSzPct val="100000"/>
              <a:buFont typeface="Arial" panose="020B0604020202020204" pitchFamily="34" charset="0"/>
              <a:buNone/>
              <a:defRPr sz="1456"/>
            </a:lvl3pPr>
            <a:lvl4pPr marL="0" indent="0" algn="ctr">
              <a:spcBef>
                <a:spcPts val="874"/>
              </a:spcBef>
              <a:buClr>
                <a:schemeClr val="accent1"/>
              </a:buClr>
              <a:buSzPct val="100000"/>
              <a:buFont typeface="Arial" panose="020B0604020202020204" pitchFamily="34" charset="0"/>
              <a:buNone/>
              <a:defRPr sz="1456"/>
            </a:lvl4pPr>
            <a:lvl5pPr marL="0" indent="0" algn="ctr">
              <a:spcBef>
                <a:spcPts val="874"/>
              </a:spcBef>
              <a:buClr>
                <a:schemeClr val="accent1"/>
              </a:buClr>
              <a:buSzPct val="100000"/>
              <a:buFont typeface="Arial" panose="020B0604020202020204" pitchFamily="34" charset="0"/>
              <a:buNone/>
              <a:tabLst/>
              <a:defRPr sz="1456"/>
            </a:lvl5pPr>
            <a:lvl6pPr marL="0" indent="0" algn="ctr">
              <a:spcBef>
                <a:spcPts val="874"/>
              </a:spcBef>
              <a:buClr>
                <a:schemeClr val="accent1"/>
              </a:buClr>
              <a:buFont typeface="Arial" panose="020B0604020202020204" pitchFamily="34" charset="0"/>
              <a:buNone/>
              <a:defRPr sz="1456"/>
            </a:lvl6pPr>
            <a:lvl7pPr marL="0" indent="0" algn="ctr">
              <a:spcBef>
                <a:spcPts val="874"/>
              </a:spcBef>
              <a:buClr>
                <a:schemeClr val="accent1"/>
              </a:buClr>
              <a:buFont typeface="Arial" panose="020B0604020202020204" pitchFamily="34" charset="0"/>
              <a:buNone/>
              <a:defRPr sz="1456" baseline="0"/>
            </a:lvl7pPr>
            <a:lvl8pPr marL="0" indent="0" algn="ctr">
              <a:spcBef>
                <a:spcPts val="874"/>
              </a:spcBef>
              <a:buClr>
                <a:schemeClr val="accent1"/>
              </a:buClr>
              <a:buFont typeface="Arial" panose="020B0604020202020204" pitchFamily="34" charset="0"/>
              <a:buNone/>
              <a:defRPr sz="1456" baseline="0"/>
            </a:lvl8pPr>
            <a:lvl9pPr marL="0" indent="0" algn="ctr">
              <a:spcBef>
                <a:spcPts val="874"/>
              </a:spcBef>
              <a:buClr>
                <a:schemeClr val="accent1"/>
              </a:buClr>
              <a:buFont typeface="Arial" panose="020B0604020202020204" pitchFamily="34" charset="0"/>
              <a:buNone/>
              <a:defRPr sz="1456"/>
            </a:lvl9pPr>
          </a:lstStyle>
          <a:p>
            <a:pPr lvl="0"/>
            <a:r>
              <a:rPr lang="en-US" dirty="0"/>
              <a:t>3 Callouts Image </a:t>
            </a:r>
            <a:r>
              <a:rPr lang="en-US"/>
              <a:t>Top 40 </a:t>
            </a:r>
            <a:r>
              <a:rPr lang="en-US" dirty="0"/>
              <a:t>pt. Bold</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err="1"/>
              <a:t>facilisi</a:t>
            </a:r>
            <a:r>
              <a:rPr lang="en-US"/>
              <a:t>. 20 pt.</a:t>
            </a:r>
          </a:p>
        </p:txBody>
      </p:sp>
      <p:sp>
        <p:nvSpPr>
          <p:cNvPr id="15" name="Text Placeholder 3"/>
          <p:cNvSpPr>
            <a:spLocks noGrp="1"/>
          </p:cNvSpPr>
          <p:nvPr>
            <p:ph type="body" sz="quarter" idx="11" hasCustomPrompt="1"/>
          </p:nvPr>
        </p:nvSpPr>
        <p:spPr>
          <a:xfrm>
            <a:off x="1281545" y="3170675"/>
            <a:ext cx="3048000" cy="1750807"/>
          </a:xfrm>
          <a:prstGeom prst="rect">
            <a:avLst/>
          </a:prstGeom>
          <a:gradFill>
            <a:gsLst>
              <a:gs pos="55000">
                <a:schemeClr val="accent3"/>
              </a:gs>
              <a:gs pos="85000">
                <a:srgbClr val="0058AE"/>
              </a:gs>
            </a:gsLst>
            <a:lin ang="2160000" scaled="0"/>
          </a:gradFill>
        </p:spPr>
        <p:txBody>
          <a:bodyPr wrap="square" lIns="182880" tIns="274320" rIns="182880" bIns="274320" anchor="t" anchorCtr="0">
            <a:normAutofit/>
          </a:bodyPr>
          <a:lstStyle>
            <a:lvl1pPr marL="0" indent="0" algn="ctr">
              <a:spcBef>
                <a:spcPts val="0"/>
              </a:spcBef>
              <a:defRPr sz="2118" b="1">
                <a:solidFill>
                  <a:schemeClr val="bg1"/>
                </a:solidFill>
              </a:defRPr>
            </a:lvl1pPr>
            <a:lvl2pPr marL="0" indent="0" algn="ctr">
              <a:buFont typeface="Arial" panose="020B0604020202020204" pitchFamily="34" charset="0"/>
              <a:buNone/>
              <a:tabLst/>
              <a:defRPr sz="1235" baseline="0">
                <a:solidFill>
                  <a:schemeClr val="bg1"/>
                </a:solidFill>
              </a:defRPr>
            </a:lvl2pPr>
            <a:lvl3pPr marL="0" indent="0" algn="ctr">
              <a:buFont typeface="Arial" panose="020B0604020202020204" pitchFamily="34" charset="0"/>
              <a:buNone/>
              <a:defRPr sz="1235">
                <a:solidFill>
                  <a:schemeClr val="bg1"/>
                </a:solidFill>
              </a:defRPr>
            </a:lvl3pPr>
            <a:lvl4pPr marL="0" indent="0" algn="ctr">
              <a:buFont typeface="Arial" panose="020B0604020202020204" pitchFamily="34" charset="0"/>
              <a:buNone/>
              <a:defRPr sz="1235">
                <a:solidFill>
                  <a:schemeClr val="bg1"/>
                </a:solidFill>
              </a:defRPr>
            </a:lvl4pPr>
            <a:lvl5pPr marL="0" indent="0" algn="ctr">
              <a:buFont typeface="Arial" panose="020B0604020202020204" pitchFamily="34" charset="0"/>
              <a:buNone/>
              <a:defRPr sz="1235">
                <a:solidFill>
                  <a:schemeClr val="bg1"/>
                </a:solidFill>
              </a:defRPr>
            </a:lvl5pPr>
            <a:lvl6pPr marL="0" indent="0" algn="ctr">
              <a:buNone/>
              <a:defRPr sz="1235">
                <a:solidFill>
                  <a:schemeClr val="bg1"/>
                </a:solidFill>
              </a:defRPr>
            </a:lvl6pPr>
            <a:lvl7pPr marL="0" indent="0" algn="ctr">
              <a:buNone/>
              <a:defRPr sz="1235">
                <a:solidFill>
                  <a:schemeClr val="bg1"/>
                </a:solidFill>
              </a:defRPr>
            </a:lvl7pPr>
            <a:lvl8pPr marL="0" indent="0" algn="ctr">
              <a:buNone/>
              <a:defRPr sz="1235">
                <a:solidFill>
                  <a:schemeClr val="bg1"/>
                </a:solidFill>
              </a:defRPr>
            </a:lvl8pPr>
            <a:lvl9pPr marL="0" indent="0" algn="ctr">
              <a:buNone/>
              <a:defRPr sz="1235">
                <a:solidFill>
                  <a:schemeClr val="bg1"/>
                </a:solidFill>
              </a:defRPr>
            </a:lvl9pPr>
          </a:lstStyle>
          <a:p>
            <a:pPr lvl="0"/>
            <a:r>
              <a:rPr lang="en-US"/>
              <a:t>Heading </a:t>
            </a:r>
            <a:br>
              <a:rPr lang="en-US"/>
            </a:br>
            <a:r>
              <a:rPr lang="en-US"/>
              <a:t>Bold 24 pt.</a:t>
            </a:r>
          </a:p>
          <a:p>
            <a:pPr lvl="1"/>
            <a:r>
              <a:rPr lang="en-US"/>
              <a:t>Call out description 14 pt.</a:t>
            </a:r>
          </a:p>
        </p:txBody>
      </p:sp>
      <p:sp>
        <p:nvSpPr>
          <p:cNvPr id="16" name="Text Placeholder 3"/>
          <p:cNvSpPr>
            <a:spLocks noGrp="1"/>
          </p:cNvSpPr>
          <p:nvPr>
            <p:ph type="body" sz="quarter" idx="12" hasCustomPrompt="1"/>
          </p:nvPr>
        </p:nvSpPr>
        <p:spPr>
          <a:xfrm>
            <a:off x="4583138" y="3170675"/>
            <a:ext cx="3048000" cy="1750807"/>
          </a:xfrm>
          <a:prstGeom prst="rect">
            <a:avLst/>
          </a:prstGeom>
          <a:gradFill>
            <a:gsLst>
              <a:gs pos="55000">
                <a:schemeClr val="accent6"/>
              </a:gs>
              <a:gs pos="85000">
                <a:srgbClr val="156E84"/>
              </a:gs>
            </a:gsLst>
            <a:lin ang="2160000" scaled="0"/>
          </a:gradFill>
        </p:spPr>
        <p:txBody>
          <a:bodyPr wrap="square" lIns="182880" tIns="274320" rIns="182880" bIns="274320" anchor="t" anchorCtr="0">
            <a:normAutofit/>
          </a:bodyPr>
          <a:lstStyle>
            <a:lvl1pPr marL="0" indent="0" algn="ctr">
              <a:spcBef>
                <a:spcPts val="0"/>
              </a:spcBef>
              <a:defRPr sz="2118" b="1">
                <a:solidFill>
                  <a:schemeClr val="bg1"/>
                </a:solidFill>
              </a:defRPr>
            </a:lvl1pPr>
            <a:lvl2pPr marL="0" indent="0" algn="ctr">
              <a:defRPr sz="1235" baseline="0">
                <a:solidFill>
                  <a:schemeClr val="bg1"/>
                </a:solidFill>
              </a:defRPr>
            </a:lvl2pPr>
            <a:lvl3pPr marL="0" indent="0" algn="ctr">
              <a:buFont typeface="Arial" panose="020B0604020202020204" pitchFamily="34" charset="0"/>
              <a:buNone/>
              <a:defRPr sz="1235">
                <a:solidFill>
                  <a:schemeClr val="bg1"/>
                </a:solidFill>
              </a:defRPr>
            </a:lvl3pPr>
            <a:lvl4pPr marL="0" indent="0" algn="ctr">
              <a:buFont typeface="Arial" panose="020B0604020202020204" pitchFamily="34" charset="0"/>
              <a:buNone/>
              <a:defRPr sz="1235">
                <a:solidFill>
                  <a:schemeClr val="bg1"/>
                </a:solidFill>
              </a:defRPr>
            </a:lvl4pPr>
            <a:lvl5pPr marL="0" indent="0" algn="ctr">
              <a:buFont typeface="Arial" panose="020B0604020202020204" pitchFamily="34" charset="0"/>
              <a:buNone/>
              <a:defRPr sz="1235">
                <a:solidFill>
                  <a:schemeClr val="bg1"/>
                </a:solidFill>
              </a:defRPr>
            </a:lvl5pPr>
            <a:lvl6pPr marL="0" indent="0" algn="ctr">
              <a:buNone/>
              <a:defRPr sz="1235">
                <a:solidFill>
                  <a:schemeClr val="bg1"/>
                </a:solidFill>
              </a:defRPr>
            </a:lvl6pPr>
            <a:lvl7pPr marL="0" indent="0" algn="ctr">
              <a:buNone/>
              <a:defRPr sz="1235">
                <a:solidFill>
                  <a:schemeClr val="bg1"/>
                </a:solidFill>
              </a:defRPr>
            </a:lvl7pPr>
            <a:lvl8pPr marL="0" indent="0" algn="ctr">
              <a:buNone/>
              <a:defRPr sz="1235">
                <a:solidFill>
                  <a:schemeClr val="bg1"/>
                </a:solidFill>
              </a:defRPr>
            </a:lvl8pPr>
            <a:lvl9pPr marL="0" indent="0" algn="ctr">
              <a:buNone/>
              <a:defRPr sz="1235">
                <a:solidFill>
                  <a:schemeClr val="bg1"/>
                </a:solidFill>
              </a:defRPr>
            </a:lvl9pPr>
          </a:lstStyle>
          <a:p>
            <a:pPr lvl="0"/>
            <a:r>
              <a:rPr lang="en-US"/>
              <a:t>Heading </a:t>
            </a:r>
            <a:br>
              <a:rPr lang="en-US"/>
            </a:br>
            <a:r>
              <a:rPr lang="en-US"/>
              <a:t>Bold 24 pt.</a:t>
            </a:r>
          </a:p>
          <a:p>
            <a:pPr lvl="1"/>
            <a:r>
              <a:rPr lang="en-US"/>
              <a:t>Call out description 14 pt.</a:t>
            </a:r>
          </a:p>
        </p:txBody>
      </p:sp>
      <p:sp>
        <p:nvSpPr>
          <p:cNvPr id="17" name="Text Placeholder 3"/>
          <p:cNvSpPr>
            <a:spLocks noGrp="1"/>
          </p:cNvSpPr>
          <p:nvPr>
            <p:ph type="body" sz="quarter" idx="13" hasCustomPrompt="1"/>
          </p:nvPr>
        </p:nvSpPr>
        <p:spPr>
          <a:xfrm>
            <a:off x="7884731" y="3170675"/>
            <a:ext cx="3048000" cy="1750807"/>
          </a:xfrm>
          <a:prstGeom prst="rect">
            <a:avLst/>
          </a:prstGeom>
          <a:gradFill>
            <a:gsLst>
              <a:gs pos="55000">
                <a:schemeClr val="bg2"/>
              </a:gs>
              <a:gs pos="85000">
                <a:srgbClr val="213442"/>
              </a:gs>
            </a:gsLst>
            <a:lin ang="2160000" scaled="0"/>
          </a:gradFill>
        </p:spPr>
        <p:txBody>
          <a:bodyPr wrap="square" lIns="182880" tIns="274320" rIns="182880" bIns="274320" anchor="t" anchorCtr="0">
            <a:normAutofit/>
          </a:bodyPr>
          <a:lstStyle>
            <a:lvl1pPr marL="0" indent="0" algn="ctr">
              <a:spcBef>
                <a:spcPts val="0"/>
              </a:spcBef>
              <a:defRPr sz="2118" b="1">
                <a:solidFill>
                  <a:schemeClr val="bg1"/>
                </a:solidFill>
              </a:defRPr>
            </a:lvl1pPr>
            <a:lvl2pPr marL="0" indent="0" algn="ctr">
              <a:defRPr sz="1235" baseline="0">
                <a:solidFill>
                  <a:schemeClr val="bg1"/>
                </a:solidFill>
              </a:defRPr>
            </a:lvl2pPr>
            <a:lvl3pPr marL="0" indent="0" algn="ctr">
              <a:buFont typeface="Arial" panose="020B0604020202020204" pitchFamily="34" charset="0"/>
              <a:buNone/>
              <a:defRPr sz="1235">
                <a:solidFill>
                  <a:schemeClr val="bg1"/>
                </a:solidFill>
              </a:defRPr>
            </a:lvl3pPr>
            <a:lvl4pPr marL="0" indent="0" algn="ctr">
              <a:buFont typeface="Arial" panose="020B0604020202020204" pitchFamily="34" charset="0"/>
              <a:buNone/>
              <a:defRPr sz="1235">
                <a:solidFill>
                  <a:schemeClr val="bg1"/>
                </a:solidFill>
              </a:defRPr>
            </a:lvl4pPr>
            <a:lvl5pPr marL="0" indent="0" algn="ctr">
              <a:buFont typeface="Arial" panose="020B0604020202020204" pitchFamily="34" charset="0"/>
              <a:buNone/>
              <a:defRPr sz="1235">
                <a:solidFill>
                  <a:schemeClr val="bg1"/>
                </a:solidFill>
              </a:defRPr>
            </a:lvl5pPr>
            <a:lvl6pPr marL="0" indent="0" algn="ctr">
              <a:buNone/>
              <a:defRPr sz="1235">
                <a:solidFill>
                  <a:schemeClr val="bg1"/>
                </a:solidFill>
              </a:defRPr>
            </a:lvl6pPr>
            <a:lvl7pPr marL="0" indent="0" algn="ctr">
              <a:buNone/>
              <a:defRPr sz="1235">
                <a:solidFill>
                  <a:schemeClr val="bg1"/>
                </a:solidFill>
              </a:defRPr>
            </a:lvl7pPr>
            <a:lvl8pPr marL="0" indent="0" algn="ctr">
              <a:buNone/>
              <a:defRPr sz="1235">
                <a:solidFill>
                  <a:schemeClr val="bg1"/>
                </a:solidFill>
              </a:defRPr>
            </a:lvl8pPr>
            <a:lvl9pPr marL="0" indent="0" algn="ctr">
              <a:buNone/>
              <a:defRPr sz="1235">
                <a:solidFill>
                  <a:schemeClr val="bg1"/>
                </a:solidFill>
              </a:defRPr>
            </a:lvl9pPr>
          </a:lstStyle>
          <a:p>
            <a:pPr lvl="0"/>
            <a:r>
              <a:rPr lang="en-US"/>
              <a:t>Heading </a:t>
            </a:r>
            <a:br>
              <a:rPr lang="en-US"/>
            </a:br>
            <a:r>
              <a:rPr lang="en-US"/>
              <a:t>Bold 24 pt.</a:t>
            </a:r>
          </a:p>
          <a:p>
            <a:pPr lvl="1"/>
            <a:r>
              <a:rPr lang="en-US"/>
              <a:t>Call out description 14 pt.</a:t>
            </a:r>
          </a:p>
        </p:txBody>
      </p:sp>
    </p:spTree>
    <p:extLst>
      <p:ext uri="{BB962C8B-B14F-4D97-AF65-F5344CB8AC3E}">
        <p14:creationId xmlns:p14="http://schemas.microsoft.com/office/powerpoint/2010/main" val="267281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ontent: Quote Faegre Green">
    <p:spTree>
      <p:nvGrpSpPr>
        <p:cNvPr id="1" name=""/>
        <p:cNvGrpSpPr/>
        <p:nvPr/>
      </p:nvGrpSpPr>
      <p:grpSpPr>
        <a:xfrm>
          <a:off x="0" y="0"/>
          <a:ext cx="0" cy="0"/>
          <a:chOff x="0" y="0"/>
          <a:chExt cx="0" cy="0"/>
        </a:xfrm>
      </p:grpSpPr>
      <p:sp>
        <p:nvSpPr>
          <p:cNvPr id="15" name="Rectangle 14"/>
          <p:cNvSpPr>
            <a:spLocks noChangeAspect="1"/>
          </p:cNvSpPr>
          <p:nvPr userDrawn="1"/>
        </p:nvSpPr>
        <p:spPr>
          <a:xfrm>
            <a:off x="0" y="0"/>
            <a:ext cx="12192000" cy="6336738"/>
          </a:xfrm>
          <a:prstGeom prst="rect">
            <a:avLst/>
          </a:prstGeom>
          <a:blipFill dpi="0" rotWithShape="1">
            <a:blip r:embed="rId2">
              <a:alphaModFix amt="15000"/>
            </a:blip>
            <a:srcRect/>
            <a:stretch>
              <a:fillRect l="-18502" r="-18837" b="-82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6" name="Text Placeholder 5"/>
          <p:cNvSpPr>
            <a:spLocks noGrp="1"/>
          </p:cNvSpPr>
          <p:nvPr>
            <p:ph type="body" sz="quarter" idx="11" hasCustomPrompt="1"/>
          </p:nvPr>
        </p:nvSpPr>
        <p:spPr>
          <a:xfrm>
            <a:off x="0" y="0"/>
            <a:ext cx="12192000" cy="3160059"/>
          </a:xfrm>
          <a:prstGeom prst="rect">
            <a:avLst/>
          </a:prstGeom>
        </p:spPr>
        <p:txBody>
          <a:bodyPr lIns="685800" tIns="685800" rIns="685800" bIns="182880" anchor="b" anchorCtr="0"/>
          <a:lstStyle>
            <a:lvl1pPr marL="0" indent="0">
              <a:tabLst>
                <a:tab pos="168725" algn="l"/>
              </a:tabLst>
              <a:defRPr sz="3530" b="1">
                <a:solidFill>
                  <a:schemeClr val="bg1"/>
                </a:solidFill>
              </a:defRPr>
            </a:lvl1pPr>
            <a:lvl2pPr marL="0" indent="0">
              <a:buFont typeface="Arial" panose="020B0604020202020204" pitchFamily="34" charset="0"/>
              <a:buNone/>
              <a:defRPr sz="3530" b="1">
                <a:solidFill>
                  <a:schemeClr val="bg1"/>
                </a:solidFill>
              </a:defRPr>
            </a:lvl2pPr>
            <a:lvl3pPr marL="0" indent="0">
              <a:buFont typeface="Arial" panose="020B0604020202020204" pitchFamily="34" charset="0"/>
              <a:buNone/>
              <a:defRPr sz="3530" b="1">
                <a:solidFill>
                  <a:schemeClr val="bg1"/>
                </a:solidFill>
              </a:defRPr>
            </a:lvl3pPr>
            <a:lvl4pPr marL="0" indent="0">
              <a:buFont typeface="Arial" panose="020B0604020202020204" pitchFamily="34" charset="0"/>
              <a:buNone/>
              <a:defRPr sz="3530" b="1">
                <a:solidFill>
                  <a:schemeClr val="bg1"/>
                </a:solidFill>
              </a:defRPr>
            </a:lvl4pPr>
            <a:lvl5pPr marL="0" indent="0">
              <a:buFont typeface="Arial" panose="020B0604020202020204" pitchFamily="34" charset="0"/>
              <a:buNone/>
              <a:defRPr sz="3530" b="1">
                <a:solidFill>
                  <a:schemeClr val="bg1"/>
                </a:solidFill>
              </a:defRPr>
            </a:lvl5pPr>
            <a:lvl6pPr marL="0" indent="0">
              <a:buNone/>
              <a:defRPr sz="3530" b="1">
                <a:solidFill>
                  <a:schemeClr val="bg1"/>
                </a:solidFill>
              </a:defRPr>
            </a:lvl6pPr>
            <a:lvl7pPr marL="0" indent="0">
              <a:buNone/>
              <a:defRPr sz="3530" b="1">
                <a:solidFill>
                  <a:schemeClr val="bg1"/>
                </a:solidFill>
              </a:defRPr>
            </a:lvl7pPr>
            <a:lvl8pPr marL="0" indent="0">
              <a:buNone/>
              <a:defRPr sz="3530" b="1">
                <a:solidFill>
                  <a:schemeClr val="bg1"/>
                </a:solidFill>
              </a:defRPr>
            </a:lvl8pPr>
            <a:lvl9pPr marL="0" indent="0">
              <a:buNone/>
              <a:defRPr sz="3530" b="1">
                <a:solidFill>
                  <a:schemeClr val="bg1"/>
                </a:solidFill>
              </a:defRPr>
            </a:lvl9pPr>
          </a:lstStyle>
          <a:p>
            <a:pPr lvl="0"/>
            <a:r>
              <a:rPr lang="en-US" dirty="0"/>
              <a:t>“Quote 40 </a:t>
            </a:r>
            <a:r>
              <a:rPr lang="en-US"/>
              <a:t>pt. Bold”</a:t>
            </a:r>
          </a:p>
        </p:txBody>
      </p:sp>
      <p:sp>
        <p:nvSpPr>
          <p:cNvPr id="7" name="Text Placeholder 2"/>
          <p:cNvSpPr>
            <a:spLocks noGrp="1"/>
          </p:cNvSpPr>
          <p:nvPr>
            <p:ph type="body" sz="quarter" idx="12" hasCustomPrompt="1"/>
          </p:nvPr>
        </p:nvSpPr>
        <p:spPr>
          <a:xfrm>
            <a:off x="0" y="3160059"/>
            <a:ext cx="12192000" cy="448071"/>
          </a:xfrm>
          <a:prstGeom prst="rect">
            <a:avLst/>
          </a:prstGeom>
        </p:spPr>
        <p:txBody>
          <a:bodyPr wrap="square" lIns="685800" tIns="274320" rIns="685800" bIns="0">
            <a:spAutoFit/>
          </a:bodyPr>
          <a:lstStyle>
            <a:lvl1pPr marL="0" indent="0">
              <a:buNone/>
              <a:defRPr sz="1235" b="1">
                <a:solidFill>
                  <a:schemeClr val="bg1"/>
                </a:solidFill>
              </a:defRPr>
            </a:lvl1pPr>
            <a:lvl2pPr marL="0" indent="0">
              <a:buNone/>
              <a:defRPr/>
            </a:lvl2pPr>
            <a:lvl3pPr marL="665653" indent="0">
              <a:buNone/>
              <a:defRPr/>
            </a:lvl3pPr>
            <a:lvl4pPr marL="998480" indent="0">
              <a:buNone/>
              <a:defRPr/>
            </a:lvl4pPr>
            <a:lvl5pPr marL="1331307" indent="0">
              <a:buNone/>
              <a:defRPr/>
            </a:lvl5pPr>
          </a:lstStyle>
          <a:p>
            <a:pPr lvl="0"/>
            <a:r>
              <a:rPr lang="en-US" dirty="0"/>
              <a:t>First A. Last Name 14 pt.</a:t>
            </a:r>
          </a:p>
        </p:txBody>
      </p:sp>
      <p:sp>
        <p:nvSpPr>
          <p:cNvPr id="8" name="Text Placeholder 4"/>
          <p:cNvSpPr>
            <a:spLocks noGrp="1"/>
          </p:cNvSpPr>
          <p:nvPr>
            <p:ph type="body" sz="quarter" idx="13" hasCustomPrompt="1"/>
          </p:nvPr>
        </p:nvSpPr>
        <p:spPr>
          <a:xfrm>
            <a:off x="0" y="3581603"/>
            <a:ext cx="12192000" cy="239040"/>
          </a:xfrm>
          <a:prstGeom prst="rect">
            <a:avLst/>
          </a:prstGeom>
        </p:spPr>
        <p:txBody>
          <a:bodyPr wrap="square" lIns="685800" tIns="91440" rIns="685800" bIns="0">
            <a:spAutoFit/>
          </a:bodyPr>
          <a:lstStyle>
            <a:lvl1pPr marL="0" indent="0">
              <a:buNone/>
              <a:defRPr sz="1059">
                <a:solidFill>
                  <a:schemeClr val="bg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Title 12 pt.</a:t>
            </a:r>
          </a:p>
        </p:txBody>
      </p:sp>
      <p:sp>
        <p:nvSpPr>
          <p:cNvPr id="9" name="Text Placeholder 4"/>
          <p:cNvSpPr>
            <a:spLocks noGrp="1"/>
          </p:cNvSpPr>
          <p:nvPr>
            <p:ph type="body" sz="quarter" idx="14" hasCustomPrompt="1"/>
          </p:nvPr>
        </p:nvSpPr>
        <p:spPr>
          <a:xfrm>
            <a:off x="0" y="3813981"/>
            <a:ext cx="12192000" cy="192873"/>
          </a:xfrm>
          <a:prstGeom prst="rect">
            <a:avLst/>
          </a:prstGeom>
        </p:spPr>
        <p:txBody>
          <a:bodyPr wrap="square" lIns="685800" tIns="45720" rIns="685800" bIns="0">
            <a:spAutoFit/>
          </a:bodyPr>
          <a:lstStyle>
            <a:lvl1pPr marL="0" indent="0">
              <a:buNone/>
              <a:defRPr sz="1059">
                <a:solidFill>
                  <a:schemeClr val="bg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Practice Group or Office 12 pt.</a:t>
            </a:r>
          </a:p>
        </p:txBody>
      </p:sp>
      <p:sp>
        <p:nvSpPr>
          <p:cNvPr id="10" name="Text Placeholder 4"/>
          <p:cNvSpPr>
            <a:spLocks noGrp="1"/>
          </p:cNvSpPr>
          <p:nvPr>
            <p:ph type="body" sz="quarter" idx="15" hasCustomPrompt="1"/>
          </p:nvPr>
        </p:nvSpPr>
        <p:spPr>
          <a:xfrm>
            <a:off x="0" y="4006399"/>
            <a:ext cx="12192000" cy="192873"/>
          </a:xfrm>
          <a:prstGeom prst="rect">
            <a:avLst/>
          </a:prstGeom>
        </p:spPr>
        <p:txBody>
          <a:bodyPr wrap="square" lIns="685800" tIns="45720" rIns="685800" bIns="0">
            <a:spAutoFit/>
          </a:bodyPr>
          <a:lstStyle>
            <a:lvl1pPr marL="0" indent="0">
              <a:buNone/>
              <a:defRPr sz="1059">
                <a:solidFill>
                  <a:schemeClr val="bg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Office Practice Group or Practice Group 12 pt.</a:t>
            </a:r>
          </a:p>
        </p:txBody>
      </p:sp>
      <p:sp>
        <p:nvSpPr>
          <p:cNvPr id="11" name="Text Placeholder 4"/>
          <p:cNvSpPr>
            <a:spLocks noGrp="1"/>
          </p:cNvSpPr>
          <p:nvPr>
            <p:ph type="body" sz="quarter" idx="16" hasCustomPrompt="1"/>
          </p:nvPr>
        </p:nvSpPr>
        <p:spPr>
          <a:xfrm>
            <a:off x="0" y="4199802"/>
            <a:ext cx="12192000" cy="192873"/>
          </a:xfrm>
          <a:prstGeom prst="rect">
            <a:avLst/>
          </a:prstGeom>
        </p:spPr>
        <p:txBody>
          <a:bodyPr wrap="square" lIns="685800" tIns="45720" rIns="685800" bIns="0">
            <a:spAutoFit/>
          </a:bodyPr>
          <a:lstStyle>
            <a:lvl1pPr marL="0" indent="0">
              <a:buNone/>
              <a:defRPr sz="1059" baseline="0">
                <a:solidFill>
                  <a:schemeClr val="bg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Other Information 12 pt.</a:t>
            </a:r>
          </a:p>
        </p:txBody>
      </p:sp>
      <p:sp>
        <p:nvSpPr>
          <p:cNvPr id="14"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209928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hoto BG 90% Trans ">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dirty="0"/>
              <a:t>Month Day, </a:t>
            </a:r>
            <a:r>
              <a:rPr lang="en-US" err="1"/>
              <a:t>20XX</a:t>
            </a:r>
            <a:r>
              <a:rPr lang="en-US"/>
              <a:t> 11 </a:t>
            </a:r>
            <a:r>
              <a:rPr lang="en-US" dirty="0"/>
              <a:t>pt.</a:t>
            </a:r>
          </a:p>
        </p:txBody>
      </p:sp>
      <p:sp>
        <p:nvSpPr>
          <p:cNvPr id="5" name="Text Placeholder 3"/>
          <p:cNvSpPr>
            <a:spLocks noGrp="1"/>
          </p:cNvSpPr>
          <p:nvPr>
            <p:ph type="body" sz="quarter" idx="10" hasCustomPrompt="1"/>
          </p:nvPr>
        </p:nvSpPr>
        <p:spPr>
          <a:xfrm>
            <a:off x="1" y="2170713"/>
            <a:ext cx="9336333"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lgn="l">
              <a:spcBef>
                <a:spcPts val="0"/>
              </a:spcBef>
              <a:buNone/>
              <a:defRPr sz="1235">
                <a:solidFill>
                  <a:schemeClr val="bg2"/>
                </a:solidFill>
              </a:defRPr>
            </a:lvl9pPr>
          </a:lstStyle>
          <a:p>
            <a:pPr lvl="0"/>
            <a:r>
              <a:rPr lang="en-US" dirty="0"/>
              <a:t>Presentation Eyebrow 14 pt. (Example: Proposal for XYZ Company)</a:t>
            </a:r>
          </a:p>
        </p:txBody>
      </p:sp>
      <p:sp>
        <p:nvSpPr>
          <p:cNvPr id="6" name="Text Placeholder 5"/>
          <p:cNvSpPr>
            <a:spLocks noGrp="1"/>
          </p:cNvSpPr>
          <p:nvPr>
            <p:ph type="body" sz="quarter" idx="11" hasCustomPrompt="1"/>
          </p:nvPr>
        </p:nvSpPr>
        <p:spPr>
          <a:xfrm>
            <a:off x="0" y="2733118"/>
            <a:ext cx="12192000" cy="3183589"/>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54 pt. Bold </a:t>
            </a:r>
            <a:br>
              <a:rPr lang="en-US" dirty="0"/>
            </a:br>
            <a:r>
              <a:rPr lang="en-US" dirty="0"/>
              <a:t>90% Transparency </a:t>
            </a:r>
          </a:p>
          <a:p>
            <a:pPr lvl="1"/>
            <a:r>
              <a:rPr lang="en-US" dirty="0"/>
              <a:t>Click “Increase List Level” to produce this style subhead 28 pt.</a:t>
            </a:r>
          </a:p>
        </p:txBody>
      </p:sp>
    </p:spTree>
    <p:extLst>
      <p:ext uri="{BB962C8B-B14F-4D97-AF65-F5344CB8AC3E}">
        <p14:creationId xmlns:p14="http://schemas.microsoft.com/office/powerpoint/2010/main" val="366638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ontent: Quote Chartreuse">
    <p:spTree>
      <p:nvGrpSpPr>
        <p:cNvPr id="1" name=""/>
        <p:cNvGrpSpPr/>
        <p:nvPr/>
      </p:nvGrpSpPr>
      <p:grpSpPr>
        <a:xfrm>
          <a:off x="0" y="0"/>
          <a:ext cx="0" cy="0"/>
          <a:chOff x="0" y="0"/>
          <a:chExt cx="0" cy="0"/>
        </a:xfrm>
      </p:grpSpPr>
      <p:sp>
        <p:nvSpPr>
          <p:cNvPr id="14" name="Rectangle 13"/>
          <p:cNvSpPr>
            <a:spLocks noChangeAspect="1"/>
          </p:cNvSpPr>
          <p:nvPr userDrawn="1"/>
        </p:nvSpPr>
        <p:spPr>
          <a:xfrm>
            <a:off x="0" y="0"/>
            <a:ext cx="12192000" cy="6336738"/>
          </a:xfrm>
          <a:prstGeom prst="rect">
            <a:avLst/>
          </a:prstGeom>
          <a:blipFill dpi="0" rotWithShape="1">
            <a:blip r:embed="rId2">
              <a:alphaModFix amt="15000"/>
            </a:blip>
            <a:srcRect/>
            <a:stretch>
              <a:fillRect l="-18502" r="-18837" b="-82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3"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6" name="Text Placeholder 5"/>
          <p:cNvSpPr>
            <a:spLocks noGrp="1"/>
          </p:cNvSpPr>
          <p:nvPr>
            <p:ph type="body" sz="quarter" idx="11" hasCustomPrompt="1"/>
          </p:nvPr>
        </p:nvSpPr>
        <p:spPr>
          <a:xfrm>
            <a:off x="0" y="0"/>
            <a:ext cx="12192000" cy="3160059"/>
          </a:xfrm>
          <a:prstGeom prst="rect">
            <a:avLst/>
          </a:prstGeom>
        </p:spPr>
        <p:txBody>
          <a:bodyPr lIns="685800" tIns="685800" rIns="685800" bIns="182880" anchor="b" anchorCtr="0"/>
          <a:lstStyle>
            <a:lvl1pPr marL="0" indent="0">
              <a:tabLst>
                <a:tab pos="168725" algn="l"/>
              </a:tabLst>
              <a:defRPr sz="3530" b="1">
                <a:solidFill>
                  <a:schemeClr val="bg1"/>
                </a:solidFill>
              </a:defRPr>
            </a:lvl1pPr>
            <a:lvl2pPr marL="0" indent="0">
              <a:buFont typeface="Arial" panose="020B0604020202020204" pitchFamily="34" charset="0"/>
              <a:buNone/>
              <a:defRPr sz="3530" b="1">
                <a:solidFill>
                  <a:schemeClr val="bg1"/>
                </a:solidFill>
              </a:defRPr>
            </a:lvl2pPr>
            <a:lvl3pPr marL="0" indent="0">
              <a:buFont typeface="Arial" panose="020B0604020202020204" pitchFamily="34" charset="0"/>
              <a:buNone/>
              <a:defRPr sz="3530" b="1">
                <a:solidFill>
                  <a:schemeClr val="bg1"/>
                </a:solidFill>
              </a:defRPr>
            </a:lvl3pPr>
            <a:lvl4pPr marL="0" indent="0">
              <a:buFont typeface="Arial" panose="020B0604020202020204" pitchFamily="34" charset="0"/>
              <a:buNone/>
              <a:defRPr sz="3530" b="1">
                <a:solidFill>
                  <a:schemeClr val="bg1"/>
                </a:solidFill>
              </a:defRPr>
            </a:lvl4pPr>
            <a:lvl5pPr marL="0" indent="0">
              <a:buFont typeface="Arial" panose="020B0604020202020204" pitchFamily="34" charset="0"/>
              <a:buNone/>
              <a:defRPr sz="3530" b="1">
                <a:solidFill>
                  <a:schemeClr val="bg1"/>
                </a:solidFill>
              </a:defRPr>
            </a:lvl5pPr>
            <a:lvl6pPr marL="0" indent="0">
              <a:buNone/>
              <a:defRPr sz="3530" b="1">
                <a:solidFill>
                  <a:schemeClr val="bg1"/>
                </a:solidFill>
              </a:defRPr>
            </a:lvl6pPr>
            <a:lvl7pPr marL="0" indent="0">
              <a:buNone/>
              <a:defRPr sz="3530" b="1">
                <a:solidFill>
                  <a:schemeClr val="bg1"/>
                </a:solidFill>
              </a:defRPr>
            </a:lvl7pPr>
            <a:lvl8pPr marL="0" indent="0">
              <a:buNone/>
              <a:defRPr sz="3530" b="1">
                <a:solidFill>
                  <a:schemeClr val="bg1"/>
                </a:solidFill>
              </a:defRPr>
            </a:lvl8pPr>
            <a:lvl9pPr marL="0" indent="0">
              <a:buNone/>
              <a:defRPr sz="3530" b="1">
                <a:solidFill>
                  <a:schemeClr val="bg1"/>
                </a:solidFill>
              </a:defRPr>
            </a:lvl9pPr>
          </a:lstStyle>
          <a:p>
            <a:pPr lvl="0"/>
            <a:r>
              <a:rPr lang="en-US" dirty="0"/>
              <a:t>“Quote 40 </a:t>
            </a:r>
            <a:r>
              <a:rPr lang="en-US"/>
              <a:t>pt. Bold”</a:t>
            </a:r>
          </a:p>
        </p:txBody>
      </p:sp>
      <p:sp>
        <p:nvSpPr>
          <p:cNvPr id="17" name="Text Placeholder 2"/>
          <p:cNvSpPr>
            <a:spLocks noGrp="1"/>
          </p:cNvSpPr>
          <p:nvPr>
            <p:ph type="body" sz="quarter" idx="12" hasCustomPrompt="1"/>
          </p:nvPr>
        </p:nvSpPr>
        <p:spPr>
          <a:xfrm>
            <a:off x="0" y="3160059"/>
            <a:ext cx="12192000" cy="448071"/>
          </a:xfrm>
          <a:prstGeom prst="rect">
            <a:avLst/>
          </a:prstGeom>
        </p:spPr>
        <p:txBody>
          <a:bodyPr wrap="square" lIns="685800" tIns="274320" rIns="685800" bIns="0">
            <a:spAutoFit/>
          </a:bodyPr>
          <a:lstStyle>
            <a:lvl1pPr marL="0" indent="0">
              <a:buNone/>
              <a:defRPr sz="1235" b="1">
                <a:solidFill>
                  <a:schemeClr val="tx1"/>
                </a:solidFill>
              </a:defRPr>
            </a:lvl1pPr>
            <a:lvl2pPr marL="0" indent="0">
              <a:buNone/>
              <a:defRPr/>
            </a:lvl2pPr>
            <a:lvl3pPr marL="665653" indent="0">
              <a:buNone/>
              <a:defRPr/>
            </a:lvl3pPr>
            <a:lvl4pPr marL="998480" indent="0">
              <a:buNone/>
              <a:defRPr/>
            </a:lvl4pPr>
            <a:lvl5pPr marL="1331307" indent="0">
              <a:buNone/>
              <a:defRPr/>
            </a:lvl5pPr>
          </a:lstStyle>
          <a:p>
            <a:pPr lvl="0"/>
            <a:r>
              <a:rPr lang="en-US" dirty="0"/>
              <a:t>First A. Last Name 14 pt.</a:t>
            </a:r>
          </a:p>
        </p:txBody>
      </p:sp>
      <p:sp>
        <p:nvSpPr>
          <p:cNvPr id="18" name="Text Placeholder 4"/>
          <p:cNvSpPr>
            <a:spLocks noGrp="1"/>
          </p:cNvSpPr>
          <p:nvPr>
            <p:ph type="body" sz="quarter" idx="13" hasCustomPrompt="1"/>
          </p:nvPr>
        </p:nvSpPr>
        <p:spPr>
          <a:xfrm>
            <a:off x="0" y="3581603"/>
            <a:ext cx="12192000" cy="239040"/>
          </a:xfrm>
          <a:prstGeom prst="rect">
            <a:avLst/>
          </a:prstGeom>
        </p:spPr>
        <p:txBody>
          <a:bodyPr wrap="square" lIns="685800" tIns="91440" rIns="685800" bIns="0">
            <a:spAutoFit/>
          </a:bodyPr>
          <a:lstStyle>
            <a:lvl1pPr marL="0" indent="0">
              <a:buNone/>
              <a:defRPr sz="1059">
                <a:solidFill>
                  <a:schemeClr val="tx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Title 12 pt.</a:t>
            </a:r>
          </a:p>
        </p:txBody>
      </p:sp>
      <p:sp>
        <p:nvSpPr>
          <p:cNvPr id="19" name="Text Placeholder 4"/>
          <p:cNvSpPr>
            <a:spLocks noGrp="1"/>
          </p:cNvSpPr>
          <p:nvPr>
            <p:ph type="body" sz="quarter" idx="14" hasCustomPrompt="1"/>
          </p:nvPr>
        </p:nvSpPr>
        <p:spPr>
          <a:xfrm>
            <a:off x="0" y="3813981"/>
            <a:ext cx="12192000" cy="192873"/>
          </a:xfrm>
          <a:prstGeom prst="rect">
            <a:avLst/>
          </a:prstGeom>
        </p:spPr>
        <p:txBody>
          <a:bodyPr wrap="square" lIns="685800" tIns="45720" rIns="685800" bIns="0">
            <a:spAutoFit/>
          </a:bodyPr>
          <a:lstStyle>
            <a:lvl1pPr marL="0" indent="0">
              <a:buNone/>
              <a:defRPr sz="1059">
                <a:solidFill>
                  <a:schemeClr val="tx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Practice Group or Office 12 pt.</a:t>
            </a:r>
          </a:p>
        </p:txBody>
      </p:sp>
      <p:sp>
        <p:nvSpPr>
          <p:cNvPr id="20" name="Text Placeholder 4"/>
          <p:cNvSpPr>
            <a:spLocks noGrp="1"/>
          </p:cNvSpPr>
          <p:nvPr>
            <p:ph type="body" sz="quarter" idx="15" hasCustomPrompt="1"/>
          </p:nvPr>
        </p:nvSpPr>
        <p:spPr>
          <a:xfrm>
            <a:off x="0" y="4006399"/>
            <a:ext cx="12192000" cy="192873"/>
          </a:xfrm>
          <a:prstGeom prst="rect">
            <a:avLst/>
          </a:prstGeom>
        </p:spPr>
        <p:txBody>
          <a:bodyPr wrap="square" lIns="685800" tIns="45720" rIns="685800" bIns="0">
            <a:spAutoFit/>
          </a:bodyPr>
          <a:lstStyle>
            <a:lvl1pPr marL="0" indent="0">
              <a:buNone/>
              <a:defRPr sz="1059">
                <a:solidFill>
                  <a:schemeClr val="tx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Office Practice Group or Practice Group 12 pt.</a:t>
            </a:r>
          </a:p>
        </p:txBody>
      </p:sp>
      <p:sp>
        <p:nvSpPr>
          <p:cNvPr id="21" name="Text Placeholder 4"/>
          <p:cNvSpPr>
            <a:spLocks noGrp="1"/>
          </p:cNvSpPr>
          <p:nvPr>
            <p:ph type="body" sz="quarter" idx="16" hasCustomPrompt="1"/>
          </p:nvPr>
        </p:nvSpPr>
        <p:spPr>
          <a:xfrm>
            <a:off x="0" y="4199802"/>
            <a:ext cx="12192000" cy="192873"/>
          </a:xfrm>
          <a:prstGeom prst="rect">
            <a:avLst/>
          </a:prstGeom>
        </p:spPr>
        <p:txBody>
          <a:bodyPr wrap="square" lIns="685800" tIns="45720" rIns="685800" bIns="0">
            <a:spAutoFit/>
          </a:bodyPr>
          <a:lstStyle>
            <a:lvl1pPr marL="0" indent="0">
              <a:buNone/>
              <a:defRPr sz="1059" baseline="0">
                <a:solidFill>
                  <a:schemeClr val="tx1"/>
                </a:solidFill>
              </a:defRPr>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Other Information 12 pt.</a:t>
            </a:r>
          </a:p>
        </p:txBody>
      </p:sp>
    </p:spTree>
    <p:extLst>
      <p:ext uri="{BB962C8B-B14F-4D97-AF65-F5344CB8AC3E}">
        <p14:creationId xmlns:p14="http://schemas.microsoft.com/office/powerpoint/2010/main" val="208558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People: 18 Total">
    <p:spTree>
      <p:nvGrpSpPr>
        <p:cNvPr id="1" name=""/>
        <p:cNvGrpSpPr/>
        <p:nvPr/>
      </p:nvGrpSpPr>
      <p:grpSpPr>
        <a:xfrm>
          <a:off x="0" y="0"/>
          <a:ext cx="0" cy="0"/>
          <a:chOff x="0" y="0"/>
          <a:chExt cx="0" cy="0"/>
        </a:xfrm>
      </p:grpSpPr>
      <p:sp>
        <p:nvSpPr>
          <p:cNvPr id="149"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374" name="Picture Placeholder 4"/>
          <p:cNvSpPr>
            <a:spLocks noGrp="1" noChangeAspect="1"/>
          </p:cNvSpPr>
          <p:nvPr>
            <p:ph type="pic" sz="quarter" idx="10" hasCustomPrompt="1"/>
          </p:nvPr>
        </p:nvSpPr>
        <p:spPr>
          <a:xfrm>
            <a:off x="835827" y="1121629"/>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375" name="Title Placeholder 1"/>
          <p:cNvSpPr>
            <a:spLocks noGrp="1"/>
          </p:cNvSpPr>
          <p:nvPr>
            <p:ph type="title" hasCustomPrompt="1"/>
          </p:nvPr>
        </p:nvSpPr>
        <p:spPr>
          <a:xfrm>
            <a:off x="3" y="2"/>
            <a:ext cx="12191998" cy="1124347"/>
          </a:xfrm>
          <a:prstGeom prst="rect">
            <a:avLst/>
          </a:prstGeom>
        </p:spPr>
        <p:txBody>
          <a:bodyPr vert="horz" wrap="square" lIns="685800" tIns="685800" rIns="685800" bIns="137160" rtlCol="0" anchor="t" anchorCtr="0">
            <a:spAutoFit/>
          </a:bodyPr>
          <a:lstStyle>
            <a:lvl1pPr algn="l">
              <a:defRPr sz="2118" b="1" baseline="0"/>
            </a:lvl1pPr>
          </a:lstStyle>
          <a:p>
            <a:r>
              <a:rPr lang="en-US" dirty="0"/>
              <a:t>Meet our team 24 pt. Bold</a:t>
            </a:r>
          </a:p>
        </p:txBody>
      </p:sp>
      <p:sp>
        <p:nvSpPr>
          <p:cNvPr id="376"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874" b="1">
                <a:solidFill>
                  <a:schemeClr val="bg1"/>
                </a:solidFill>
              </a:defRPr>
            </a:lvl1pPr>
          </a:lstStyle>
          <a:p>
            <a:r>
              <a:rPr lang="en-US" dirty="0"/>
              <a:t>Click to insert image</a:t>
            </a:r>
          </a:p>
        </p:txBody>
      </p:sp>
      <p:sp>
        <p:nvSpPr>
          <p:cNvPr id="377" name="Text Placeholder 70"/>
          <p:cNvSpPr>
            <a:spLocks noGrp="1"/>
          </p:cNvSpPr>
          <p:nvPr>
            <p:ph type="body" sz="quarter" idx="252" hasCustomPrompt="1"/>
          </p:nvPr>
        </p:nvSpPr>
        <p:spPr>
          <a:xfrm>
            <a:off x="1780621" y="1121629"/>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78" name="Text Placeholder 70"/>
          <p:cNvSpPr>
            <a:spLocks noGrp="1"/>
          </p:cNvSpPr>
          <p:nvPr>
            <p:ph type="body" sz="quarter" idx="253" hasCustomPrompt="1"/>
          </p:nvPr>
        </p:nvSpPr>
        <p:spPr>
          <a:xfrm>
            <a:off x="1780621" y="129074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79" name="Text Placeholder 70"/>
          <p:cNvSpPr>
            <a:spLocks noGrp="1"/>
          </p:cNvSpPr>
          <p:nvPr>
            <p:ph type="body" sz="quarter" idx="254" hasCustomPrompt="1"/>
          </p:nvPr>
        </p:nvSpPr>
        <p:spPr>
          <a:xfrm>
            <a:off x="1780621" y="141419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80" name="Text Placeholder 70"/>
          <p:cNvSpPr>
            <a:spLocks noGrp="1"/>
          </p:cNvSpPr>
          <p:nvPr>
            <p:ph type="body" sz="quarter" idx="255" hasCustomPrompt="1"/>
          </p:nvPr>
        </p:nvSpPr>
        <p:spPr>
          <a:xfrm>
            <a:off x="1780621" y="153358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381" name="Text Placeholder 70"/>
          <p:cNvSpPr>
            <a:spLocks noGrp="1"/>
          </p:cNvSpPr>
          <p:nvPr>
            <p:ph type="body" sz="quarter" idx="34" hasCustomPrompt="1"/>
          </p:nvPr>
        </p:nvSpPr>
        <p:spPr>
          <a:xfrm>
            <a:off x="1780621" y="1652975"/>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382" name="Picture Placeholder 4"/>
          <p:cNvSpPr>
            <a:spLocks noGrp="1" noChangeAspect="1"/>
          </p:cNvSpPr>
          <p:nvPr>
            <p:ph type="pic" sz="quarter" idx="256" hasCustomPrompt="1"/>
          </p:nvPr>
        </p:nvSpPr>
        <p:spPr>
          <a:xfrm>
            <a:off x="4387077" y="1121179"/>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383" name="Text Placeholder 70"/>
          <p:cNvSpPr>
            <a:spLocks noGrp="1"/>
          </p:cNvSpPr>
          <p:nvPr>
            <p:ph type="body" sz="quarter" idx="257" hasCustomPrompt="1"/>
          </p:nvPr>
        </p:nvSpPr>
        <p:spPr>
          <a:xfrm>
            <a:off x="5331872" y="1121179"/>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84" name="Text Placeholder 70"/>
          <p:cNvSpPr>
            <a:spLocks noGrp="1"/>
          </p:cNvSpPr>
          <p:nvPr>
            <p:ph type="body" sz="quarter" idx="258" hasCustomPrompt="1"/>
          </p:nvPr>
        </p:nvSpPr>
        <p:spPr>
          <a:xfrm>
            <a:off x="5331872" y="12902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85" name="Text Placeholder 70"/>
          <p:cNvSpPr>
            <a:spLocks noGrp="1"/>
          </p:cNvSpPr>
          <p:nvPr>
            <p:ph type="body" sz="quarter" idx="259" hasCustomPrompt="1"/>
          </p:nvPr>
        </p:nvSpPr>
        <p:spPr>
          <a:xfrm>
            <a:off x="5331872" y="141374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86" name="Text Placeholder 70"/>
          <p:cNvSpPr>
            <a:spLocks noGrp="1"/>
          </p:cNvSpPr>
          <p:nvPr>
            <p:ph type="body" sz="quarter" idx="260" hasCustomPrompt="1"/>
          </p:nvPr>
        </p:nvSpPr>
        <p:spPr>
          <a:xfrm>
            <a:off x="5331872" y="153313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387" name="Text Placeholder 70"/>
          <p:cNvSpPr>
            <a:spLocks noGrp="1"/>
          </p:cNvSpPr>
          <p:nvPr>
            <p:ph type="body" sz="quarter" idx="261" hasCustomPrompt="1"/>
          </p:nvPr>
        </p:nvSpPr>
        <p:spPr>
          <a:xfrm>
            <a:off x="5331872" y="1652525"/>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388" name="Picture Placeholder 4"/>
          <p:cNvSpPr>
            <a:spLocks noGrp="1" noChangeAspect="1"/>
          </p:cNvSpPr>
          <p:nvPr>
            <p:ph type="pic" sz="quarter" idx="262" hasCustomPrompt="1"/>
          </p:nvPr>
        </p:nvSpPr>
        <p:spPr>
          <a:xfrm>
            <a:off x="7906339" y="112096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389" name="Text Placeholder 70"/>
          <p:cNvSpPr>
            <a:spLocks noGrp="1"/>
          </p:cNvSpPr>
          <p:nvPr>
            <p:ph type="body" sz="quarter" idx="263" hasCustomPrompt="1"/>
          </p:nvPr>
        </p:nvSpPr>
        <p:spPr>
          <a:xfrm>
            <a:off x="8851134" y="1120967"/>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90" name="Text Placeholder 70"/>
          <p:cNvSpPr>
            <a:spLocks noGrp="1"/>
          </p:cNvSpPr>
          <p:nvPr>
            <p:ph type="body" sz="quarter" idx="264" hasCustomPrompt="1"/>
          </p:nvPr>
        </p:nvSpPr>
        <p:spPr>
          <a:xfrm>
            <a:off x="8851134" y="1290077"/>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91" name="Text Placeholder 70"/>
          <p:cNvSpPr>
            <a:spLocks noGrp="1"/>
          </p:cNvSpPr>
          <p:nvPr>
            <p:ph type="body" sz="quarter" idx="265" hasCustomPrompt="1"/>
          </p:nvPr>
        </p:nvSpPr>
        <p:spPr>
          <a:xfrm>
            <a:off x="8851134" y="1413535"/>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92" name="Text Placeholder 70"/>
          <p:cNvSpPr>
            <a:spLocks noGrp="1"/>
          </p:cNvSpPr>
          <p:nvPr>
            <p:ph type="body" sz="quarter" idx="266" hasCustomPrompt="1"/>
          </p:nvPr>
        </p:nvSpPr>
        <p:spPr>
          <a:xfrm>
            <a:off x="8851134" y="1532924"/>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393" name="Text Placeholder 70"/>
          <p:cNvSpPr>
            <a:spLocks noGrp="1"/>
          </p:cNvSpPr>
          <p:nvPr>
            <p:ph type="body" sz="quarter" idx="267" hasCustomPrompt="1"/>
          </p:nvPr>
        </p:nvSpPr>
        <p:spPr>
          <a:xfrm>
            <a:off x="8851134" y="1652313"/>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394" name="Picture Placeholder 4"/>
          <p:cNvSpPr>
            <a:spLocks noGrp="1" noChangeAspect="1"/>
          </p:cNvSpPr>
          <p:nvPr>
            <p:ph type="pic" sz="quarter" idx="268" hasCustomPrompt="1"/>
          </p:nvPr>
        </p:nvSpPr>
        <p:spPr>
          <a:xfrm>
            <a:off x="835827" y="1954223"/>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395" name="Text Placeholder 70"/>
          <p:cNvSpPr>
            <a:spLocks noGrp="1"/>
          </p:cNvSpPr>
          <p:nvPr>
            <p:ph type="body" sz="quarter" idx="269" hasCustomPrompt="1"/>
          </p:nvPr>
        </p:nvSpPr>
        <p:spPr>
          <a:xfrm>
            <a:off x="1780621" y="1954223"/>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96" name="Text Placeholder 70"/>
          <p:cNvSpPr>
            <a:spLocks noGrp="1"/>
          </p:cNvSpPr>
          <p:nvPr>
            <p:ph type="body" sz="quarter" idx="270" hasCustomPrompt="1"/>
          </p:nvPr>
        </p:nvSpPr>
        <p:spPr>
          <a:xfrm>
            <a:off x="1780621" y="2123333"/>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97" name="Text Placeholder 70"/>
          <p:cNvSpPr>
            <a:spLocks noGrp="1"/>
          </p:cNvSpPr>
          <p:nvPr>
            <p:ph type="body" sz="quarter" idx="271" hasCustomPrompt="1"/>
          </p:nvPr>
        </p:nvSpPr>
        <p:spPr>
          <a:xfrm>
            <a:off x="1780621" y="224679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98" name="Text Placeholder 70"/>
          <p:cNvSpPr>
            <a:spLocks noGrp="1"/>
          </p:cNvSpPr>
          <p:nvPr>
            <p:ph type="body" sz="quarter" idx="272" hasCustomPrompt="1"/>
          </p:nvPr>
        </p:nvSpPr>
        <p:spPr>
          <a:xfrm>
            <a:off x="1780621" y="236618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399" name="Text Placeholder 70"/>
          <p:cNvSpPr>
            <a:spLocks noGrp="1"/>
          </p:cNvSpPr>
          <p:nvPr>
            <p:ph type="body" sz="quarter" idx="273" hasCustomPrompt="1"/>
          </p:nvPr>
        </p:nvSpPr>
        <p:spPr>
          <a:xfrm>
            <a:off x="1780621" y="2485569"/>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00" name="Picture Placeholder 4"/>
          <p:cNvSpPr>
            <a:spLocks noGrp="1" noChangeAspect="1"/>
          </p:cNvSpPr>
          <p:nvPr>
            <p:ph type="pic" sz="quarter" idx="274" hasCustomPrompt="1"/>
          </p:nvPr>
        </p:nvSpPr>
        <p:spPr>
          <a:xfrm>
            <a:off x="4387077" y="1953773"/>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01" name="Text Placeholder 70"/>
          <p:cNvSpPr>
            <a:spLocks noGrp="1"/>
          </p:cNvSpPr>
          <p:nvPr>
            <p:ph type="body" sz="quarter" idx="275" hasCustomPrompt="1"/>
          </p:nvPr>
        </p:nvSpPr>
        <p:spPr>
          <a:xfrm>
            <a:off x="5331872" y="1953773"/>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02" name="Text Placeholder 70"/>
          <p:cNvSpPr>
            <a:spLocks noGrp="1"/>
          </p:cNvSpPr>
          <p:nvPr>
            <p:ph type="body" sz="quarter" idx="276" hasCustomPrompt="1"/>
          </p:nvPr>
        </p:nvSpPr>
        <p:spPr>
          <a:xfrm>
            <a:off x="5331872" y="2122883"/>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03" name="Text Placeholder 70"/>
          <p:cNvSpPr>
            <a:spLocks noGrp="1"/>
          </p:cNvSpPr>
          <p:nvPr>
            <p:ph type="body" sz="quarter" idx="277" hasCustomPrompt="1"/>
          </p:nvPr>
        </p:nvSpPr>
        <p:spPr>
          <a:xfrm>
            <a:off x="5331872" y="224634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04" name="Text Placeholder 70"/>
          <p:cNvSpPr>
            <a:spLocks noGrp="1"/>
          </p:cNvSpPr>
          <p:nvPr>
            <p:ph type="body" sz="quarter" idx="278" hasCustomPrompt="1"/>
          </p:nvPr>
        </p:nvSpPr>
        <p:spPr>
          <a:xfrm>
            <a:off x="5331872" y="236573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05" name="Text Placeholder 70"/>
          <p:cNvSpPr>
            <a:spLocks noGrp="1"/>
          </p:cNvSpPr>
          <p:nvPr>
            <p:ph type="body" sz="quarter" idx="279" hasCustomPrompt="1"/>
          </p:nvPr>
        </p:nvSpPr>
        <p:spPr>
          <a:xfrm>
            <a:off x="5331872" y="2485119"/>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06" name="Picture Placeholder 4"/>
          <p:cNvSpPr>
            <a:spLocks noGrp="1" noChangeAspect="1"/>
          </p:cNvSpPr>
          <p:nvPr>
            <p:ph type="pic" sz="quarter" idx="280" hasCustomPrompt="1"/>
          </p:nvPr>
        </p:nvSpPr>
        <p:spPr>
          <a:xfrm>
            <a:off x="7906339" y="1953560"/>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07" name="Text Placeholder 70"/>
          <p:cNvSpPr>
            <a:spLocks noGrp="1"/>
          </p:cNvSpPr>
          <p:nvPr>
            <p:ph type="body" sz="quarter" idx="281" hasCustomPrompt="1"/>
          </p:nvPr>
        </p:nvSpPr>
        <p:spPr>
          <a:xfrm>
            <a:off x="8851134" y="1953560"/>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08" name="Text Placeholder 70"/>
          <p:cNvSpPr>
            <a:spLocks noGrp="1"/>
          </p:cNvSpPr>
          <p:nvPr>
            <p:ph type="body" sz="quarter" idx="282" hasCustomPrompt="1"/>
          </p:nvPr>
        </p:nvSpPr>
        <p:spPr>
          <a:xfrm>
            <a:off x="8851134" y="2122670"/>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09" name="Text Placeholder 70"/>
          <p:cNvSpPr>
            <a:spLocks noGrp="1"/>
          </p:cNvSpPr>
          <p:nvPr>
            <p:ph type="body" sz="quarter" idx="283" hasCustomPrompt="1"/>
          </p:nvPr>
        </p:nvSpPr>
        <p:spPr>
          <a:xfrm>
            <a:off x="8851134" y="2246128"/>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10" name="Text Placeholder 70"/>
          <p:cNvSpPr>
            <a:spLocks noGrp="1"/>
          </p:cNvSpPr>
          <p:nvPr>
            <p:ph type="body" sz="quarter" idx="284" hasCustomPrompt="1"/>
          </p:nvPr>
        </p:nvSpPr>
        <p:spPr>
          <a:xfrm>
            <a:off x="8851134" y="2365518"/>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11" name="Text Placeholder 70"/>
          <p:cNvSpPr>
            <a:spLocks noGrp="1"/>
          </p:cNvSpPr>
          <p:nvPr>
            <p:ph type="body" sz="quarter" idx="285" hasCustomPrompt="1"/>
          </p:nvPr>
        </p:nvSpPr>
        <p:spPr>
          <a:xfrm>
            <a:off x="8851134" y="2484906"/>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12" name="Picture Placeholder 4"/>
          <p:cNvSpPr>
            <a:spLocks noGrp="1" noChangeAspect="1"/>
          </p:cNvSpPr>
          <p:nvPr>
            <p:ph type="pic" sz="quarter" idx="286" hasCustomPrompt="1"/>
          </p:nvPr>
        </p:nvSpPr>
        <p:spPr>
          <a:xfrm>
            <a:off x="835827" y="2791870"/>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13" name="Text Placeholder 70"/>
          <p:cNvSpPr>
            <a:spLocks noGrp="1"/>
          </p:cNvSpPr>
          <p:nvPr>
            <p:ph type="body" sz="quarter" idx="287" hasCustomPrompt="1"/>
          </p:nvPr>
        </p:nvSpPr>
        <p:spPr>
          <a:xfrm>
            <a:off x="1782779" y="279187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14" name="Text Placeholder 70"/>
          <p:cNvSpPr>
            <a:spLocks noGrp="1"/>
          </p:cNvSpPr>
          <p:nvPr>
            <p:ph type="body" sz="quarter" idx="288" hasCustomPrompt="1"/>
          </p:nvPr>
        </p:nvSpPr>
        <p:spPr>
          <a:xfrm>
            <a:off x="1782779" y="296098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15" name="Text Placeholder 70"/>
          <p:cNvSpPr>
            <a:spLocks noGrp="1"/>
          </p:cNvSpPr>
          <p:nvPr>
            <p:ph type="body" sz="quarter" idx="289" hasCustomPrompt="1"/>
          </p:nvPr>
        </p:nvSpPr>
        <p:spPr>
          <a:xfrm>
            <a:off x="1782779" y="30844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16" name="Text Placeholder 70"/>
          <p:cNvSpPr>
            <a:spLocks noGrp="1"/>
          </p:cNvSpPr>
          <p:nvPr>
            <p:ph type="body" sz="quarter" idx="290" hasCustomPrompt="1"/>
          </p:nvPr>
        </p:nvSpPr>
        <p:spPr>
          <a:xfrm>
            <a:off x="1782779" y="320382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17" name="Text Placeholder 70"/>
          <p:cNvSpPr>
            <a:spLocks noGrp="1"/>
          </p:cNvSpPr>
          <p:nvPr>
            <p:ph type="body" sz="quarter" idx="291" hasCustomPrompt="1"/>
          </p:nvPr>
        </p:nvSpPr>
        <p:spPr>
          <a:xfrm>
            <a:off x="1782779" y="3323216"/>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18" name="Picture Placeholder 4"/>
          <p:cNvSpPr>
            <a:spLocks noGrp="1" noChangeAspect="1"/>
          </p:cNvSpPr>
          <p:nvPr>
            <p:ph type="pic" sz="quarter" idx="292" hasCustomPrompt="1"/>
          </p:nvPr>
        </p:nvSpPr>
        <p:spPr>
          <a:xfrm>
            <a:off x="4387077" y="2791420"/>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19" name="Text Placeholder 70"/>
          <p:cNvSpPr>
            <a:spLocks noGrp="1"/>
          </p:cNvSpPr>
          <p:nvPr>
            <p:ph type="body" sz="quarter" idx="293" hasCustomPrompt="1"/>
          </p:nvPr>
        </p:nvSpPr>
        <p:spPr>
          <a:xfrm>
            <a:off x="5334030" y="279142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20" name="Text Placeholder 70"/>
          <p:cNvSpPr>
            <a:spLocks noGrp="1"/>
          </p:cNvSpPr>
          <p:nvPr>
            <p:ph type="body" sz="quarter" idx="294" hasCustomPrompt="1"/>
          </p:nvPr>
        </p:nvSpPr>
        <p:spPr>
          <a:xfrm>
            <a:off x="5334030" y="296053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21" name="Text Placeholder 70"/>
          <p:cNvSpPr>
            <a:spLocks noGrp="1"/>
          </p:cNvSpPr>
          <p:nvPr>
            <p:ph type="body" sz="quarter" idx="295" hasCustomPrompt="1"/>
          </p:nvPr>
        </p:nvSpPr>
        <p:spPr>
          <a:xfrm>
            <a:off x="5334030" y="308398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22" name="Text Placeholder 70"/>
          <p:cNvSpPr>
            <a:spLocks noGrp="1"/>
          </p:cNvSpPr>
          <p:nvPr>
            <p:ph type="body" sz="quarter" idx="296" hasCustomPrompt="1"/>
          </p:nvPr>
        </p:nvSpPr>
        <p:spPr>
          <a:xfrm>
            <a:off x="5334030" y="320337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23" name="Text Placeholder 70"/>
          <p:cNvSpPr>
            <a:spLocks noGrp="1"/>
          </p:cNvSpPr>
          <p:nvPr>
            <p:ph type="body" sz="quarter" idx="297" hasCustomPrompt="1"/>
          </p:nvPr>
        </p:nvSpPr>
        <p:spPr>
          <a:xfrm>
            <a:off x="5334030" y="3322766"/>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24" name="Picture Placeholder 4"/>
          <p:cNvSpPr>
            <a:spLocks noGrp="1" noChangeAspect="1"/>
          </p:cNvSpPr>
          <p:nvPr>
            <p:ph type="pic" sz="quarter" idx="298" hasCustomPrompt="1"/>
          </p:nvPr>
        </p:nvSpPr>
        <p:spPr>
          <a:xfrm>
            <a:off x="7908497" y="279120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25" name="Text Placeholder 70"/>
          <p:cNvSpPr>
            <a:spLocks noGrp="1"/>
          </p:cNvSpPr>
          <p:nvPr>
            <p:ph type="body" sz="quarter" idx="299" hasCustomPrompt="1"/>
          </p:nvPr>
        </p:nvSpPr>
        <p:spPr>
          <a:xfrm>
            <a:off x="8851134" y="2791207"/>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26" name="Text Placeholder 70"/>
          <p:cNvSpPr>
            <a:spLocks noGrp="1"/>
          </p:cNvSpPr>
          <p:nvPr>
            <p:ph type="body" sz="quarter" idx="300" hasCustomPrompt="1"/>
          </p:nvPr>
        </p:nvSpPr>
        <p:spPr>
          <a:xfrm>
            <a:off x="8851134" y="2960317"/>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27" name="Text Placeholder 70"/>
          <p:cNvSpPr>
            <a:spLocks noGrp="1"/>
          </p:cNvSpPr>
          <p:nvPr>
            <p:ph type="body" sz="quarter" idx="301" hasCustomPrompt="1"/>
          </p:nvPr>
        </p:nvSpPr>
        <p:spPr>
          <a:xfrm>
            <a:off x="8851134" y="3083775"/>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28" name="Text Placeholder 70"/>
          <p:cNvSpPr>
            <a:spLocks noGrp="1"/>
          </p:cNvSpPr>
          <p:nvPr>
            <p:ph type="body" sz="quarter" idx="302" hasCustomPrompt="1"/>
          </p:nvPr>
        </p:nvSpPr>
        <p:spPr>
          <a:xfrm>
            <a:off x="8851134" y="3203165"/>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29" name="Text Placeholder 70"/>
          <p:cNvSpPr>
            <a:spLocks noGrp="1"/>
          </p:cNvSpPr>
          <p:nvPr>
            <p:ph type="body" sz="quarter" idx="303" hasCustomPrompt="1"/>
          </p:nvPr>
        </p:nvSpPr>
        <p:spPr>
          <a:xfrm>
            <a:off x="8851134" y="3322553"/>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30" name="Picture Placeholder 4"/>
          <p:cNvSpPr>
            <a:spLocks noGrp="1" noChangeAspect="1"/>
          </p:cNvSpPr>
          <p:nvPr>
            <p:ph type="pic" sz="quarter" idx="304" hasCustomPrompt="1"/>
          </p:nvPr>
        </p:nvSpPr>
        <p:spPr>
          <a:xfrm>
            <a:off x="835827" y="363478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31" name="Text Placeholder 70"/>
          <p:cNvSpPr>
            <a:spLocks noGrp="1"/>
          </p:cNvSpPr>
          <p:nvPr>
            <p:ph type="body" sz="quarter" idx="305" hasCustomPrompt="1"/>
          </p:nvPr>
        </p:nvSpPr>
        <p:spPr>
          <a:xfrm>
            <a:off x="1782779" y="363478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32" name="Text Placeholder 70"/>
          <p:cNvSpPr>
            <a:spLocks noGrp="1"/>
          </p:cNvSpPr>
          <p:nvPr>
            <p:ph type="body" sz="quarter" idx="306" hasCustomPrompt="1"/>
          </p:nvPr>
        </p:nvSpPr>
        <p:spPr>
          <a:xfrm>
            <a:off x="1782779" y="380389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33" name="Text Placeholder 70"/>
          <p:cNvSpPr>
            <a:spLocks noGrp="1"/>
          </p:cNvSpPr>
          <p:nvPr>
            <p:ph type="body" sz="quarter" idx="307" hasCustomPrompt="1"/>
          </p:nvPr>
        </p:nvSpPr>
        <p:spPr>
          <a:xfrm>
            <a:off x="1782779" y="392735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34" name="Text Placeholder 70"/>
          <p:cNvSpPr>
            <a:spLocks noGrp="1"/>
          </p:cNvSpPr>
          <p:nvPr>
            <p:ph type="body" sz="quarter" idx="308" hasCustomPrompt="1"/>
          </p:nvPr>
        </p:nvSpPr>
        <p:spPr>
          <a:xfrm>
            <a:off x="1782779" y="404674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35" name="Text Placeholder 70"/>
          <p:cNvSpPr>
            <a:spLocks noGrp="1"/>
          </p:cNvSpPr>
          <p:nvPr>
            <p:ph type="body" sz="quarter" idx="309" hasCustomPrompt="1"/>
          </p:nvPr>
        </p:nvSpPr>
        <p:spPr>
          <a:xfrm>
            <a:off x="1782779" y="4166133"/>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36" name="Picture Placeholder 4"/>
          <p:cNvSpPr>
            <a:spLocks noGrp="1" noChangeAspect="1"/>
          </p:cNvSpPr>
          <p:nvPr>
            <p:ph type="pic" sz="quarter" idx="310" hasCustomPrompt="1"/>
          </p:nvPr>
        </p:nvSpPr>
        <p:spPr>
          <a:xfrm>
            <a:off x="4387077" y="363433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37" name="Text Placeholder 70"/>
          <p:cNvSpPr>
            <a:spLocks noGrp="1"/>
          </p:cNvSpPr>
          <p:nvPr>
            <p:ph type="body" sz="quarter" idx="311" hasCustomPrompt="1"/>
          </p:nvPr>
        </p:nvSpPr>
        <p:spPr>
          <a:xfrm>
            <a:off x="5334030" y="363433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38" name="Text Placeholder 70"/>
          <p:cNvSpPr>
            <a:spLocks noGrp="1"/>
          </p:cNvSpPr>
          <p:nvPr>
            <p:ph type="body" sz="quarter" idx="312" hasCustomPrompt="1"/>
          </p:nvPr>
        </p:nvSpPr>
        <p:spPr>
          <a:xfrm>
            <a:off x="5334030" y="380344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39" name="Text Placeholder 70"/>
          <p:cNvSpPr>
            <a:spLocks noGrp="1"/>
          </p:cNvSpPr>
          <p:nvPr>
            <p:ph type="body" sz="quarter" idx="313" hasCustomPrompt="1"/>
          </p:nvPr>
        </p:nvSpPr>
        <p:spPr>
          <a:xfrm>
            <a:off x="5334030" y="392690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40" name="Text Placeholder 70"/>
          <p:cNvSpPr>
            <a:spLocks noGrp="1"/>
          </p:cNvSpPr>
          <p:nvPr>
            <p:ph type="body" sz="quarter" idx="314" hasCustomPrompt="1"/>
          </p:nvPr>
        </p:nvSpPr>
        <p:spPr>
          <a:xfrm>
            <a:off x="5334030" y="404629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41" name="Text Placeholder 70"/>
          <p:cNvSpPr>
            <a:spLocks noGrp="1"/>
          </p:cNvSpPr>
          <p:nvPr>
            <p:ph type="body" sz="quarter" idx="315" hasCustomPrompt="1"/>
          </p:nvPr>
        </p:nvSpPr>
        <p:spPr>
          <a:xfrm>
            <a:off x="5334030" y="4165683"/>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42" name="Picture Placeholder 4"/>
          <p:cNvSpPr>
            <a:spLocks noGrp="1" noChangeAspect="1"/>
          </p:cNvSpPr>
          <p:nvPr>
            <p:ph type="pic" sz="quarter" idx="316" hasCustomPrompt="1"/>
          </p:nvPr>
        </p:nvSpPr>
        <p:spPr>
          <a:xfrm>
            <a:off x="7908497" y="3634124"/>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43" name="Text Placeholder 70"/>
          <p:cNvSpPr>
            <a:spLocks noGrp="1"/>
          </p:cNvSpPr>
          <p:nvPr>
            <p:ph type="body" sz="quarter" idx="317" hasCustomPrompt="1"/>
          </p:nvPr>
        </p:nvSpPr>
        <p:spPr>
          <a:xfrm>
            <a:off x="8851134" y="3634124"/>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44" name="Text Placeholder 70"/>
          <p:cNvSpPr>
            <a:spLocks noGrp="1"/>
          </p:cNvSpPr>
          <p:nvPr>
            <p:ph type="body" sz="quarter" idx="318" hasCustomPrompt="1"/>
          </p:nvPr>
        </p:nvSpPr>
        <p:spPr>
          <a:xfrm>
            <a:off x="8851134" y="3803234"/>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45" name="Text Placeholder 70"/>
          <p:cNvSpPr>
            <a:spLocks noGrp="1"/>
          </p:cNvSpPr>
          <p:nvPr>
            <p:ph type="body" sz="quarter" idx="319" hasCustomPrompt="1"/>
          </p:nvPr>
        </p:nvSpPr>
        <p:spPr>
          <a:xfrm>
            <a:off x="8851134" y="392669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46" name="Text Placeholder 70"/>
          <p:cNvSpPr>
            <a:spLocks noGrp="1"/>
          </p:cNvSpPr>
          <p:nvPr>
            <p:ph type="body" sz="quarter" idx="320" hasCustomPrompt="1"/>
          </p:nvPr>
        </p:nvSpPr>
        <p:spPr>
          <a:xfrm>
            <a:off x="8851134" y="404608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47" name="Text Placeholder 70"/>
          <p:cNvSpPr>
            <a:spLocks noGrp="1"/>
          </p:cNvSpPr>
          <p:nvPr>
            <p:ph type="body" sz="quarter" idx="321" hasCustomPrompt="1"/>
          </p:nvPr>
        </p:nvSpPr>
        <p:spPr>
          <a:xfrm>
            <a:off x="8851134" y="4165470"/>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48" name="Picture Placeholder 4"/>
          <p:cNvSpPr>
            <a:spLocks noGrp="1" noChangeAspect="1"/>
          </p:cNvSpPr>
          <p:nvPr>
            <p:ph type="pic" sz="quarter" idx="322" hasCustomPrompt="1"/>
          </p:nvPr>
        </p:nvSpPr>
        <p:spPr>
          <a:xfrm>
            <a:off x="835827" y="4467675"/>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49" name="Text Placeholder 70"/>
          <p:cNvSpPr>
            <a:spLocks noGrp="1"/>
          </p:cNvSpPr>
          <p:nvPr>
            <p:ph type="body" sz="quarter" idx="323" hasCustomPrompt="1"/>
          </p:nvPr>
        </p:nvSpPr>
        <p:spPr>
          <a:xfrm>
            <a:off x="1785689" y="4467675"/>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50" name="Text Placeholder 70"/>
          <p:cNvSpPr>
            <a:spLocks noGrp="1"/>
          </p:cNvSpPr>
          <p:nvPr>
            <p:ph type="body" sz="quarter" idx="324" hasCustomPrompt="1"/>
          </p:nvPr>
        </p:nvSpPr>
        <p:spPr>
          <a:xfrm>
            <a:off x="1785689" y="463678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51" name="Text Placeholder 70"/>
          <p:cNvSpPr>
            <a:spLocks noGrp="1"/>
          </p:cNvSpPr>
          <p:nvPr>
            <p:ph type="body" sz="quarter" idx="325" hasCustomPrompt="1"/>
          </p:nvPr>
        </p:nvSpPr>
        <p:spPr>
          <a:xfrm>
            <a:off x="1785689" y="4760243"/>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52" name="Text Placeholder 70"/>
          <p:cNvSpPr>
            <a:spLocks noGrp="1"/>
          </p:cNvSpPr>
          <p:nvPr>
            <p:ph type="body" sz="quarter" idx="326" hasCustomPrompt="1"/>
          </p:nvPr>
        </p:nvSpPr>
        <p:spPr>
          <a:xfrm>
            <a:off x="1785689" y="487963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53" name="Text Placeholder 70"/>
          <p:cNvSpPr>
            <a:spLocks noGrp="1"/>
          </p:cNvSpPr>
          <p:nvPr>
            <p:ph type="body" sz="quarter" idx="327" hasCustomPrompt="1"/>
          </p:nvPr>
        </p:nvSpPr>
        <p:spPr>
          <a:xfrm>
            <a:off x="1785689" y="4999021"/>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54" name="Picture Placeholder 4"/>
          <p:cNvSpPr>
            <a:spLocks noGrp="1" noChangeAspect="1"/>
          </p:cNvSpPr>
          <p:nvPr>
            <p:ph type="pic" sz="quarter" idx="328" hasCustomPrompt="1"/>
          </p:nvPr>
        </p:nvSpPr>
        <p:spPr>
          <a:xfrm>
            <a:off x="4387077" y="4467225"/>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55" name="Text Placeholder 70"/>
          <p:cNvSpPr>
            <a:spLocks noGrp="1"/>
          </p:cNvSpPr>
          <p:nvPr>
            <p:ph type="body" sz="quarter" idx="329" hasCustomPrompt="1"/>
          </p:nvPr>
        </p:nvSpPr>
        <p:spPr>
          <a:xfrm>
            <a:off x="5336940" y="4467225"/>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56" name="Text Placeholder 70"/>
          <p:cNvSpPr>
            <a:spLocks noGrp="1"/>
          </p:cNvSpPr>
          <p:nvPr>
            <p:ph type="body" sz="quarter" idx="330" hasCustomPrompt="1"/>
          </p:nvPr>
        </p:nvSpPr>
        <p:spPr>
          <a:xfrm>
            <a:off x="5336940" y="463633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57" name="Text Placeholder 70"/>
          <p:cNvSpPr>
            <a:spLocks noGrp="1"/>
          </p:cNvSpPr>
          <p:nvPr>
            <p:ph type="body" sz="quarter" idx="331" hasCustomPrompt="1"/>
          </p:nvPr>
        </p:nvSpPr>
        <p:spPr>
          <a:xfrm>
            <a:off x="5336940" y="4759793"/>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58" name="Text Placeholder 70"/>
          <p:cNvSpPr>
            <a:spLocks noGrp="1"/>
          </p:cNvSpPr>
          <p:nvPr>
            <p:ph type="body" sz="quarter" idx="332" hasCustomPrompt="1"/>
          </p:nvPr>
        </p:nvSpPr>
        <p:spPr>
          <a:xfrm>
            <a:off x="5336940" y="487918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59" name="Text Placeholder 70"/>
          <p:cNvSpPr>
            <a:spLocks noGrp="1"/>
          </p:cNvSpPr>
          <p:nvPr>
            <p:ph type="body" sz="quarter" idx="333" hasCustomPrompt="1"/>
          </p:nvPr>
        </p:nvSpPr>
        <p:spPr>
          <a:xfrm>
            <a:off x="5336940" y="4998571"/>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60" name="Picture Placeholder 4"/>
          <p:cNvSpPr>
            <a:spLocks noGrp="1" noChangeAspect="1"/>
          </p:cNvSpPr>
          <p:nvPr>
            <p:ph type="pic" sz="quarter" idx="334" hasCustomPrompt="1"/>
          </p:nvPr>
        </p:nvSpPr>
        <p:spPr>
          <a:xfrm>
            <a:off x="7911407" y="4467012"/>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61" name="Text Placeholder 70"/>
          <p:cNvSpPr>
            <a:spLocks noGrp="1"/>
          </p:cNvSpPr>
          <p:nvPr>
            <p:ph type="body" sz="quarter" idx="335" hasCustomPrompt="1"/>
          </p:nvPr>
        </p:nvSpPr>
        <p:spPr>
          <a:xfrm>
            <a:off x="8851134" y="4467012"/>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62" name="Text Placeholder 70"/>
          <p:cNvSpPr>
            <a:spLocks noGrp="1"/>
          </p:cNvSpPr>
          <p:nvPr>
            <p:ph type="body" sz="quarter" idx="336" hasCustomPrompt="1"/>
          </p:nvPr>
        </p:nvSpPr>
        <p:spPr>
          <a:xfrm>
            <a:off x="8851134" y="463612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63" name="Text Placeholder 70"/>
          <p:cNvSpPr>
            <a:spLocks noGrp="1"/>
          </p:cNvSpPr>
          <p:nvPr>
            <p:ph type="body" sz="quarter" idx="337" hasCustomPrompt="1"/>
          </p:nvPr>
        </p:nvSpPr>
        <p:spPr>
          <a:xfrm>
            <a:off x="8851134" y="4759580"/>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64" name="Text Placeholder 70"/>
          <p:cNvSpPr>
            <a:spLocks noGrp="1"/>
          </p:cNvSpPr>
          <p:nvPr>
            <p:ph type="body" sz="quarter" idx="338" hasCustomPrompt="1"/>
          </p:nvPr>
        </p:nvSpPr>
        <p:spPr>
          <a:xfrm>
            <a:off x="8851134" y="4878970"/>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65" name="Text Placeholder 70"/>
          <p:cNvSpPr>
            <a:spLocks noGrp="1"/>
          </p:cNvSpPr>
          <p:nvPr>
            <p:ph type="body" sz="quarter" idx="339" hasCustomPrompt="1"/>
          </p:nvPr>
        </p:nvSpPr>
        <p:spPr>
          <a:xfrm>
            <a:off x="8851134" y="4998358"/>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66" name="Picture Placeholder 4"/>
          <p:cNvSpPr>
            <a:spLocks noGrp="1" noChangeAspect="1"/>
          </p:cNvSpPr>
          <p:nvPr>
            <p:ph type="pic" sz="quarter" idx="340" hasCustomPrompt="1"/>
          </p:nvPr>
        </p:nvSpPr>
        <p:spPr>
          <a:xfrm>
            <a:off x="835827" y="530992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67" name="Text Placeholder 70"/>
          <p:cNvSpPr>
            <a:spLocks noGrp="1"/>
          </p:cNvSpPr>
          <p:nvPr>
            <p:ph type="body" sz="quarter" idx="341" hasCustomPrompt="1"/>
          </p:nvPr>
        </p:nvSpPr>
        <p:spPr>
          <a:xfrm>
            <a:off x="1782779" y="530992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68" name="Text Placeholder 70"/>
          <p:cNvSpPr>
            <a:spLocks noGrp="1"/>
          </p:cNvSpPr>
          <p:nvPr>
            <p:ph type="body" sz="quarter" idx="342" hasCustomPrompt="1"/>
          </p:nvPr>
        </p:nvSpPr>
        <p:spPr>
          <a:xfrm>
            <a:off x="1782779" y="54790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69" name="Text Placeholder 70"/>
          <p:cNvSpPr>
            <a:spLocks noGrp="1"/>
          </p:cNvSpPr>
          <p:nvPr>
            <p:ph type="body" sz="quarter" idx="343" hasCustomPrompt="1"/>
          </p:nvPr>
        </p:nvSpPr>
        <p:spPr>
          <a:xfrm>
            <a:off x="1782779" y="56024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70" name="Text Placeholder 70"/>
          <p:cNvSpPr>
            <a:spLocks noGrp="1"/>
          </p:cNvSpPr>
          <p:nvPr>
            <p:ph type="body" sz="quarter" idx="344" hasCustomPrompt="1"/>
          </p:nvPr>
        </p:nvSpPr>
        <p:spPr>
          <a:xfrm>
            <a:off x="1782779" y="572188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71" name="Text Placeholder 70"/>
          <p:cNvSpPr>
            <a:spLocks noGrp="1"/>
          </p:cNvSpPr>
          <p:nvPr>
            <p:ph type="body" sz="quarter" idx="345" hasCustomPrompt="1"/>
          </p:nvPr>
        </p:nvSpPr>
        <p:spPr>
          <a:xfrm>
            <a:off x="1782779" y="5841274"/>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72" name="Picture Placeholder 4"/>
          <p:cNvSpPr>
            <a:spLocks noGrp="1" noChangeAspect="1"/>
          </p:cNvSpPr>
          <p:nvPr>
            <p:ph type="pic" sz="quarter" idx="346" hasCustomPrompt="1"/>
          </p:nvPr>
        </p:nvSpPr>
        <p:spPr>
          <a:xfrm>
            <a:off x="4387077" y="530947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73" name="Text Placeholder 70"/>
          <p:cNvSpPr>
            <a:spLocks noGrp="1"/>
          </p:cNvSpPr>
          <p:nvPr>
            <p:ph type="body" sz="quarter" idx="347" hasCustomPrompt="1"/>
          </p:nvPr>
        </p:nvSpPr>
        <p:spPr>
          <a:xfrm>
            <a:off x="5334030" y="530947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74" name="Text Placeholder 70"/>
          <p:cNvSpPr>
            <a:spLocks noGrp="1"/>
          </p:cNvSpPr>
          <p:nvPr>
            <p:ph type="body" sz="quarter" idx="348" hasCustomPrompt="1"/>
          </p:nvPr>
        </p:nvSpPr>
        <p:spPr>
          <a:xfrm>
            <a:off x="5334030" y="547858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75" name="Text Placeholder 70"/>
          <p:cNvSpPr>
            <a:spLocks noGrp="1"/>
          </p:cNvSpPr>
          <p:nvPr>
            <p:ph type="body" sz="quarter" idx="349" hasCustomPrompt="1"/>
          </p:nvPr>
        </p:nvSpPr>
        <p:spPr>
          <a:xfrm>
            <a:off x="5334030" y="560204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76" name="Text Placeholder 70"/>
          <p:cNvSpPr>
            <a:spLocks noGrp="1"/>
          </p:cNvSpPr>
          <p:nvPr>
            <p:ph type="body" sz="quarter" idx="350" hasCustomPrompt="1"/>
          </p:nvPr>
        </p:nvSpPr>
        <p:spPr>
          <a:xfrm>
            <a:off x="5334030" y="572143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77" name="Text Placeholder 70"/>
          <p:cNvSpPr>
            <a:spLocks noGrp="1"/>
          </p:cNvSpPr>
          <p:nvPr>
            <p:ph type="body" sz="quarter" idx="351" hasCustomPrompt="1"/>
          </p:nvPr>
        </p:nvSpPr>
        <p:spPr>
          <a:xfrm>
            <a:off x="5334030" y="5840824"/>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478" name="Picture Placeholder 4"/>
          <p:cNvSpPr>
            <a:spLocks noGrp="1" noChangeAspect="1"/>
          </p:cNvSpPr>
          <p:nvPr>
            <p:ph type="pic" sz="quarter" idx="352" hasCustomPrompt="1"/>
          </p:nvPr>
        </p:nvSpPr>
        <p:spPr>
          <a:xfrm>
            <a:off x="7908497" y="5309265"/>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479" name="Text Placeholder 70"/>
          <p:cNvSpPr>
            <a:spLocks noGrp="1"/>
          </p:cNvSpPr>
          <p:nvPr>
            <p:ph type="body" sz="quarter" idx="353" hasCustomPrompt="1"/>
          </p:nvPr>
        </p:nvSpPr>
        <p:spPr>
          <a:xfrm>
            <a:off x="8851134" y="5309265"/>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80" name="Text Placeholder 70"/>
          <p:cNvSpPr>
            <a:spLocks noGrp="1"/>
          </p:cNvSpPr>
          <p:nvPr>
            <p:ph type="body" sz="quarter" idx="354" hasCustomPrompt="1"/>
          </p:nvPr>
        </p:nvSpPr>
        <p:spPr>
          <a:xfrm>
            <a:off x="8851134" y="5478375"/>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81" name="Text Placeholder 70"/>
          <p:cNvSpPr>
            <a:spLocks noGrp="1"/>
          </p:cNvSpPr>
          <p:nvPr>
            <p:ph type="body" sz="quarter" idx="355" hasCustomPrompt="1"/>
          </p:nvPr>
        </p:nvSpPr>
        <p:spPr>
          <a:xfrm>
            <a:off x="8851134" y="5601833"/>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82" name="Text Placeholder 70"/>
          <p:cNvSpPr>
            <a:spLocks noGrp="1"/>
          </p:cNvSpPr>
          <p:nvPr>
            <p:ph type="body" sz="quarter" idx="356" hasCustomPrompt="1"/>
          </p:nvPr>
        </p:nvSpPr>
        <p:spPr>
          <a:xfrm>
            <a:off x="8851134" y="572122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83" name="Text Placeholder 70"/>
          <p:cNvSpPr>
            <a:spLocks noGrp="1"/>
          </p:cNvSpPr>
          <p:nvPr>
            <p:ph type="body" sz="quarter" idx="357" hasCustomPrompt="1"/>
          </p:nvPr>
        </p:nvSpPr>
        <p:spPr>
          <a:xfrm>
            <a:off x="8851134" y="5840611"/>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86748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People: 15 Total">
    <p:spTree>
      <p:nvGrpSpPr>
        <p:cNvPr id="1" name=""/>
        <p:cNvGrpSpPr/>
        <p:nvPr/>
      </p:nvGrpSpPr>
      <p:grpSpPr>
        <a:xfrm>
          <a:off x="0" y="0"/>
          <a:ext cx="0" cy="0"/>
          <a:chOff x="0" y="0"/>
          <a:chExt cx="0" cy="0"/>
        </a:xfrm>
      </p:grpSpPr>
      <p:sp>
        <p:nvSpPr>
          <p:cNvPr id="14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41" name="Picture Placeholder 4"/>
          <p:cNvSpPr>
            <a:spLocks noGrp="1" noChangeAspect="1"/>
          </p:cNvSpPr>
          <p:nvPr>
            <p:ph type="pic" sz="quarter" idx="10" hasCustomPrompt="1"/>
          </p:nvPr>
        </p:nvSpPr>
        <p:spPr>
          <a:xfrm>
            <a:off x="835827" y="123088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42" name="Title Placeholder 1"/>
          <p:cNvSpPr>
            <a:spLocks noGrp="1"/>
          </p:cNvSpPr>
          <p:nvPr>
            <p:ph type="title" hasCustomPrompt="1"/>
          </p:nvPr>
        </p:nvSpPr>
        <p:spPr>
          <a:xfrm>
            <a:off x="3" y="2"/>
            <a:ext cx="12191998" cy="1173206"/>
          </a:xfrm>
          <a:prstGeom prst="rect">
            <a:avLst/>
          </a:prstGeom>
        </p:spPr>
        <p:txBody>
          <a:bodyPr vert="horz" wrap="square" lIns="685800" tIns="685800" rIns="685800" bIns="137160" rtlCol="0" anchor="t" anchorCtr="0">
            <a:spAutoFit/>
          </a:bodyPr>
          <a:lstStyle>
            <a:lvl1pPr algn="l">
              <a:defRPr sz="2471" b="1" baseline="0"/>
            </a:lvl1pPr>
          </a:lstStyle>
          <a:p>
            <a:r>
              <a:rPr lang="en-US" dirty="0"/>
              <a:t>Meet our </a:t>
            </a:r>
            <a:r>
              <a:rPr lang="en-US"/>
              <a:t>team 28 </a:t>
            </a:r>
            <a:r>
              <a:rPr lang="en-US" dirty="0"/>
              <a:t>pt. Bold</a:t>
            </a:r>
          </a:p>
        </p:txBody>
      </p:sp>
      <p:sp>
        <p:nvSpPr>
          <p:cNvPr id="143"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874" b="1">
                <a:solidFill>
                  <a:schemeClr val="bg1"/>
                </a:solidFill>
              </a:defRPr>
            </a:lvl1pPr>
          </a:lstStyle>
          <a:p>
            <a:r>
              <a:rPr lang="en-US" dirty="0"/>
              <a:t>Click to insert image</a:t>
            </a:r>
          </a:p>
        </p:txBody>
      </p:sp>
      <p:sp>
        <p:nvSpPr>
          <p:cNvPr id="144" name="Text Placeholder 70"/>
          <p:cNvSpPr>
            <a:spLocks noGrp="1"/>
          </p:cNvSpPr>
          <p:nvPr>
            <p:ph type="body" sz="quarter" idx="252" hasCustomPrompt="1"/>
          </p:nvPr>
        </p:nvSpPr>
        <p:spPr>
          <a:xfrm>
            <a:off x="1780621" y="123088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45" name="Text Placeholder 70"/>
          <p:cNvSpPr>
            <a:spLocks noGrp="1"/>
          </p:cNvSpPr>
          <p:nvPr>
            <p:ph type="body" sz="quarter" idx="253" hasCustomPrompt="1"/>
          </p:nvPr>
        </p:nvSpPr>
        <p:spPr>
          <a:xfrm>
            <a:off x="1780621" y="139999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46" name="Text Placeholder 70"/>
          <p:cNvSpPr>
            <a:spLocks noGrp="1"/>
          </p:cNvSpPr>
          <p:nvPr>
            <p:ph type="body" sz="quarter" idx="254" hasCustomPrompt="1"/>
          </p:nvPr>
        </p:nvSpPr>
        <p:spPr>
          <a:xfrm>
            <a:off x="1780621" y="152345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49" name="Text Placeholder 70"/>
          <p:cNvSpPr>
            <a:spLocks noGrp="1"/>
          </p:cNvSpPr>
          <p:nvPr>
            <p:ph type="body" sz="quarter" idx="255" hasCustomPrompt="1"/>
          </p:nvPr>
        </p:nvSpPr>
        <p:spPr>
          <a:xfrm>
            <a:off x="1780621" y="164284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50" name="Text Placeholder 70"/>
          <p:cNvSpPr>
            <a:spLocks noGrp="1"/>
          </p:cNvSpPr>
          <p:nvPr>
            <p:ph type="body" sz="quarter" idx="34" hasCustomPrompt="1"/>
          </p:nvPr>
        </p:nvSpPr>
        <p:spPr>
          <a:xfrm>
            <a:off x="1780621" y="1762233"/>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51" name="Picture Placeholder 4"/>
          <p:cNvSpPr>
            <a:spLocks noGrp="1" noChangeAspect="1"/>
          </p:cNvSpPr>
          <p:nvPr>
            <p:ph type="pic" sz="quarter" idx="256" hasCustomPrompt="1"/>
          </p:nvPr>
        </p:nvSpPr>
        <p:spPr>
          <a:xfrm>
            <a:off x="4387077" y="123043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52" name="Text Placeholder 70"/>
          <p:cNvSpPr>
            <a:spLocks noGrp="1"/>
          </p:cNvSpPr>
          <p:nvPr>
            <p:ph type="body" sz="quarter" idx="257" hasCustomPrompt="1"/>
          </p:nvPr>
        </p:nvSpPr>
        <p:spPr>
          <a:xfrm>
            <a:off x="5331872" y="123043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53" name="Text Placeholder 70"/>
          <p:cNvSpPr>
            <a:spLocks noGrp="1"/>
          </p:cNvSpPr>
          <p:nvPr>
            <p:ph type="body" sz="quarter" idx="258" hasCustomPrompt="1"/>
          </p:nvPr>
        </p:nvSpPr>
        <p:spPr>
          <a:xfrm>
            <a:off x="5331872" y="139954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54" name="Text Placeholder 70"/>
          <p:cNvSpPr>
            <a:spLocks noGrp="1"/>
          </p:cNvSpPr>
          <p:nvPr>
            <p:ph type="body" sz="quarter" idx="259" hasCustomPrompt="1"/>
          </p:nvPr>
        </p:nvSpPr>
        <p:spPr>
          <a:xfrm>
            <a:off x="5331872" y="152300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55" name="Text Placeholder 70"/>
          <p:cNvSpPr>
            <a:spLocks noGrp="1"/>
          </p:cNvSpPr>
          <p:nvPr>
            <p:ph type="body" sz="quarter" idx="260" hasCustomPrompt="1"/>
          </p:nvPr>
        </p:nvSpPr>
        <p:spPr>
          <a:xfrm>
            <a:off x="5331872" y="164239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56" name="Text Placeholder 70"/>
          <p:cNvSpPr>
            <a:spLocks noGrp="1"/>
          </p:cNvSpPr>
          <p:nvPr>
            <p:ph type="body" sz="quarter" idx="261" hasCustomPrompt="1"/>
          </p:nvPr>
        </p:nvSpPr>
        <p:spPr>
          <a:xfrm>
            <a:off x="5331872" y="1761783"/>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57" name="Picture Placeholder 4"/>
          <p:cNvSpPr>
            <a:spLocks noGrp="1" noChangeAspect="1"/>
          </p:cNvSpPr>
          <p:nvPr>
            <p:ph type="pic" sz="quarter" idx="262" hasCustomPrompt="1"/>
          </p:nvPr>
        </p:nvSpPr>
        <p:spPr>
          <a:xfrm>
            <a:off x="7906339" y="1230224"/>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58" name="Text Placeholder 70"/>
          <p:cNvSpPr>
            <a:spLocks noGrp="1"/>
          </p:cNvSpPr>
          <p:nvPr>
            <p:ph type="body" sz="quarter" idx="263" hasCustomPrompt="1"/>
          </p:nvPr>
        </p:nvSpPr>
        <p:spPr>
          <a:xfrm>
            <a:off x="8851134" y="1230224"/>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59" name="Text Placeholder 70"/>
          <p:cNvSpPr>
            <a:spLocks noGrp="1"/>
          </p:cNvSpPr>
          <p:nvPr>
            <p:ph type="body" sz="quarter" idx="264" hasCustomPrompt="1"/>
          </p:nvPr>
        </p:nvSpPr>
        <p:spPr>
          <a:xfrm>
            <a:off x="8851134" y="1399334"/>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60" name="Text Placeholder 70"/>
          <p:cNvSpPr>
            <a:spLocks noGrp="1"/>
          </p:cNvSpPr>
          <p:nvPr>
            <p:ph type="body" sz="quarter" idx="265" hasCustomPrompt="1"/>
          </p:nvPr>
        </p:nvSpPr>
        <p:spPr>
          <a:xfrm>
            <a:off x="8851134" y="152279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61" name="Text Placeholder 70"/>
          <p:cNvSpPr>
            <a:spLocks noGrp="1"/>
          </p:cNvSpPr>
          <p:nvPr>
            <p:ph type="body" sz="quarter" idx="266" hasCustomPrompt="1"/>
          </p:nvPr>
        </p:nvSpPr>
        <p:spPr>
          <a:xfrm>
            <a:off x="8851134" y="164218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62" name="Text Placeholder 70"/>
          <p:cNvSpPr>
            <a:spLocks noGrp="1"/>
          </p:cNvSpPr>
          <p:nvPr>
            <p:ph type="body" sz="quarter" idx="267" hasCustomPrompt="1"/>
          </p:nvPr>
        </p:nvSpPr>
        <p:spPr>
          <a:xfrm>
            <a:off x="8851134" y="1761570"/>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63" name="Picture Placeholder 4"/>
          <p:cNvSpPr>
            <a:spLocks noGrp="1" noChangeAspect="1"/>
          </p:cNvSpPr>
          <p:nvPr>
            <p:ph type="pic" sz="quarter" idx="268" hasCustomPrompt="1"/>
          </p:nvPr>
        </p:nvSpPr>
        <p:spPr>
          <a:xfrm>
            <a:off x="835827" y="2212131"/>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64" name="Text Placeholder 70"/>
          <p:cNvSpPr>
            <a:spLocks noGrp="1"/>
          </p:cNvSpPr>
          <p:nvPr>
            <p:ph type="body" sz="quarter" idx="269" hasCustomPrompt="1"/>
          </p:nvPr>
        </p:nvSpPr>
        <p:spPr>
          <a:xfrm>
            <a:off x="1780621" y="2212131"/>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65" name="Text Placeholder 70"/>
          <p:cNvSpPr>
            <a:spLocks noGrp="1"/>
          </p:cNvSpPr>
          <p:nvPr>
            <p:ph type="body" sz="quarter" idx="270" hasCustomPrompt="1"/>
          </p:nvPr>
        </p:nvSpPr>
        <p:spPr>
          <a:xfrm>
            <a:off x="1780621" y="238124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66" name="Text Placeholder 70"/>
          <p:cNvSpPr>
            <a:spLocks noGrp="1"/>
          </p:cNvSpPr>
          <p:nvPr>
            <p:ph type="body" sz="quarter" idx="271" hasCustomPrompt="1"/>
          </p:nvPr>
        </p:nvSpPr>
        <p:spPr>
          <a:xfrm>
            <a:off x="1780621" y="250469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67" name="Text Placeholder 70"/>
          <p:cNvSpPr>
            <a:spLocks noGrp="1"/>
          </p:cNvSpPr>
          <p:nvPr>
            <p:ph type="body" sz="quarter" idx="272" hasCustomPrompt="1"/>
          </p:nvPr>
        </p:nvSpPr>
        <p:spPr>
          <a:xfrm>
            <a:off x="1780621" y="262408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68" name="Text Placeholder 70"/>
          <p:cNvSpPr>
            <a:spLocks noGrp="1"/>
          </p:cNvSpPr>
          <p:nvPr>
            <p:ph type="body" sz="quarter" idx="273" hasCustomPrompt="1"/>
          </p:nvPr>
        </p:nvSpPr>
        <p:spPr>
          <a:xfrm>
            <a:off x="1780621" y="274347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69" name="Picture Placeholder 4"/>
          <p:cNvSpPr>
            <a:spLocks noGrp="1" noChangeAspect="1"/>
          </p:cNvSpPr>
          <p:nvPr>
            <p:ph type="pic" sz="quarter" idx="274" hasCustomPrompt="1"/>
          </p:nvPr>
        </p:nvSpPr>
        <p:spPr>
          <a:xfrm>
            <a:off x="4387077" y="2211681"/>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70" name="Text Placeholder 70"/>
          <p:cNvSpPr>
            <a:spLocks noGrp="1"/>
          </p:cNvSpPr>
          <p:nvPr>
            <p:ph type="body" sz="quarter" idx="275" hasCustomPrompt="1"/>
          </p:nvPr>
        </p:nvSpPr>
        <p:spPr>
          <a:xfrm>
            <a:off x="5331872" y="2211681"/>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71" name="Text Placeholder 70"/>
          <p:cNvSpPr>
            <a:spLocks noGrp="1"/>
          </p:cNvSpPr>
          <p:nvPr>
            <p:ph type="body" sz="quarter" idx="276" hasCustomPrompt="1"/>
          </p:nvPr>
        </p:nvSpPr>
        <p:spPr>
          <a:xfrm>
            <a:off x="5331872" y="238079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72" name="Text Placeholder 70"/>
          <p:cNvSpPr>
            <a:spLocks noGrp="1"/>
          </p:cNvSpPr>
          <p:nvPr>
            <p:ph type="body" sz="quarter" idx="277" hasCustomPrompt="1"/>
          </p:nvPr>
        </p:nvSpPr>
        <p:spPr>
          <a:xfrm>
            <a:off x="5331872" y="250424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73" name="Text Placeholder 70"/>
          <p:cNvSpPr>
            <a:spLocks noGrp="1"/>
          </p:cNvSpPr>
          <p:nvPr>
            <p:ph type="body" sz="quarter" idx="278" hasCustomPrompt="1"/>
          </p:nvPr>
        </p:nvSpPr>
        <p:spPr>
          <a:xfrm>
            <a:off x="5331872" y="262363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74" name="Text Placeholder 70"/>
          <p:cNvSpPr>
            <a:spLocks noGrp="1"/>
          </p:cNvSpPr>
          <p:nvPr>
            <p:ph type="body" sz="quarter" idx="279" hasCustomPrompt="1"/>
          </p:nvPr>
        </p:nvSpPr>
        <p:spPr>
          <a:xfrm>
            <a:off x="5331872" y="274302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75" name="Picture Placeholder 4"/>
          <p:cNvSpPr>
            <a:spLocks noGrp="1" noChangeAspect="1"/>
          </p:cNvSpPr>
          <p:nvPr>
            <p:ph type="pic" sz="quarter" idx="280" hasCustomPrompt="1"/>
          </p:nvPr>
        </p:nvSpPr>
        <p:spPr>
          <a:xfrm>
            <a:off x="7906339" y="2211468"/>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76" name="Text Placeholder 70"/>
          <p:cNvSpPr>
            <a:spLocks noGrp="1"/>
          </p:cNvSpPr>
          <p:nvPr>
            <p:ph type="body" sz="quarter" idx="281" hasCustomPrompt="1"/>
          </p:nvPr>
        </p:nvSpPr>
        <p:spPr>
          <a:xfrm>
            <a:off x="8851134" y="2211468"/>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77" name="Text Placeholder 70"/>
          <p:cNvSpPr>
            <a:spLocks noGrp="1"/>
          </p:cNvSpPr>
          <p:nvPr>
            <p:ph type="body" sz="quarter" idx="282" hasCustomPrompt="1"/>
          </p:nvPr>
        </p:nvSpPr>
        <p:spPr>
          <a:xfrm>
            <a:off x="8851134" y="2380579"/>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78" name="Text Placeholder 70"/>
          <p:cNvSpPr>
            <a:spLocks noGrp="1"/>
          </p:cNvSpPr>
          <p:nvPr>
            <p:ph type="body" sz="quarter" idx="283" hasCustomPrompt="1"/>
          </p:nvPr>
        </p:nvSpPr>
        <p:spPr>
          <a:xfrm>
            <a:off x="8851134" y="2504037"/>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79" name="Text Placeholder 70"/>
          <p:cNvSpPr>
            <a:spLocks noGrp="1"/>
          </p:cNvSpPr>
          <p:nvPr>
            <p:ph type="body" sz="quarter" idx="284" hasCustomPrompt="1"/>
          </p:nvPr>
        </p:nvSpPr>
        <p:spPr>
          <a:xfrm>
            <a:off x="8851134" y="2623426"/>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80" name="Text Placeholder 70"/>
          <p:cNvSpPr>
            <a:spLocks noGrp="1"/>
          </p:cNvSpPr>
          <p:nvPr>
            <p:ph type="body" sz="quarter" idx="285" hasCustomPrompt="1"/>
          </p:nvPr>
        </p:nvSpPr>
        <p:spPr>
          <a:xfrm>
            <a:off x="8851134" y="2742814"/>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81" name="Picture Placeholder 4"/>
          <p:cNvSpPr>
            <a:spLocks noGrp="1" noChangeAspect="1"/>
          </p:cNvSpPr>
          <p:nvPr>
            <p:ph type="pic" sz="quarter" idx="286" hasCustomPrompt="1"/>
          </p:nvPr>
        </p:nvSpPr>
        <p:spPr>
          <a:xfrm>
            <a:off x="835827" y="3205828"/>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82" name="Text Placeholder 70"/>
          <p:cNvSpPr>
            <a:spLocks noGrp="1"/>
          </p:cNvSpPr>
          <p:nvPr>
            <p:ph type="body" sz="quarter" idx="287" hasCustomPrompt="1"/>
          </p:nvPr>
        </p:nvSpPr>
        <p:spPr>
          <a:xfrm>
            <a:off x="1782779" y="3205828"/>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83" name="Text Placeholder 70"/>
          <p:cNvSpPr>
            <a:spLocks noGrp="1"/>
          </p:cNvSpPr>
          <p:nvPr>
            <p:ph type="body" sz="quarter" idx="288" hasCustomPrompt="1"/>
          </p:nvPr>
        </p:nvSpPr>
        <p:spPr>
          <a:xfrm>
            <a:off x="1782779" y="33749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84" name="Text Placeholder 70"/>
          <p:cNvSpPr>
            <a:spLocks noGrp="1"/>
          </p:cNvSpPr>
          <p:nvPr>
            <p:ph type="body" sz="quarter" idx="289" hasCustomPrompt="1"/>
          </p:nvPr>
        </p:nvSpPr>
        <p:spPr>
          <a:xfrm>
            <a:off x="1782779" y="34983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85" name="Text Placeholder 70"/>
          <p:cNvSpPr>
            <a:spLocks noGrp="1"/>
          </p:cNvSpPr>
          <p:nvPr>
            <p:ph type="body" sz="quarter" idx="290" hasCustomPrompt="1"/>
          </p:nvPr>
        </p:nvSpPr>
        <p:spPr>
          <a:xfrm>
            <a:off x="1782779" y="361778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86" name="Text Placeholder 70"/>
          <p:cNvSpPr>
            <a:spLocks noGrp="1"/>
          </p:cNvSpPr>
          <p:nvPr>
            <p:ph type="body" sz="quarter" idx="291" hasCustomPrompt="1"/>
          </p:nvPr>
        </p:nvSpPr>
        <p:spPr>
          <a:xfrm>
            <a:off x="1782779" y="3737174"/>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87" name="Picture Placeholder 4"/>
          <p:cNvSpPr>
            <a:spLocks noGrp="1" noChangeAspect="1"/>
          </p:cNvSpPr>
          <p:nvPr>
            <p:ph type="pic" sz="quarter" idx="292" hasCustomPrompt="1"/>
          </p:nvPr>
        </p:nvSpPr>
        <p:spPr>
          <a:xfrm>
            <a:off x="4387077" y="3205378"/>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88" name="Text Placeholder 70"/>
          <p:cNvSpPr>
            <a:spLocks noGrp="1"/>
          </p:cNvSpPr>
          <p:nvPr>
            <p:ph type="body" sz="quarter" idx="293" hasCustomPrompt="1"/>
          </p:nvPr>
        </p:nvSpPr>
        <p:spPr>
          <a:xfrm>
            <a:off x="5334030" y="3205378"/>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89" name="Text Placeholder 70"/>
          <p:cNvSpPr>
            <a:spLocks noGrp="1"/>
          </p:cNvSpPr>
          <p:nvPr>
            <p:ph type="body" sz="quarter" idx="294" hasCustomPrompt="1"/>
          </p:nvPr>
        </p:nvSpPr>
        <p:spPr>
          <a:xfrm>
            <a:off x="5334030" y="337448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90" name="Text Placeholder 70"/>
          <p:cNvSpPr>
            <a:spLocks noGrp="1"/>
          </p:cNvSpPr>
          <p:nvPr>
            <p:ph type="body" sz="quarter" idx="295" hasCustomPrompt="1"/>
          </p:nvPr>
        </p:nvSpPr>
        <p:spPr>
          <a:xfrm>
            <a:off x="5334030" y="349794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91" name="Text Placeholder 70"/>
          <p:cNvSpPr>
            <a:spLocks noGrp="1"/>
          </p:cNvSpPr>
          <p:nvPr>
            <p:ph type="body" sz="quarter" idx="296" hasCustomPrompt="1"/>
          </p:nvPr>
        </p:nvSpPr>
        <p:spPr>
          <a:xfrm>
            <a:off x="5334030" y="361733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92" name="Text Placeholder 70"/>
          <p:cNvSpPr>
            <a:spLocks noGrp="1"/>
          </p:cNvSpPr>
          <p:nvPr>
            <p:ph type="body" sz="quarter" idx="297" hasCustomPrompt="1"/>
          </p:nvPr>
        </p:nvSpPr>
        <p:spPr>
          <a:xfrm>
            <a:off x="5334030" y="3736724"/>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93" name="Picture Placeholder 4"/>
          <p:cNvSpPr>
            <a:spLocks noGrp="1" noChangeAspect="1"/>
          </p:cNvSpPr>
          <p:nvPr>
            <p:ph type="pic" sz="quarter" idx="298" hasCustomPrompt="1"/>
          </p:nvPr>
        </p:nvSpPr>
        <p:spPr>
          <a:xfrm>
            <a:off x="7908497" y="3205165"/>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94" name="Text Placeholder 70"/>
          <p:cNvSpPr>
            <a:spLocks noGrp="1"/>
          </p:cNvSpPr>
          <p:nvPr>
            <p:ph type="body" sz="quarter" idx="299" hasCustomPrompt="1"/>
          </p:nvPr>
        </p:nvSpPr>
        <p:spPr>
          <a:xfrm>
            <a:off x="8851134" y="3205165"/>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95" name="Text Placeholder 70"/>
          <p:cNvSpPr>
            <a:spLocks noGrp="1"/>
          </p:cNvSpPr>
          <p:nvPr>
            <p:ph type="body" sz="quarter" idx="300" hasCustomPrompt="1"/>
          </p:nvPr>
        </p:nvSpPr>
        <p:spPr>
          <a:xfrm>
            <a:off x="8851134" y="3374276"/>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96" name="Text Placeholder 70"/>
          <p:cNvSpPr>
            <a:spLocks noGrp="1"/>
          </p:cNvSpPr>
          <p:nvPr>
            <p:ph type="body" sz="quarter" idx="301" hasCustomPrompt="1"/>
          </p:nvPr>
        </p:nvSpPr>
        <p:spPr>
          <a:xfrm>
            <a:off x="8851134" y="3497734"/>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97" name="Text Placeholder 70"/>
          <p:cNvSpPr>
            <a:spLocks noGrp="1"/>
          </p:cNvSpPr>
          <p:nvPr>
            <p:ph type="body" sz="quarter" idx="302" hasCustomPrompt="1"/>
          </p:nvPr>
        </p:nvSpPr>
        <p:spPr>
          <a:xfrm>
            <a:off x="8851134" y="3617123"/>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98" name="Text Placeholder 70"/>
          <p:cNvSpPr>
            <a:spLocks noGrp="1"/>
          </p:cNvSpPr>
          <p:nvPr>
            <p:ph type="body" sz="quarter" idx="303" hasCustomPrompt="1"/>
          </p:nvPr>
        </p:nvSpPr>
        <p:spPr>
          <a:xfrm>
            <a:off x="8851134" y="3736511"/>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99" name="Picture Placeholder 4"/>
          <p:cNvSpPr>
            <a:spLocks noGrp="1" noChangeAspect="1"/>
          </p:cNvSpPr>
          <p:nvPr>
            <p:ph type="pic" sz="quarter" idx="304" hasCustomPrompt="1"/>
          </p:nvPr>
        </p:nvSpPr>
        <p:spPr>
          <a:xfrm>
            <a:off x="835827" y="420060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00" name="Text Placeholder 70"/>
          <p:cNvSpPr>
            <a:spLocks noGrp="1"/>
          </p:cNvSpPr>
          <p:nvPr>
            <p:ph type="body" sz="quarter" idx="305" hasCustomPrompt="1"/>
          </p:nvPr>
        </p:nvSpPr>
        <p:spPr>
          <a:xfrm>
            <a:off x="1782779" y="420060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01" name="Text Placeholder 70"/>
          <p:cNvSpPr>
            <a:spLocks noGrp="1"/>
          </p:cNvSpPr>
          <p:nvPr>
            <p:ph type="body" sz="quarter" idx="306" hasCustomPrompt="1"/>
          </p:nvPr>
        </p:nvSpPr>
        <p:spPr>
          <a:xfrm>
            <a:off x="1782779" y="436971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02" name="Text Placeholder 70"/>
          <p:cNvSpPr>
            <a:spLocks noGrp="1"/>
          </p:cNvSpPr>
          <p:nvPr>
            <p:ph type="body" sz="quarter" idx="307" hasCustomPrompt="1"/>
          </p:nvPr>
        </p:nvSpPr>
        <p:spPr>
          <a:xfrm>
            <a:off x="1782779" y="449317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03" name="Text Placeholder 70"/>
          <p:cNvSpPr>
            <a:spLocks noGrp="1"/>
          </p:cNvSpPr>
          <p:nvPr>
            <p:ph type="body" sz="quarter" idx="308" hasCustomPrompt="1"/>
          </p:nvPr>
        </p:nvSpPr>
        <p:spPr>
          <a:xfrm>
            <a:off x="1782779" y="461256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04" name="Text Placeholder 70"/>
          <p:cNvSpPr>
            <a:spLocks noGrp="1"/>
          </p:cNvSpPr>
          <p:nvPr>
            <p:ph type="body" sz="quarter" idx="309" hasCustomPrompt="1"/>
          </p:nvPr>
        </p:nvSpPr>
        <p:spPr>
          <a:xfrm>
            <a:off x="1782779" y="4731953"/>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05" name="Picture Placeholder 4"/>
          <p:cNvSpPr>
            <a:spLocks noGrp="1" noChangeAspect="1"/>
          </p:cNvSpPr>
          <p:nvPr>
            <p:ph type="pic" sz="quarter" idx="310" hasCustomPrompt="1"/>
          </p:nvPr>
        </p:nvSpPr>
        <p:spPr>
          <a:xfrm>
            <a:off x="4387077" y="4200157"/>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06" name="Text Placeholder 70"/>
          <p:cNvSpPr>
            <a:spLocks noGrp="1"/>
          </p:cNvSpPr>
          <p:nvPr>
            <p:ph type="body" sz="quarter" idx="311" hasCustomPrompt="1"/>
          </p:nvPr>
        </p:nvSpPr>
        <p:spPr>
          <a:xfrm>
            <a:off x="5334030" y="4200157"/>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07" name="Text Placeholder 70"/>
          <p:cNvSpPr>
            <a:spLocks noGrp="1"/>
          </p:cNvSpPr>
          <p:nvPr>
            <p:ph type="body" sz="quarter" idx="312" hasCustomPrompt="1"/>
          </p:nvPr>
        </p:nvSpPr>
        <p:spPr>
          <a:xfrm>
            <a:off x="5334030" y="436926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08" name="Text Placeholder 70"/>
          <p:cNvSpPr>
            <a:spLocks noGrp="1"/>
          </p:cNvSpPr>
          <p:nvPr>
            <p:ph type="body" sz="quarter" idx="313" hasCustomPrompt="1"/>
          </p:nvPr>
        </p:nvSpPr>
        <p:spPr>
          <a:xfrm>
            <a:off x="5334030" y="449272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09" name="Text Placeholder 70"/>
          <p:cNvSpPr>
            <a:spLocks noGrp="1"/>
          </p:cNvSpPr>
          <p:nvPr>
            <p:ph type="body" sz="quarter" idx="314" hasCustomPrompt="1"/>
          </p:nvPr>
        </p:nvSpPr>
        <p:spPr>
          <a:xfrm>
            <a:off x="5334030" y="461211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10" name="Text Placeholder 70"/>
          <p:cNvSpPr>
            <a:spLocks noGrp="1"/>
          </p:cNvSpPr>
          <p:nvPr>
            <p:ph type="body" sz="quarter" idx="315" hasCustomPrompt="1"/>
          </p:nvPr>
        </p:nvSpPr>
        <p:spPr>
          <a:xfrm>
            <a:off x="5334030" y="4731503"/>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11" name="Picture Placeholder 4"/>
          <p:cNvSpPr>
            <a:spLocks noGrp="1" noChangeAspect="1"/>
          </p:cNvSpPr>
          <p:nvPr>
            <p:ph type="pic" sz="quarter" idx="316" hasCustomPrompt="1"/>
          </p:nvPr>
        </p:nvSpPr>
        <p:spPr>
          <a:xfrm>
            <a:off x="7908497" y="4199944"/>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12" name="Text Placeholder 70"/>
          <p:cNvSpPr>
            <a:spLocks noGrp="1"/>
          </p:cNvSpPr>
          <p:nvPr>
            <p:ph type="body" sz="quarter" idx="317" hasCustomPrompt="1"/>
          </p:nvPr>
        </p:nvSpPr>
        <p:spPr>
          <a:xfrm>
            <a:off x="8851134" y="4199944"/>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13" name="Text Placeholder 70"/>
          <p:cNvSpPr>
            <a:spLocks noGrp="1"/>
          </p:cNvSpPr>
          <p:nvPr>
            <p:ph type="body" sz="quarter" idx="318" hasCustomPrompt="1"/>
          </p:nvPr>
        </p:nvSpPr>
        <p:spPr>
          <a:xfrm>
            <a:off x="8851134" y="4369055"/>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14" name="Text Placeholder 70"/>
          <p:cNvSpPr>
            <a:spLocks noGrp="1"/>
          </p:cNvSpPr>
          <p:nvPr>
            <p:ph type="body" sz="quarter" idx="319" hasCustomPrompt="1"/>
          </p:nvPr>
        </p:nvSpPr>
        <p:spPr>
          <a:xfrm>
            <a:off x="8851134" y="449251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15" name="Text Placeholder 70"/>
          <p:cNvSpPr>
            <a:spLocks noGrp="1"/>
          </p:cNvSpPr>
          <p:nvPr>
            <p:ph type="body" sz="quarter" idx="320" hasCustomPrompt="1"/>
          </p:nvPr>
        </p:nvSpPr>
        <p:spPr>
          <a:xfrm>
            <a:off x="8851134" y="4611902"/>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16" name="Text Placeholder 70"/>
          <p:cNvSpPr>
            <a:spLocks noGrp="1"/>
          </p:cNvSpPr>
          <p:nvPr>
            <p:ph type="body" sz="quarter" idx="321" hasCustomPrompt="1"/>
          </p:nvPr>
        </p:nvSpPr>
        <p:spPr>
          <a:xfrm>
            <a:off x="8851134" y="4731290"/>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17" name="Picture Placeholder 4"/>
          <p:cNvSpPr>
            <a:spLocks noGrp="1" noChangeAspect="1"/>
          </p:cNvSpPr>
          <p:nvPr>
            <p:ph type="pic" sz="quarter" idx="322" hasCustomPrompt="1"/>
          </p:nvPr>
        </p:nvSpPr>
        <p:spPr>
          <a:xfrm>
            <a:off x="835827" y="5185593"/>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18" name="Text Placeholder 70"/>
          <p:cNvSpPr>
            <a:spLocks noGrp="1"/>
          </p:cNvSpPr>
          <p:nvPr>
            <p:ph type="body" sz="quarter" idx="323" hasCustomPrompt="1"/>
          </p:nvPr>
        </p:nvSpPr>
        <p:spPr>
          <a:xfrm>
            <a:off x="1785689" y="5185593"/>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19" name="Text Placeholder 70"/>
          <p:cNvSpPr>
            <a:spLocks noGrp="1"/>
          </p:cNvSpPr>
          <p:nvPr>
            <p:ph type="body" sz="quarter" idx="324" hasCustomPrompt="1"/>
          </p:nvPr>
        </p:nvSpPr>
        <p:spPr>
          <a:xfrm>
            <a:off x="1785689" y="535470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20" name="Text Placeholder 70"/>
          <p:cNvSpPr>
            <a:spLocks noGrp="1"/>
          </p:cNvSpPr>
          <p:nvPr>
            <p:ph type="body" sz="quarter" idx="325" hasCustomPrompt="1"/>
          </p:nvPr>
        </p:nvSpPr>
        <p:spPr>
          <a:xfrm>
            <a:off x="1785689" y="547816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21" name="Text Placeholder 70"/>
          <p:cNvSpPr>
            <a:spLocks noGrp="1"/>
          </p:cNvSpPr>
          <p:nvPr>
            <p:ph type="body" sz="quarter" idx="326" hasCustomPrompt="1"/>
          </p:nvPr>
        </p:nvSpPr>
        <p:spPr>
          <a:xfrm>
            <a:off x="1785689" y="559755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22" name="Text Placeholder 70"/>
          <p:cNvSpPr>
            <a:spLocks noGrp="1"/>
          </p:cNvSpPr>
          <p:nvPr>
            <p:ph type="body" sz="quarter" idx="327" hasCustomPrompt="1"/>
          </p:nvPr>
        </p:nvSpPr>
        <p:spPr>
          <a:xfrm>
            <a:off x="1785689" y="5716939"/>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23" name="Picture Placeholder 4"/>
          <p:cNvSpPr>
            <a:spLocks noGrp="1" noChangeAspect="1"/>
          </p:cNvSpPr>
          <p:nvPr>
            <p:ph type="pic" sz="quarter" idx="328" hasCustomPrompt="1"/>
          </p:nvPr>
        </p:nvSpPr>
        <p:spPr>
          <a:xfrm>
            <a:off x="4387077" y="5185143"/>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24" name="Text Placeholder 70"/>
          <p:cNvSpPr>
            <a:spLocks noGrp="1"/>
          </p:cNvSpPr>
          <p:nvPr>
            <p:ph type="body" sz="quarter" idx="329" hasCustomPrompt="1"/>
          </p:nvPr>
        </p:nvSpPr>
        <p:spPr>
          <a:xfrm>
            <a:off x="5336940" y="5185143"/>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25" name="Text Placeholder 70"/>
          <p:cNvSpPr>
            <a:spLocks noGrp="1"/>
          </p:cNvSpPr>
          <p:nvPr>
            <p:ph type="body" sz="quarter" idx="330" hasCustomPrompt="1"/>
          </p:nvPr>
        </p:nvSpPr>
        <p:spPr>
          <a:xfrm>
            <a:off x="5336940" y="535425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26" name="Text Placeholder 70"/>
          <p:cNvSpPr>
            <a:spLocks noGrp="1"/>
          </p:cNvSpPr>
          <p:nvPr>
            <p:ph type="body" sz="quarter" idx="331" hasCustomPrompt="1"/>
          </p:nvPr>
        </p:nvSpPr>
        <p:spPr>
          <a:xfrm>
            <a:off x="5336940" y="547771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27" name="Text Placeholder 70"/>
          <p:cNvSpPr>
            <a:spLocks noGrp="1"/>
          </p:cNvSpPr>
          <p:nvPr>
            <p:ph type="body" sz="quarter" idx="332" hasCustomPrompt="1"/>
          </p:nvPr>
        </p:nvSpPr>
        <p:spPr>
          <a:xfrm>
            <a:off x="5336940" y="559710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28" name="Text Placeholder 70"/>
          <p:cNvSpPr>
            <a:spLocks noGrp="1"/>
          </p:cNvSpPr>
          <p:nvPr>
            <p:ph type="body" sz="quarter" idx="333" hasCustomPrompt="1"/>
          </p:nvPr>
        </p:nvSpPr>
        <p:spPr>
          <a:xfrm>
            <a:off x="5336940" y="5716489"/>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29" name="Picture Placeholder 4"/>
          <p:cNvSpPr>
            <a:spLocks noGrp="1" noChangeAspect="1"/>
          </p:cNvSpPr>
          <p:nvPr>
            <p:ph type="pic" sz="quarter" idx="334" hasCustomPrompt="1"/>
          </p:nvPr>
        </p:nvSpPr>
        <p:spPr>
          <a:xfrm>
            <a:off x="7911407" y="5184931"/>
            <a:ext cx="831273" cy="605118"/>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30" name="Text Placeholder 70"/>
          <p:cNvSpPr>
            <a:spLocks noGrp="1"/>
          </p:cNvSpPr>
          <p:nvPr>
            <p:ph type="body" sz="quarter" idx="335" hasCustomPrompt="1"/>
          </p:nvPr>
        </p:nvSpPr>
        <p:spPr>
          <a:xfrm>
            <a:off x="8851134" y="5184931"/>
            <a:ext cx="2509594"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31" name="Text Placeholder 70"/>
          <p:cNvSpPr>
            <a:spLocks noGrp="1"/>
          </p:cNvSpPr>
          <p:nvPr>
            <p:ph type="body" sz="quarter" idx="336" hasCustomPrompt="1"/>
          </p:nvPr>
        </p:nvSpPr>
        <p:spPr>
          <a:xfrm>
            <a:off x="8851134" y="5354041"/>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32" name="Text Placeholder 70"/>
          <p:cNvSpPr>
            <a:spLocks noGrp="1"/>
          </p:cNvSpPr>
          <p:nvPr>
            <p:ph type="body" sz="quarter" idx="337" hasCustomPrompt="1"/>
          </p:nvPr>
        </p:nvSpPr>
        <p:spPr>
          <a:xfrm>
            <a:off x="8851134" y="5477499"/>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33" name="Text Placeholder 70"/>
          <p:cNvSpPr>
            <a:spLocks noGrp="1"/>
          </p:cNvSpPr>
          <p:nvPr>
            <p:ph type="body" sz="quarter" idx="338" hasCustomPrompt="1"/>
          </p:nvPr>
        </p:nvSpPr>
        <p:spPr>
          <a:xfrm>
            <a:off x="8851134" y="5596888"/>
            <a:ext cx="2509594"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34" name="Text Placeholder 70"/>
          <p:cNvSpPr>
            <a:spLocks noGrp="1"/>
          </p:cNvSpPr>
          <p:nvPr>
            <p:ph type="body" sz="quarter" idx="339" hasCustomPrompt="1"/>
          </p:nvPr>
        </p:nvSpPr>
        <p:spPr>
          <a:xfrm>
            <a:off x="8851134" y="5716277"/>
            <a:ext cx="2509594" cy="116250"/>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350295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eople: 12 Total">
    <p:spTree>
      <p:nvGrpSpPr>
        <p:cNvPr id="1" name=""/>
        <p:cNvGrpSpPr/>
        <p:nvPr/>
      </p:nvGrpSpPr>
      <p:grpSpPr>
        <a:xfrm>
          <a:off x="0" y="0"/>
          <a:ext cx="0" cy="0"/>
          <a:chOff x="0" y="0"/>
          <a:chExt cx="0" cy="0"/>
        </a:xfrm>
      </p:grpSpPr>
      <p:sp>
        <p:nvSpPr>
          <p:cNvPr id="147" name="Title Placeholder 1"/>
          <p:cNvSpPr>
            <a:spLocks noGrp="1"/>
          </p:cNvSpPr>
          <p:nvPr>
            <p:ph type="title" hasCustomPrompt="1"/>
          </p:nvPr>
        </p:nvSpPr>
        <p:spPr>
          <a:xfrm>
            <a:off x="3" y="2"/>
            <a:ext cx="12191998" cy="1173206"/>
          </a:xfrm>
          <a:prstGeom prst="rect">
            <a:avLst/>
          </a:prstGeom>
        </p:spPr>
        <p:txBody>
          <a:bodyPr vert="horz" wrap="square" lIns="685800" tIns="685800" rIns="685800" bIns="137160" rtlCol="0" anchor="t" anchorCtr="0">
            <a:spAutoFit/>
          </a:bodyPr>
          <a:lstStyle>
            <a:lvl1pPr algn="l">
              <a:defRPr sz="2471" b="1" baseline="0"/>
            </a:lvl1pPr>
          </a:lstStyle>
          <a:p>
            <a:r>
              <a:rPr lang="en-US" dirty="0"/>
              <a:t>Meet our team 28 </a:t>
            </a:r>
            <a:r>
              <a:rPr lang="en-US"/>
              <a:t>pt. Bold</a:t>
            </a:r>
            <a:endParaRPr lang="en-US" dirty="0"/>
          </a:p>
        </p:txBody>
      </p:sp>
      <p:sp>
        <p:nvSpPr>
          <p:cNvPr id="332"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874" b="1">
                <a:solidFill>
                  <a:schemeClr val="bg1"/>
                </a:solidFill>
              </a:defRPr>
            </a:lvl1pPr>
          </a:lstStyle>
          <a:p>
            <a:r>
              <a:rPr lang="en-US" dirty="0"/>
              <a:t>Click to insert image</a:t>
            </a:r>
          </a:p>
        </p:txBody>
      </p:sp>
      <p:sp>
        <p:nvSpPr>
          <p:cNvPr id="7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6" name="Picture Placeholder 4"/>
          <p:cNvSpPr>
            <a:spLocks noGrp="1" noChangeAspect="1"/>
          </p:cNvSpPr>
          <p:nvPr>
            <p:ph type="pic" sz="quarter" idx="10" hasCustomPrompt="1"/>
          </p:nvPr>
        </p:nvSpPr>
        <p:spPr>
          <a:xfrm>
            <a:off x="835826" y="1079775"/>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77" name="Text Placeholder 70"/>
          <p:cNvSpPr>
            <a:spLocks noGrp="1"/>
          </p:cNvSpPr>
          <p:nvPr>
            <p:ph type="body" sz="quarter" idx="252" hasCustomPrompt="1"/>
          </p:nvPr>
        </p:nvSpPr>
        <p:spPr>
          <a:xfrm>
            <a:off x="829350" y="1969656"/>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78" name="Text Placeholder 70"/>
          <p:cNvSpPr>
            <a:spLocks noGrp="1"/>
          </p:cNvSpPr>
          <p:nvPr>
            <p:ph type="body" sz="quarter" idx="253" hasCustomPrompt="1"/>
          </p:nvPr>
        </p:nvSpPr>
        <p:spPr>
          <a:xfrm>
            <a:off x="829350" y="213876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79" name="Text Placeholder 70"/>
          <p:cNvSpPr>
            <a:spLocks noGrp="1"/>
          </p:cNvSpPr>
          <p:nvPr>
            <p:ph type="body" sz="quarter" idx="254" hasCustomPrompt="1"/>
          </p:nvPr>
        </p:nvSpPr>
        <p:spPr>
          <a:xfrm>
            <a:off x="829350" y="226222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80" name="Text Placeholder 70"/>
          <p:cNvSpPr>
            <a:spLocks noGrp="1"/>
          </p:cNvSpPr>
          <p:nvPr>
            <p:ph type="body" sz="quarter" idx="255" hasCustomPrompt="1"/>
          </p:nvPr>
        </p:nvSpPr>
        <p:spPr>
          <a:xfrm>
            <a:off x="829350" y="238161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81" name="Text Placeholder 70"/>
          <p:cNvSpPr>
            <a:spLocks noGrp="1"/>
          </p:cNvSpPr>
          <p:nvPr>
            <p:ph type="body" sz="quarter" idx="34" hasCustomPrompt="1"/>
          </p:nvPr>
        </p:nvSpPr>
        <p:spPr>
          <a:xfrm>
            <a:off x="829350" y="2501002"/>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94" name="Picture Placeholder 4"/>
          <p:cNvSpPr>
            <a:spLocks noGrp="1" noChangeAspect="1"/>
          </p:cNvSpPr>
          <p:nvPr>
            <p:ph type="pic" sz="quarter" idx="256" hasCustomPrompt="1"/>
          </p:nvPr>
        </p:nvSpPr>
        <p:spPr>
          <a:xfrm>
            <a:off x="3511693" y="1079775"/>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95" name="Text Placeholder 70"/>
          <p:cNvSpPr>
            <a:spLocks noGrp="1"/>
          </p:cNvSpPr>
          <p:nvPr>
            <p:ph type="body" sz="quarter" idx="257" hasCustomPrompt="1"/>
          </p:nvPr>
        </p:nvSpPr>
        <p:spPr>
          <a:xfrm>
            <a:off x="3511694" y="1969656"/>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96" name="Text Placeholder 70"/>
          <p:cNvSpPr>
            <a:spLocks noGrp="1"/>
          </p:cNvSpPr>
          <p:nvPr>
            <p:ph type="body" sz="quarter" idx="258" hasCustomPrompt="1"/>
          </p:nvPr>
        </p:nvSpPr>
        <p:spPr>
          <a:xfrm>
            <a:off x="3511694" y="213876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97" name="Text Placeholder 70"/>
          <p:cNvSpPr>
            <a:spLocks noGrp="1"/>
          </p:cNvSpPr>
          <p:nvPr>
            <p:ph type="body" sz="quarter" idx="259" hasCustomPrompt="1"/>
          </p:nvPr>
        </p:nvSpPr>
        <p:spPr>
          <a:xfrm>
            <a:off x="3511694" y="226222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98" name="Text Placeholder 70"/>
          <p:cNvSpPr>
            <a:spLocks noGrp="1"/>
          </p:cNvSpPr>
          <p:nvPr>
            <p:ph type="body" sz="quarter" idx="260" hasCustomPrompt="1"/>
          </p:nvPr>
        </p:nvSpPr>
        <p:spPr>
          <a:xfrm>
            <a:off x="3511694" y="238161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99" name="Text Placeholder 70"/>
          <p:cNvSpPr>
            <a:spLocks noGrp="1"/>
          </p:cNvSpPr>
          <p:nvPr>
            <p:ph type="body" sz="quarter" idx="261" hasCustomPrompt="1"/>
          </p:nvPr>
        </p:nvSpPr>
        <p:spPr>
          <a:xfrm>
            <a:off x="3511694" y="2501002"/>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06" name="Picture Placeholder 4"/>
          <p:cNvSpPr>
            <a:spLocks noGrp="1" noChangeAspect="1"/>
          </p:cNvSpPr>
          <p:nvPr>
            <p:ph type="pic" sz="quarter" idx="262" hasCustomPrompt="1"/>
          </p:nvPr>
        </p:nvSpPr>
        <p:spPr>
          <a:xfrm>
            <a:off x="6194037" y="1079775"/>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07" name="Text Placeholder 70"/>
          <p:cNvSpPr>
            <a:spLocks noGrp="1"/>
          </p:cNvSpPr>
          <p:nvPr>
            <p:ph type="body" sz="quarter" idx="263" hasCustomPrompt="1"/>
          </p:nvPr>
        </p:nvSpPr>
        <p:spPr>
          <a:xfrm>
            <a:off x="6194038" y="1969656"/>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08" name="Text Placeholder 70"/>
          <p:cNvSpPr>
            <a:spLocks noGrp="1"/>
          </p:cNvSpPr>
          <p:nvPr>
            <p:ph type="body" sz="quarter" idx="264" hasCustomPrompt="1"/>
          </p:nvPr>
        </p:nvSpPr>
        <p:spPr>
          <a:xfrm>
            <a:off x="6194038" y="213876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09" name="Text Placeholder 70"/>
          <p:cNvSpPr>
            <a:spLocks noGrp="1"/>
          </p:cNvSpPr>
          <p:nvPr>
            <p:ph type="body" sz="quarter" idx="265" hasCustomPrompt="1"/>
          </p:nvPr>
        </p:nvSpPr>
        <p:spPr>
          <a:xfrm>
            <a:off x="6194038" y="226222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10" name="Text Placeholder 70"/>
          <p:cNvSpPr>
            <a:spLocks noGrp="1"/>
          </p:cNvSpPr>
          <p:nvPr>
            <p:ph type="body" sz="quarter" idx="266" hasCustomPrompt="1"/>
          </p:nvPr>
        </p:nvSpPr>
        <p:spPr>
          <a:xfrm>
            <a:off x="6194038" y="238161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11" name="Text Placeholder 70"/>
          <p:cNvSpPr>
            <a:spLocks noGrp="1"/>
          </p:cNvSpPr>
          <p:nvPr>
            <p:ph type="body" sz="quarter" idx="267" hasCustomPrompt="1"/>
          </p:nvPr>
        </p:nvSpPr>
        <p:spPr>
          <a:xfrm>
            <a:off x="6194038" y="2501002"/>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12" name="Picture Placeholder 4"/>
          <p:cNvSpPr>
            <a:spLocks noGrp="1" noChangeAspect="1"/>
          </p:cNvSpPr>
          <p:nvPr>
            <p:ph type="pic" sz="quarter" idx="268" hasCustomPrompt="1"/>
          </p:nvPr>
        </p:nvSpPr>
        <p:spPr>
          <a:xfrm>
            <a:off x="8876382" y="1079775"/>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13" name="Text Placeholder 70"/>
          <p:cNvSpPr>
            <a:spLocks noGrp="1"/>
          </p:cNvSpPr>
          <p:nvPr>
            <p:ph type="body" sz="quarter" idx="269" hasCustomPrompt="1"/>
          </p:nvPr>
        </p:nvSpPr>
        <p:spPr>
          <a:xfrm>
            <a:off x="8876383" y="1969656"/>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14" name="Text Placeholder 70"/>
          <p:cNvSpPr>
            <a:spLocks noGrp="1"/>
          </p:cNvSpPr>
          <p:nvPr>
            <p:ph type="body" sz="quarter" idx="270" hasCustomPrompt="1"/>
          </p:nvPr>
        </p:nvSpPr>
        <p:spPr>
          <a:xfrm>
            <a:off x="8876383" y="213876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15" name="Text Placeholder 70"/>
          <p:cNvSpPr>
            <a:spLocks noGrp="1"/>
          </p:cNvSpPr>
          <p:nvPr>
            <p:ph type="body" sz="quarter" idx="271" hasCustomPrompt="1"/>
          </p:nvPr>
        </p:nvSpPr>
        <p:spPr>
          <a:xfrm>
            <a:off x="8876383" y="226222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16" name="Text Placeholder 70"/>
          <p:cNvSpPr>
            <a:spLocks noGrp="1"/>
          </p:cNvSpPr>
          <p:nvPr>
            <p:ph type="body" sz="quarter" idx="272" hasCustomPrompt="1"/>
          </p:nvPr>
        </p:nvSpPr>
        <p:spPr>
          <a:xfrm>
            <a:off x="8876383" y="2381614"/>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17" name="Text Placeholder 70"/>
          <p:cNvSpPr>
            <a:spLocks noGrp="1"/>
          </p:cNvSpPr>
          <p:nvPr>
            <p:ph type="body" sz="quarter" idx="273" hasCustomPrompt="1"/>
          </p:nvPr>
        </p:nvSpPr>
        <p:spPr>
          <a:xfrm>
            <a:off x="8876383" y="2501002"/>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67" name="Picture Placeholder 4"/>
          <p:cNvSpPr>
            <a:spLocks noGrp="1" noChangeAspect="1"/>
          </p:cNvSpPr>
          <p:nvPr>
            <p:ph type="pic" sz="quarter" idx="274" hasCustomPrompt="1"/>
          </p:nvPr>
        </p:nvSpPr>
        <p:spPr>
          <a:xfrm>
            <a:off x="835826" y="2792830"/>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68" name="Text Placeholder 70"/>
          <p:cNvSpPr>
            <a:spLocks noGrp="1"/>
          </p:cNvSpPr>
          <p:nvPr>
            <p:ph type="body" sz="quarter" idx="275" hasCustomPrompt="1"/>
          </p:nvPr>
        </p:nvSpPr>
        <p:spPr>
          <a:xfrm>
            <a:off x="829350" y="3682712"/>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69" name="Text Placeholder 70"/>
          <p:cNvSpPr>
            <a:spLocks noGrp="1"/>
          </p:cNvSpPr>
          <p:nvPr>
            <p:ph type="body" sz="quarter" idx="276" hasCustomPrompt="1"/>
          </p:nvPr>
        </p:nvSpPr>
        <p:spPr>
          <a:xfrm>
            <a:off x="829350" y="385182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70" name="Text Placeholder 70"/>
          <p:cNvSpPr>
            <a:spLocks noGrp="1"/>
          </p:cNvSpPr>
          <p:nvPr>
            <p:ph type="body" sz="quarter" idx="277" hasCustomPrompt="1"/>
          </p:nvPr>
        </p:nvSpPr>
        <p:spPr>
          <a:xfrm>
            <a:off x="829350" y="397528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71" name="Text Placeholder 70"/>
          <p:cNvSpPr>
            <a:spLocks noGrp="1"/>
          </p:cNvSpPr>
          <p:nvPr>
            <p:ph type="body" sz="quarter" idx="278" hasCustomPrompt="1"/>
          </p:nvPr>
        </p:nvSpPr>
        <p:spPr>
          <a:xfrm>
            <a:off x="829350" y="40946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72" name="Text Placeholder 70"/>
          <p:cNvSpPr>
            <a:spLocks noGrp="1"/>
          </p:cNvSpPr>
          <p:nvPr>
            <p:ph type="body" sz="quarter" idx="279" hasCustomPrompt="1"/>
          </p:nvPr>
        </p:nvSpPr>
        <p:spPr>
          <a:xfrm>
            <a:off x="829350" y="4214058"/>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73" name="Picture Placeholder 4"/>
          <p:cNvSpPr>
            <a:spLocks noGrp="1" noChangeAspect="1"/>
          </p:cNvSpPr>
          <p:nvPr>
            <p:ph type="pic" sz="quarter" idx="280" hasCustomPrompt="1"/>
          </p:nvPr>
        </p:nvSpPr>
        <p:spPr>
          <a:xfrm>
            <a:off x="3511693" y="2792830"/>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74" name="Text Placeholder 70"/>
          <p:cNvSpPr>
            <a:spLocks noGrp="1"/>
          </p:cNvSpPr>
          <p:nvPr>
            <p:ph type="body" sz="quarter" idx="281" hasCustomPrompt="1"/>
          </p:nvPr>
        </p:nvSpPr>
        <p:spPr>
          <a:xfrm>
            <a:off x="3511694" y="3682712"/>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75" name="Text Placeholder 70"/>
          <p:cNvSpPr>
            <a:spLocks noGrp="1"/>
          </p:cNvSpPr>
          <p:nvPr>
            <p:ph type="body" sz="quarter" idx="282" hasCustomPrompt="1"/>
          </p:nvPr>
        </p:nvSpPr>
        <p:spPr>
          <a:xfrm>
            <a:off x="3511694" y="385182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76" name="Text Placeholder 70"/>
          <p:cNvSpPr>
            <a:spLocks noGrp="1"/>
          </p:cNvSpPr>
          <p:nvPr>
            <p:ph type="body" sz="quarter" idx="283" hasCustomPrompt="1"/>
          </p:nvPr>
        </p:nvSpPr>
        <p:spPr>
          <a:xfrm>
            <a:off x="3511694" y="397528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77" name="Text Placeholder 70"/>
          <p:cNvSpPr>
            <a:spLocks noGrp="1"/>
          </p:cNvSpPr>
          <p:nvPr>
            <p:ph type="body" sz="quarter" idx="284" hasCustomPrompt="1"/>
          </p:nvPr>
        </p:nvSpPr>
        <p:spPr>
          <a:xfrm>
            <a:off x="3511694" y="40946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78" name="Text Placeholder 70"/>
          <p:cNvSpPr>
            <a:spLocks noGrp="1"/>
          </p:cNvSpPr>
          <p:nvPr>
            <p:ph type="body" sz="quarter" idx="285" hasCustomPrompt="1"/>
          </p:nvPr>
        </p:nvSpPr>
        <p:spPr>
          <a:xfrm>
            <a:off x="3511694" y="4214058"/>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79" name="Picture Placeholder 4"/>
          <p:cNvSpPr>
            <a:spLocks noGrp="1" noChangeAspect="1"/>
          </p:cNvSpPr>
          <p:nvPr>
            <p:ph type="pic" sz="quarter" idx="286" hasCustomPrompt="1"/>
          </p:nvPr>
        </p:nvSpPr>
        <p:spPr>
          <a:xfrm>
            <a:off x="6194037" y="2792830"/>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80" name="Text Placeholder 70"/>
          <p:cNvSpPr>
            <a:spLocks noGrp="1"/>
          </p:cNvSpPr>
          <p:nvPr>
            <p:ph type="body" sz="quarter" idx="287" hasCustomPrompt="1"/>
          </p:nvPr>
        </p:nvSpPr>
        <p:spPr>
          <a:xfrm>
            <a:off x="6194038" y="3682712"/>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81" name="Text Placeholder 70"/>
          <p:cNvSpPr>
            <a:spLocks noGrp="1"/>
          </p:cNvSpPr>
          <p:nvPr>
            <p:ph type="body" sz="quarter" idx="288" hasCustomPrompt="1"/>
          </p:nvPr>
        </p:nvSpPr>
        <p:spPr>
          <a:xfrm>
            <a:off x="6194038" y="385182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82" name="Text Placeholder 70"/>
          <p:cNvSpPr>
            <a:spLocks noGrp="1"/>
          </p:cNvSpPr>
          <p:nvPr>
            <p:ph type="body" sz="quarter" idx="289" hasCustomPrompt="1"/>
          </p:nvPr>
        </p:nvSpPr>
        <p:spPr>
          <a:xfrm>
            <a:off x="6194038" y="397528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83" name="Text Placeholder 70"/>
          <p:cNvSpPr>
            <a:spLocks noGrp="1"/>
          </p:cNvSpPr>
          <p:nvPr>
            <p:ph type="body" sz="quarter" idx="290" hasCustomPrompt="1"/>
          </p:nvPr>
        </p:nvSpPr>
        <p:spPr>
          <a:xfrm>
            <a:off x="6194038" y="40946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84" name="Text Placeholder 70"/>
          <p:cNvSpPr>
            <a:spLocks noGrp="1"/>
          </p:cNvSpPr>
          <p:nvPr>
            <p:ph type="body" sz="quarter" idx="291" hasCustomPrompt="1"/>
          </p:nvPr>
        </p:nvSpPr>
        <p:spPr>
          <a:xfrm>
            <a:off x="6194038" y="4214058"/>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85" name="Picture Placeholder 4"/>
          <p:cNvSpPr>
            <a:spLocks noGrp="1" noChangeAspect="1"/>
          </p:cNvSpPr>
          <p:nvPr>
            <p:ph type="pic" sz="quarter" idx="292" hasCustomPrompt="1"/>
          </p:nvPr>
        </p:nvSpPr>
        <p:spPr>
          <a:xfrm>
            <a:off x="8876382" y="2792830"/>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86" name="Text Placeholder 70"/>
          <p:cNvSpPr>
            <a:spLocks noGrp="1"/>
          </p:cNvSpPr>
          <p:nvPr>
            <p:ph type="body" sz="quarter" idx="293" hasCustomPrompt="1"/>
          </p:nvPr>
        </p:nvSpPr>
        <p:spPr>
          <a:xfrm>
            <a:off x="8876383" y="3682712"/>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87" name="Text Placeholder 70"/>
          <p:cNvSpPr>
            <a:spLocks noGrp="1"/>
          </p:cNvSpPr>
          <p:nvPr>
            <p:ph type="body" sz="quarter" idx="294" hasCustomPrompt="1"/>
          </p:nvPr>
        </p:nvSpPr>
        <p:spPr>
          <a:xfrm>
            <a:off x="8876383" y="385182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88" name="Text Placeholder 70"/>
          <p:cNvSpPr>
            <a:spLocks noGrp="1"/>
          </p:cNvSpPr>
          <p:nvPr>
            <p:ph type="body" sz="quarter" idx="295" hasCustomPrompt="1"/>
          </p:nvPr>
        </p:nvSpPr>
        <p:spPr>
          <a:xfrm>
            <a:off x="8876383" y="397528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89" name="Text Placeholder 70"/>
          <p:cNvSpPr>
            <a:spLocks noGrp="1"/>
          </p:cNvSpPr>
          <p:nvPr>
            <p:ph type="body" sz="quarter" idx="296" hasCustomPrompt="1"/>
          </p:nvPr>
        </p:nvSpPr>
        <p:spPr>
          <a:xfrm>
            <a:off x="8876383" y="40946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90" name="Text Placeholder 70"/>
          <p:cNvSpPr>
            <a:spLocks noGrp="1"/>
          </p:cNvSpPr>
          <p:nvPr>
            <p:ph type="body" sz="quarter" idx="297" hasCustomPrompt="1"/>
          </p:nvPr>
        </p:nvSpPr>
        <p:spPr>
          <a:xfrm>
            <a:off x="8876383" y="4214058"/>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91" name="Picture Placeholder 4"/>
          <p:cNvSpPr>
            <a:spLocks noGrp="1" noChangeAspect="1"/>
          </p:cNvSpPr>
          <p:nvPr>
            <p:ph type="pic" sz="quarter" idx="298" hasCustomPrompt="1"/>
          </p:nvPr>
        </p:nvSpPr>
        <p:spPr>
          <a:xfrm>
            <a:off x="835826" y="4518979"/>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92" name="Text Placeholder 70"/>
          <p:cNvSpPr>
            <a:spLocks noGrp="1"/>
          </p:cNvSpPr>
          <p:nvPr>
            <p:ph type="body" sz="quarter" idx="299" hasCustomPrompt="1"/>
          </p:nvPr>
        </p:nvSpPr>
        <p:spPr>
          <a:xfrm>
            <a:off x="829350" y="540886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93" name="Text Placeholder 70"/>
          <p:cNvSpPr>
            <a:spLocks noGrp="1"/>
          </p:cNvSpPr>
          <p:nvPr>
            <p:ph type="body" sz="quarter" idx="300" hasCustomPrompt="1"/>
          </p:nvPr>
        </p:nvSpPr>
        <p:spPr>
          <a:xfrm>
            <a:off x="829350" y="557797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194" name="Text Placeholder 70"/>
          <p:cNvSpPr>
            <a:spLocks noGrp="1"/>
          </p:cNvSpPr>
          <p:nvPr>
            <p:ph type="body" sz="quarter" idx="301" hasCustomPrompt="1"/>
          </p:nvPr>
        </p:nvSpPr>
        <p:spPr>
          <a:xfrm>
            <a:off x="829350" y="570142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95" name="Text Placeholder 70"/>
          <p:cNvSpPr>
            <a:spLocks noGrp="1"/>
          </p:cNvSpPr>
          <p:nvPr>
            <p:ph type="body" sz="quarter" idx="302" hasCustomPrompt="1"/>
          </p:nvPr>
        </p:nvSpPr>
        <p:spPr>
          <a:xfrm>
            <a:off x="829350" y="582081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96" name="Text Placeholder 70"/>
          <p:cNvSpPr>
            <a:spLocks noGrp="1"/>
          </p:cNvSpPr>
          <p:nvPr>
            <p:ph type="body" sz="quarter" idx="303" hasCustomPrompt="1"/>
          </p:nvPr>
        </p:nvSpPr>
        <p:spPr>
          <a:xfrm>
            <a:off x="829350" y="5940206"/>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197" name="Picture Placeholder 4"/>
          <p:cNvSpPr>
            <a:spLocks noGrp="1" noChangeAspect="1"/>
          </p:cNvSpPr>
          <p:nvPr>
            <p:ph type="pic" sz="quarter" idx="304" hasCustomPrompt="1"/>
          </p:nvPr>
        </p:nvSpPr>
        <p:spPr>
          <a:xfrm>
            <a:off x="3511693" y="4518979"/>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198" name="Text Placeholder 70"/>
          <p:cNvSpPr>
            <a:spLocks noGrp="1"/>
          </p:cNvSpPr>
          <p:nvPr>
            <p:ph type="body" sz="quarter" idx="305" hasCustomPrompt="1"/>
          </p:nvPr>
        </p:nvSpPr>
        <p:spPr>
          <a:xfrm>
            <a:off x="3511694" y="540886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199" name="Text Placeholder 70"/>
          <p:cNvSpPr>
            <a:spLocks noGrp="1"/>
          </p:cNvSpPr>
          <p:nvPr>
            <p:ph type="body" sz="quarter" idx="306" hasCustomPrompt="1"/>
          </p:nvPr>
        </p:nvSpPr>
        <p:spPr>
          <a:xfrm>
            <a:off x="3511694" y="557797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00" name="Text Placeholder 70"/>
          <p:cNvSpPr>
            <a:spLocks noGrp="1"/>
          </p:cNvSpPr>
          <p:nvPr>
            <p:ph type="body" sz="quarter" idx="307" hasCustomPrompt="1"/>
          </p:nvPr>
        </p:nvSpPr>
        <p:spPr>
          <a:xfrm>
            <a:off x="3511694" y="570142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01" name="Text Placeholder 70"/>
          <p:cNvSpPr>
            <a:spLocks noGrp="1"/>
          </p:cNvSpPr>
          <p:nvPr>
            <p:ph type="body" sz="quarter" idx="308" hasCustomPrompt="1"/>
          </p:nvPr>
        </p:nvSpPr>
        <p:spPr>
          <a:xfrm>
            <a:off x="3511694" y="582081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02" name="Text Placeholder 70"/>
          <p:cNvSpPr>
            <a:spLocks noGrp="1"/>
          </p:cNvSpPr>
          <p:nvPr>
            <p:ph type="body" sz="quarter" idx="309" hasCustomPrompt="1"/>
          </p:nvPr>
        </p:nvSpPr>
        <p:spPr>
          <a:xfrm>
            <a:off x="3511694" y="5940206"/>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03" name="Picture Placeholder 4"/>
          <p:cNvSpPr>
            <a:spLocks noGrp="1" noChangeAspect="1"/>
          </p:cNvSpPr>
          <p:nvPr>
            <p:ph type="pic" sz="quarter" idx="310" hasCustomPrompt="1"/>
          </p:nvPr>
        </p:nvSpPr>
        <p:spPr>
          <a:xfrm>
            <a:off x="6194037" y="4518979"/>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04" name="Text Placeholder 70"/>
          <p:cNvSpPr>
            <a:spLocks noGrp="1"/>
          </p:cNvSpPr>
          <p:nvPr>
            <p:ph type="body" sz="quarter" idx="311" hasCustomPrompt="1"/>
          </p:nvPr>
        </p:nvSpPr>
        <p:spPr>
          <a:xfrm>
            <a:off x="6194038" y="540886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05" name="Text Placeholder 70"/>
          <p:cNvSpPr>
            <a:spLocks noGrp="1"/>
          </p:cNvSpPr>
          <p:nvPr>
            <p:ph type="body" sz="quarter" idx="312" hasCustomPrompt="1"/>
          </p:nvPr>
        </p:nvSpPr>
        <p:spPr>
          <a:xfrm>
            <a:off x="6194038" y="557797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06" name="Text Placeholder 70"/>
          <p:cNvSpPr>
            <a:spLocks noGrp="1"/>
          </p:cNvSpPr>
          <p:nvPr>
            <p:ph type="body" sz="quarter" idx="313" hasCustomPrompt="1"/>
          </p:nvPr>
        </p:nvSpPr>
        <p:spPr>
          <a:xfrm>
            <a:off x="6194038" y="570142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07" name="Text Placeholder 70"/>
          <p:cNvSpPr>
            <a:spLocks noGrp="1"/>
          </p:cNvSpPr>
          <p:nvPr>
            <p:ph type="body" sz="quarter" idx="314" hasCustomPrompt="1"/>
          </p:nvPr>
        </p:nvSpPr>
        <p:spPr>
          <a:xfrm>
            <a:off x="6194038" y="582081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08" name="Text Placeholder 70"/>
          <p:cNvSpPr>
            <a:spLocks noGrp="1"/>
          </p:cNvSpPr>
          <p:nvPr>
            <p:ph type="body" sz="quarter" idx="315" hasCustomPrompt="1"/>
          </p:nvPr>
        </p:nvSpPr>
        <p:spPr>
          <a:xfrm>
            <a:off x="6194038" y="5940206"/>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09" name="Picture Placeholder 4"/>
          <p:cNvSpPr>
            <a:spLocks noGrp="1" noChangeAspect="1"/>
          </p:cNvSpPr>
          <p:nvPr>
            <p:ph type="pic" sz="quarter" idx="316" hasCustomPrompt="1"/>
          </p:nvPr>
        </p:nvSpPr>
        <p:spPr>
          <a:xfrm>
            <a:off x="8876382" y="4518979"/>
            <a:ext cx="1108364" cy="806824"/>
          </a:xfrm>
          <a:prstGeom prst="rect">
            <a:avLst/>
          </a:prstGeom>
          <a:noFill/>
        </p:spPr>
        <p:txBody>
          <a:bodyPr lIns="0" tIns="0" rIns="0" bIns="0" anchor="ctr" anchorCtr="0"/>
          <a:lstStyle>
            <a:lvl1pPr marL="0" indent="0" algn="ctr">
              <a:spcBef>
                <a:spcPts val="0"/>
              </a:spcBef>
              <a:buNone/>
              <a:defRPr sz="582">
                <a:solidFill>
                  <a:schemeClr val="bg2"/>
                </a:solidFill>
              </a:defRPr>
            </a:lvl1pPr>
          </a:lstStyle>
          <a:p>
            <a:r>
              <a:rPr lang="en-US" dirty="0"/>
              <a:t>Click to insert portrait thumbnail</a:t>
            </a:r>
          </a:p>
        </p:txBody>
      </p:sp>
      <p:sp>
        <p:nvSpPr>
          <p:cNvPr id="210" name="Text Placeholder 70"/>
          <p:cNvSpPr>
            <a:spLocks noGrp="1"/>
          </p:cNvSpPr>
          <p:nvPr>
            <p:ph type="body" sz="quarter" idx="317" hasCustomPrompt="1"/>
          </p:nvPr>
        </p:nvSpPr>
        <p:spPr>
          <a:xfrm>
            <a:off x="8876383" y="540886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18" name="Text Placeholder 70"/>
          <p:cNvSpPr>
            <a:spLocks noGrp="1"/>
          </p:cNvSpPr>
          <p:nvPr>
            <p:ph type="body" sz="quarter" idx="318" hasCustomPrompt="1"/>
          </p:nvPr>
        </p:nvSpPr>
        <p:spPr>
          <a:xfrm>
            <a:off x="8876383" y="557797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19" name="Text Placeholder 70"/>
          <p:cNvSpPr>
            <a:spLocks noGrp="1"/>
          </p:cNvSpPr>
          <p:nvPr>
            <p:ph type="body" sz="quarter" idx="319" hasCustomPrompt="1"/>
          </p:nvPr>
        </p:nvSpPr>
        <p:spPr>
          <a:xfrm>
            <a:off x="8876383" y="570142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20" name="Text Placeholder 70"/>
          <p:cNvSpPr>
            <a:spLocks noGrp="1"/>
          </p:cNvSpPr>
          <p:nvPr>
            <p:ph type="body" sz="quarter" idx="320" hasCustomPrompt="1"/>
          </p:nvPr>
        </p:nvSpPr>
        <p:spPr>
          <a:xfrm>
            <a:off x="8876383" y="582081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21" name="Text Placeholder 70"/>
          <p:cNvSpPr>
            <a:spLocks noGrp="1"/>
          </p:cNvSpPr>
          <p:nvPr>
            <p:ph type="body" sz="quarter" idx="321" hasCustomPrompt="1"/>
          </p:nvPr>
        </p:nvSpPr>
        <p:spPr>
          <a:xfrm>
            <a:off x="8876383" y="5940206"/>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103022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People: 4 Total Wide">
    <p:spTree>
      <p:nvGrpSpPr>
        <p:cNvPr id="1" name=""/>
        <p:cNvGrpSpPr/>
        <p:nvPr/>
      </p:nvGrpSpPr>
      <p:grpSpPr>
        <a:xfrm>
          <a:off x="0" y="0"/>
          <a:ext cx="0" cy="0"/>
          <a:chOff x="0" y="0"/>
          <a:chExt cx="0" cy="0"/>
        </a:xfrm>
      </p:grpSpPr>
      <p:sp>
        <p:nvSpPr>
          <p:cNvPr id="4" name="Picture Placeholder 4"/>
          <p:cNvSpPr>
            <a:spLocks noGrp="1" noChangeAspect="1"/>
          </p:cNvSpPr>
          <p:nvPr>
            <p:ph type="pic" sz="quarter" idx="10" hasCustomPrompt="1"/>
          </p:nvPr>
        </p:nvSpPr>
        <p:spPr>
          <a:xfrm>
            <a:off x="840896" y="1444403"/>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5" name="Text Placeholder 70"/>
          <p:cNvSpPr>
            <a:spLocks noGrp="1"/>
          </p:cNvSpPr>
          <p:nvPr>
            <p:ph type="body" sz="quarter" idx="14" hasCustomPrompt="1"/>
          </p:nvPr>
        </p:nvSpPr>
        <p:spPr>
          <a:xfrm>
            <a:off x="840896" y="2764274"/>
            <a:ext cx="2626822"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6" name="Text Placeholder 70"/>
          <p:cNvSpPr>
            <a:spLocks noGrp="1"/>
          </p:cNvSpPr>
          <p:nvPr>
            <p:ph type="body" sz="quarter" idx="15" hasCustomPrompt="1"/>
          </p:nvPr>
        </p:nvSpPr>
        <p:spPr>
          <a:xfrm>
            <a:off x="840896" y="2931586"/>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840896" y="306196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9" name="Text Placeholder 70"/>
          <p:cNvSpPr>
            <a:spLocks noGrp="1"/>
          </p:cNvSpPr>
          <p:nvPr>
            <p:ph type="body" sz="quarter" idx="17" hasCustomPrompt="1"/>
          </p:nvPr>
        </p:nvSpPr>
        <p:spPr>
          <a:xfrm>
            <a:off x="840896" y="318613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2" name="Text Placeholder 70"/>
          <p:cNvSpPr>
            <a:spLocks noGrp="1"/>
          </p:cNvSpPr>
          <p:nvPr>
            <p:ph type="body" sz="quarter" idx="114" hasCustomPrompt="1"/>
          </p:nvPr>
        </p:nvSpPr>
        <p:spPr>
          <a:xfrm>
            <a:off x="840896" y="331651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3" name="Text Placeholder 70"/>
          <p:cNvSpPr>
            <a:spLocks noGrp="1"/>
          </p:cNvSpPr>
          <p:nvPr>
            <p:ph type="body" sz="quarter" idx="115" hasCustomPrompt="1"/>
          </p:nvPr>
        </p:nvSpPr>
        <p:spPr>
          <a:xfrm>
            <a:off x="840896" y="344689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first.last@faegredrinker.com </a:t>
            </a:r>
            <a:r>
              <a:rPr lang="en-US"/>
              <a:t>8 pt. all lower</a:t>
            </a:r>
            <a:endParaRPr lang="en-US" dirty="0"/>
          </a:p>
        </p:txBody>
      </p:sp>
      <p:sp>
        <p:nvSpPr>
          <p:cNvPr id="147" name="Title Placeholder 1"/>
          <p:cNvSpPr>
            <a:spLocks noGrp="1"/>
          </p:cNvSpPr>
          <p:nvPr>
            <p:ph type="title" hasCustomPrompt="1"/>
          </p:nvPr>
        </p:nvSpPr>
        <p:spPr>
          <a:xfrm>
            <a:off x="3" y="339139"/>
            <a:ext cx="12191998" cy="1173206"/>
          </a:xfrm>
          <a:prstGeom prst="rect">
            <a:avLst/>
          </a:prstGeom>
        </p:spPr>
        <p:txBody>
          <a:bodyPr vert="horz" wrap="square" lIns="685800" tIns="685800" rIns="685800" bIns="137160" rtlCol="0" anchor="t" anchorCtr="0">
            <a:spAutoFit/>
          </a:bodyPr>
          <a:lstStyle>
            <a:lvl1pPr algn="l">
              <a:defRPr sz="2471" b="1" baseline="0"/>
            </a:lvl1pPr>
          </a:lstStyle>
          <a:p>
            <a:r>
              <a:rPr lang="en-US" dirty="0"/>
              <a:t>Meet our team 28 </a:t>
            </a:r>
            <a:r>
              <a:rPr lang="en-US"/>
              <a:t>pt. Bold</a:t>
            </a:r>
            <a:endParaRPr lang="en-US" dirty="0"/>
          </a:p>
        </p:txBody>
      </p:sp>
      <p:sp>
        <p:nvSpPr>
          <p:cNvPr id="3" name="Text Placeholder 2"/>
          <p:cNvSpPr>
            <a:spLocks noGrp="1"/>
          </p:cNvSpPr>
          <p:nvPr>
            <p:ph type="body" sz="quarter" idx="116" hasCustomPrompt="1"/>
          </p:nvPr>
        </p:nvSpPr>
        <p:spPr>
          <a:xfrm>
            <a:off x="840894" y="3688089"/>
            <a:ext cx="2626822" cy="2645476"/>
          </a:xfrm>
          <a:prstGeom prst="rect">
            <a:avLst/>
          </a:prstGeom>
        </p:spPr>
        <p:txBody>
          <a:bodyPr lIns="0" tIns="0" rIns="228600" bIns="320040"/>
          <a:lstStyle>
            <a:lvl1pPr marL="0" indent="0">
              <a:buNone/>
              <a:defRPr sz="794"/>
            </a:lvl1pPr>
            <a:lvl2pPr marL="0" indent="0">
              <a:buNone/>
              <a:defRPr sz="656"/>
            </a:lvl2pPr>
            <a:lvl3pPr marL="0" indent="0">
              <a:buNone/>
              <a:defRPr sz="656"/>
            </a:lvl3pPr>
            <a:lvl4pPr marL="0" indent="0">
              <a:buNone/>
              <a:defRPr sz="656"/>
            </a:lvl4pPr>
            <a:lvl5pPr marL="0" indent="0">
              <a:buNone/>
              <a:defRPr sz="656"/>
            </a:lvl5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conseat. 9 pt.</a:t>
            </a:r>
          </a:p>
          <a:p>
            <a:pPr lvl="0"/>
            <a:r>
              <a:rPr lang="en-US"/>
              <a:t>Duis autem vel eum iriure dolor in hendrerit in vulputate velit esse molestie consequat, vel illum dolore eu feugiat nulla facilisis at vero eros et accumsan et iusto odio dignissim qui blandit praesent luptatum zzril delenit augue duis dolore te feugait nulla facilisi. 9 pt.</a:t>
            </a:r>
            <a:endParaRPr lang="en-US" dirty="0"/>
          </a:p>
        </p:txBody>
      </p:sp>
      <p:sp>
        <p:nvSpPr>
          <p:cNvPr id="77" name="Picture Placeholder 4"/>
          <p:cNvSpPr>
            <a:spLocks noGrp="1" noChangeAspect="1"/>
          </p:cNvSpPr>
          <p:nvPr>
            <p:ph type="pic" sz="quarter" idx="117" hasCustomPrompt="1"/>
          </p:nvPr>
        </p:nvSpPr>
        <p:spPr>
          <a:xfrm>
            <a:off x="3457681" y="1444403"/>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78" name="Text Placeholder 70"/>
          <p:cNvSpPr>
            <a:spLocks noGrp="1"/>
          </p:cNvSpPr>
          <p:nvPr>
            <p:ph type="body" sz="quarter" idx="118" hasCustomPrompt="1"/>
          </p:nvPr>
        </p:nvSpPr>
        <p:spPr>
          <a:xfrm>
            <a:off x="3457681" y="2764274"/>
            <a:ext cx="2626822"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79" name="Text Placeholder 70"/>
          <p:cNvSpPr>
            <a:spLocks noGrp="1"/>
          </p:cNvSpPr>
          <p:nvPr>
            <p:ph type="body" sz="quarter" idx="119" hasCustomPrompt="1"/>
          </p:nvPr>
        </p:nvSpPr>
        <p:spPr>
          <a:xfrm>
            <a:off x="3457681" y="2931586"/>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80" name="Text Placeholder 70"/>
          <p:cNvSpPr>
            <a:spLocks noGrp="1"/>
          </p:cNvSpPr>
          <p:nvPr>
            <p:ph type="body" sz="quarter" idx="120" hasCustomPrompt="1"/>
          </p:nvPr>
        </p:nvSpPr>
        <p:spPr>
          <a:xfrm>
            <a:off x="3457681" y="306196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81" name="Text Placeholder 70"/>
          <p:cNvSpPr>
            <a:spLocks noGrp="1"/>
          </p:cNvSpPr>
          <p:nvPr>
            <p:ph type="body" sz="quarter" idx="121" hasCustomPrompt="1"/>
          </p:nvPr>
        </p:nvSpPr>
        <p:spPr>
          <a:xfrm>
            <a:off x="3457681" y="318613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82" name="Text Placeholder 70"/>
          <p:cNvSpPr>
            <a:spLocks noGrp="1"/>
          </p:cNvSpPr>
          <p:nvPr>
            <p:ph type="body" sz="quarter" idx="122" hasCustomPrompt="1"/>
          </p:nvPr>
        </p:nvSpPr>
        <p:spPr>
          <a:xfrm>
            <a:off x="3457681" y="331651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83" name="Text Placeholder 70"/>
          <p:cNvSpPr>
            <a:spLocks noGrp="1"/>
          </p:cNvSpPr>
          <p:nvPr>
            <p:ph type="body" sz="quarter" idx="123" hasCustomPrompt="1"/>
          </p:nvPr>
        </p:nvSpPr>
        <p:spPr>
          <a:xfrm>
            <a:off x="3457681" y="344689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a:t>
            </a:r>
            <a:endParaRPr lang="en-US" dirty="0"/>
          </a:p>
        </p:txBody>
      </p:sp>
      <p:sp>
        <p:nvSpPr>
          <p:cNvPr id="84" name="Text Placeholder 2"/>
          <p:cNvSpPr>
            <a:spLocks noGrp="1"/>
          </p:cNvSpPr>
          <p:nvPr>
            <p:ph type="body" sz="quarter" idx="124" hasCustomPrompt="1"/>
          </p:nvPr>
        </p:nvSpPr>
        <p:spPr>
          <a:xfrm>
            <a:off x="3457681" y="3688089"/>
            <a:ext cx="2626822" cy="2645476"/>
          </a:xfrm>
          <a:prstGeom prst="rect">
            <a:avLst/>
          </a:prstGeom>
        </p:spPr>
        <p:txBody>
          <a:bodyPr lIns="0" tIns="0" rIns="228600" bIns="320040"/>
          <a:lstStyle>
            <a:lvl1pPr marL="0" indent="0">
              <a:buNone/>
              <a:defRPr sz="794"/>
            </a:lvl1pPr>
            <a:lvl2pPr marL="0" indent="0">
              <a:buNone/>
              <a:defRPr sz="656"/>
            </a:lvl2pPr>
            <a:lvl3pPr marL="0" indent="0">
              <a:buNone/>
              <a:defRPr sz="656"/>
            </a:lvl3pPr>
            <a:lvl4pPr marL="0" indent="0">
              <a:buNone/>
              <a:defRPr sz="656"/>
            </a:lvl4pPr>
            <a:lvl5pPr marL="0" indent="0">
              <a:buNone/>
              <a:defRPr sz="656"/>
            </a:lvl5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conseat. 9 pt.</a:t>
            </a:r>
          </a:p>
          <a:p>
            <a:pPr lvl="0"/>
            <a:r>
              <a:rPr lang="en-US"/>
              <a:t>Duis autem vel eum iriure dolor in hendrerit in vulputate velit esse molestie consequat, vel illum dolore eu feugiat nulla facilisis at vero eros et accumsan et iusto odio dignissim qui blandit praesent luptatum zzril delenit augue duis dolore te feugait nulla facilisi. 9 pt.</a:t>
            </a:r>
            <a:endParaRPr lang="en-US" dirty="0"/>
          </a:p>
        </p:txBody>
      </p:sp>
      <p:sp>
        <p:nvSpPr>
          <p:cNvPr id="85" name="Picture Placeholder 4"/>
          <p:cNvSpPr>
            <a:spLocks noGrp="1" noChangeAspect="1"/>
          </p:cNvSpPr>
          <p:nvPr>
            <p:ph type="pic" sz="quarter" idx="125" hasCustomPrompt="1"/>
          </p:nvPr>
        </p:nvSpPr>
        <p:spPr>
          <a:xfrm>
            <a:off x="6105054" y="1444403"/>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86" name="Text Placeholder 70"/>
          <p:cNvSpPr>
            <a:spLocks noGrp="1"/>
          </p:cNvSpPr>
          <p:nvPr>
            <p:ph type="body" sz="quarter" idx="126" hasCustomPrompt="1"/>
          </p:nvPr>
        </p:nvSpPr>
        <p:spPr>
          <a:xfrm>
            <a:off x="6105053" y="2764274"/>
            <a:ext cx="2626822"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87" name="Text Placeholder 70"/>
          <p:cNvSpPr>
            <a:spLocks noGrp="1"/>
          </p:cNvSpPr>
          <p:nvPr>
            <p:ph type="body" sz="quarter" idx="127" hasCustomPrompt="1"/>
          </p:nvPr>
        </p:nvSpPr>
        <p:spPr>
          <a:xfrm>
            <a:off x="6105053" y="2931586"/>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88" name="Text Placeholder 70"/>
          <p:cNvSpPr>
            <a:spLocks noGrp="1"/>
          </p:cNvSpPr>
          <p:nvPr>
            <p:ph type="body" sz="quarter" idx="128" hasCustomPrompt="1"/>
          </p:nvPr>
        </p:nvSpPr>
        <p:spPr>
          <a:xfrm>
            <a:off x="6105053" y="306196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89" name="Text Placeholder 70"/>
          <p:cNvSpPr>
            <a:spLocks noGrp="1"/>
          </p:cNvSpPr>
          <p:nvPr>
            <p:ph type="body" sz="quarter" idx="129" hasCustomPrompt="1"/>
          </p:nvPr>
        </p:nvSpPr>
        <p:spPr>
          <a:xfrm>
            <a:off x="6105053" y="318613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90" name="Text Placeholder 70"/>
          <p:cNvSpPr>
            <a:spLocks noGrp="1"/>
          </p:cNvSpPr>
          <p:nvPr>
            <p:ph type="body" sz="quarter" idx="130" hasCustomPrompt="1"/>
          </p:nvPr>
        </p:nvSpPr>
        <p:spPr>
          <a:xfrm>
            <a:off x="6105053" y="331651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91" name="Text Placeholder 70"/>
          <p:cNvSpPr>
            <a:spLocks noGrp="1"/>
          </p:cNvSpPr>
          <p:nvPr>
            <p:ph type="body" sz="quarter" idx="131" hasCustomPrompt="1"/>
          </p:nvPr>
        </p:nvSpPr>
        <p:spPr>
          <a:xfrm>
            <a:off x="6105053" y="344689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a:t>
            </a:r>
            <a:endParaRPr lang="en-US" dirty="0"/>
          </a:p>
        </p:txBody>
      </p:sp>
      <p:sp>
        <p:nvSpPr>
          <p:cNvPr id="92" name="Text Placeholder 2"/>
          <p:cNvSpPr>
            <a:spLocks noGrp="1"/>
          </p:cNvSpPr>
          <p:nvPr>
            <p:ph type="body" sz="quarter" idx="132" hasCustomPrompt="1"/>
          </p:nvPr>
        </p:nvSpPr>
        <p:spPr>
          <a:xfrm>
            <a:off x="6105052" y="3688089"/>
            <a:ext cx="2626822" cy="2645476"/>
          </a:xfrm>
          <a:prstGeom prst="rect">
            <a:avLst/>
          </a:prstGeom>
        </p:spPr>
        <p:txBody>
          <a:bodyPr lIns="0" tIns="0" rIns="228600" bIns="320040"/>
          <a:lstStyle>
            <a:lvl1pPr marL="0" indent="0">
              <a:buNone/>
              <a:defRPr sz="794"/>
            </a:lvl1pPr>
            <a:lvl2pPr marL="0" indent="0">
              <a:buNone/>
              <a:defRPr sz="656"/>
            </a:lvl2pPr>
            <a:lvl3pPr marL="0" indent="0">
              <a:buNone/>
              <a:defRPr sz="656"/>
            </a:lvl3pPr>
            <a:lvl4pPr marL="0" indent="0">
              <a:buNone/>
              <a:defRPr sz="656"/>
            </a:lvl4pPr>
            <a:lvl5pPr marL="0" indent="0">
              <a:buNone/>
              <a:defRPr sz="656"/>
            </a:lvl5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conseat. 9 pt.</a:t>
            </a:r>
          </a:p>
          <a:p>
            <a:pPr lvl="0"/>
            <a:r>
              <a:rPr lang="en-US"/>
              <a:t>Duis autem vel eum iriure dolor in hendrerit in vulputate velit esse molestie consequat, vel illum dolore eu feugiat nulla facilisis at vero eros et accumsan et iusto odio dignissim qui blandit praesent luptatum zzril delenit augue duis dolore te feugait nulla facilisi. 9 pt.</a:t>
            </a:r>
            <a:endParaRPr lang="en-US" dirty="0"/>
          </a:p>
        </p:txBody>
      </p:sp>
      <p:sp>
        <p:nvSpPr>
          <p:cNvPr id="93" name="Picture Placeholder 4"/>
          <p:cNvSpPr>
            <a:spLocks noGrp="1" noChangeAspect="1"/>
          </p:cNvSpPr>
          <p:nvPr>
            <p:ph type="pic" sz="quarter" idx="133" hasCustomPrompt="1"/>
          </p:nvPr>
        </p:nvSpPr>
        <p:spPr>
          <a:xfrm>
            <a:off x="8735254" y="1444403"/>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94" name="Text Placeholder 70"/>
          <p:cNvSpPr>
            <a:spLocks noGrp="1"/>
          </p:cNvSpPr>
          <p:nvPr>
            <p:ph type="body" sz="quarter" idx="134" hasCustomPrompt="1"/>
          </p:nvPr>
        </p:nvSpPr>
        <p:spPr>
          <a:xfrm>
            <a:off x="8735253" y="2764274"/>
            <a:ext cx="2626822"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95" name="Text Placeholder 70"/>
          <p:cNvSpPr>
            <a:spLocks noGrp="1"/>
          </p:cNvSpPr>
          <p:nvPr>
            <p:ph type="body" sz="quarter" idx="135" hasCustomPrompt="1"/>
          </p:nvPr>
        </p:nvSpPr>
        <p:spPr>
          <a:xfrm>
            <a:off x="8735253" y="2931586"/>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96" name="Text Placeholder 70"/>
          <p:cNvSpPr>
            <a:spLocks noGrp="1"/>
          </p:cNvSpPr>
          <p:nvPr>
            <p:ph type="body" sz="quarter" idx="136" hasCustomPrompt="1"/>
          </p:nvPr>
        </p:nvSpPr>
        <p:spPr>
          <a:xfrm>
            <a:off x="8735253" y="306196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97" name="Text Placeholder 70"/>
          <p:cNvSpPr>
            <a:spLocks noGrp="1"/>
          </p:cNvSpPr>
          <p:nvPr>
            <p:ph type="body" sz="quarter" idx="137" hasCustomPrompt="1"/>
          </p:nvPr>
        </p:nvSpPr>
        <p:spPr>
          <a:xfrm>
            <a:off x="8735253" y="318613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98" name="Text Placeholder 70"/>
          <p:cNvSpPr>
            <a:spLocks noGrp="1"/>
          </p:cNvSpPr>
          <p:nvPr>
            <p:ph type="body" sz="quarter" idx="138" hasCustomPrompt="1"/>
          </p:nvPr>
        </p:nvSpPr>
        <p:spPr>
          <a:xfrm>
            <a:off x="8735253" y="3316519"/>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99" name="Text Placeholder 70"/>
          <p:cNvSpPr>
            <a:spLocks noGrp="1"/>
          </p:cNvSpPr>
          <p:nvPr>
            <p:ph type="body" sz="quarter" idx="139" hasCustomPrompt="1"/>
          </p:nvPr>
        </p:nvSpPr>
        <p:spPr>
          <a:xfrm>
            <a:off x="8735253" y="3446895"/>
            <a:ext cx="2626822"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a:t>
            </a:r>
            <a:endParaRPr lang="en-US" dirty="0"/>
          </a:p>
        </p:txBody>
      </p:sp>
      <p:sp>
        <p:nvSpPr>
          <p:cNvPr id="100" name="Text Placeholder 2"/>
          <p:cNvSpPr>
            <a:spLocks noGrp="1"/>
          </p:cNvSpPr>
          <p:nvPr>
            <p:ph type="body" sz="quarter" idx="140" hasCustomPrompt="1"/>
          </p:nvPr>
        </p:nvSpPr>
        <p:spPr>
          <a:xfrm>
            <a:off x="8735252" y="3688089"/>
            <a:ext cx="2626822" cy="2645476"/>
          </a:xfrm>
          <a:prstGeom prst="rect">
            <a:avLst/>
          </a:prstGeom>
        </p:spPr>
        <p:txBody>
          <a:bodyPr lIns="0" tIns="0" rIns="228600" bIns="320040"/>
          <a:lstStyle>
            <a:lvl1pPr marL="0" indent="0">
              <a:buNone/>
              <a:defRPr sz="794"/>
            </a:lvl1pPr>
            <a:lvl2pPr marL="0" indent="0">
              <a:buNone/>
              <a:defRPr sz="656"/>
            </a:lvl2pPr>
            <a:lvl3pPr marL="0" indent="0">
              <a:buNone/>
              <a:defRPr sz="656"/>
            </a:lvl3pPr>
            <a:lvl4pPr marL="0" indent="0">
              <a:buNone/>
              <a:defRPr sz="656"/>
            </a:lvl4pPr>
            <a:lvl5pPr marL="0" indent="0">
              <a:buNone/>
              <a:defRPr sz="656"/>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err="1"/>
              <a:t>commodo</a:t>
            </a:r>
            <a:r>
              <a:rPr lang="en-US"/>
              <a:t> conseat</a:t>
            </a:r>
            <a:r>
              <a:rPr lang="en-US" dirty="0"/>
              <a:t>. 9 pt.</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9 pt.</a:t>
            </a:r>
          </a:p>
        </p:txBody>
      </p:sp>
      <p:sp>
        <p:nvSpPr>
          <p:cNvPr id="103"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729" b="1">
                <a:solidFill>
                  <a:schemeClr val="bg1"/>
                </a:solidFill>
              </a:defRPr>
            </a:lvl1pPr>
          </a:lstStyle>
          <a:p>
            <a:r>
              <a:rPr lang="en-US" dirty="0"/>
              <a:t>Click to insert image</a:t>
            </a:r>
          </a:p>
        </p:txBody>
      </p:sp>
      <p:sp>
        <p:nvSpPr>
          <p:cNvPr id="3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231449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3" pos="5544">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eople: 6 Total Right Feagre Drinker Green">
    <p:spTree>
      <p:nvGrpSpPr>
        <p:cNvPr id="1" name=""/>
        <p:cNvGrpSpPr/>
        <p:nvPr/>
      </p:nvGrpSpPr>
      <p:grpSpPr>
        <a:xfrm>
          <a:off x="0" y="0"/>
          <a:ext cx="0" cy="0"/>
          <a:chOff x="0" y="0"/>
          <a:chExt cx="0" cy="0"/>
        </a:xfrm>
      </p:grpSpPr>
      <p:sp>
        <p:nvSpPr>
          <p:cNvPr id="49" name="Text Placeholder 2"/>
          <p:cNvSpPr>
            <a:spLocks noGrp="1"/>
          </p:cNvSpPr>
          <p:nvPr>
            <p:ph type="body" sz="quarter" idx="287" hasCustomPrompt="1"/>
          </p:nvPr>
        </p:nvSpPr>
        <p:spPr>
          <a:xfrm>
            <a:off x="0" y="1474157"/>
            <a:ext cx="3491345" cy="3314700"/>
          </a:xfrm>
          <a:prstGeom prst="rect">
            <a:avLst/>
          </a:prstGeom>
          <a:gradFill>
            <a:gsLst>
              <a:gs pos="15000">
                <a:schemeClr val="accent1">
                  <a:alpha val="90000"/>
                </a:schemeClr>
              </a:gs>
              <a:gs pos="85000">
                <a:schemeClr val="tx1">
                  <a:alpha val="85000"/>
                </a:schemeClr>
              </a:gs>
            </a:gsLst>
            <a:lin ang="2160000" scaled="0"/>
          </a:gradFill>
        </p:spPr>
        <p:txBody>
          <a:bodyPr lIns="685800" tIns="685800" rIns="228600" bIns="685800" anchor="ctr" anchorCtr="0"/>
          <a:lstStyle>
            <a:lvl1pPr marL="0" indent="0">
              <a:buFontTx/>
              <a:buNone/>
              <a:defRPr sz="2118" b="1">
                <a:solidFill>
                  <a:schemeClr val="bg1"/>
                </a:solidFill>
              </a:defRPr>
            </a:lvl1pPr>
            <a:lvl2pPr marL="0" indent="0">
              <a:buFontTx/>
              <a:buNone/>
              <a:defRPr sz="1235">
                <a:solidFill>
                  <a:schemeClr val="accent5"/>
                </a:solidFill>
              </a:defRPr>
            </a:lvl2pPr>
            <a:lvl3pPr marL="0" indent="0">
              <a:buFont typeface="Arial" panose="020B0604020202020204" pitchFamily="34" charset="0"/>
              <a:buNone/>
              <a:defRPr sz="1235">
                <a:solidFill>
                  <a:schemeClr val="accent5"/>
                </a:solidFill>
              </a:defRPr>
            </a:lvl3pPr>
            <a:lvl4pPr marL="0" indent="0">
              <a:buFont typeface="Arial" panose="020B0604020202020204" pitchFamily="34" charset="0"/>
              <a:buNone/>
              <a:defRPr sz="1235">
                <a:solidFill>
                  <a:schemeClr val="accent5"/>
                </a:solidFill>
              </a:defRPr>
            </a:lvl4pPr>
            <a:lvl5pPr marL="0" indent="0">
              <a:buFont typeface="Arial" panose="020B0604020202020204" pitchFamily="34" charset="0"/>
              <a:buNone/>
              <a:defRPr sz="1235">
                <a:solidFill>
                  <a:schemeClr val="accent5"/>
                </a:solidFill>
              </a:defRPr>
            </a:lvl5pPr>
            <a:lvl6pPr marL="0" indent="0">
              <a:buNone/>
              <a:defRPr sz="1235">
                <a:solidFill>
                  <a:schemeClr val="accent5"/>
                </a:solidFill>
              </a:defRPr>
            </a:lvl6pPr>
            <a:lvl7pPr marL="0" indent="0">
              <a:buNone/>
              <a:defRPr sz="1235">
                <a:solidFill>
                  <a:schemeClr val="accent5"/>
                </a:solidFill>
              </a:defRPr>
            </a:lvl7pPr>
            <a:lvl8pPr marL="0" indent="0">
              <a:buNone/>
              <a:defRPr sz="1235">
                <a:solidFill>
                  <a:schemeClr val="accent5"/>
                </a:solidFill>
              </a:defRPr>
            </a:lvl8pPr>
            <a:lvl9pPr marL="0" indent="0">
              <a:buNone/>
              <a:defRPr sz="1235">
                <a:solidFill>
                  <a:schemeClr val="accent5"/>
                </a:solidFill>
              </a:defRPr>
            </a:lvl9pPr>
          </a:lstStyle>
          <a:p>
            <a:pPr lvl="0"/>
            <a:r>
              <a:rPr lang="en-US" dirty="0"/>
              <a:t>Meet the </a:t>
            </a:r>
            <a:r>
              <a:rPr lang="en-US"/>
              <a:t>team 24 </a:t>
            </a:r>
            <a:r>
              <a:rPr lang="en-US" dirty="0"/>
              <a:t>pt. Bold</a:t>
            </a:r>
          </a:p>
          <a:p>
            <a:pPr lvl="1"/>
            <a:r>
              <a:rPr lang="en-US" dirty="0"/>
              <a:t>Click “Increase List Level” to produce this style </a:t>
            </a:r>
            <a:r>
              <a:rPr lang="en-US"/>
              <a:t>subhead </a:t>
            </a:r>
            <a:br>
              <a:rPr lang="en-US"/>
            </a:br>
            <a:r>
              <a:rPr lang="en-US"/>
              <a:t>14 pt.</a:t>
            </a:r>
          </a:p>
        </p:txBody>
      </p:sp>
      <p:sp>
        <p:nvSpPr>
          <p:cNvPr id="50" name="Rectangle 49"/>
          <p:cNvSpPr/>
          <p:nvPr userDrawn="1"/>
        </p:nvSpPr>
        <p:spPr>
          <a:xfrm>
            <a:off x="3487940" y="0"/>
            <a:ext cx="8700655" cy="634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48"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49" name="Rectangle 148"/>
          <p:cNvSpPr>
            <a:spLocks noChangeAspect="1"/>
          </p:cNvSpPr>
          <p:nvPr userDrawn="1"/>
        </p:nvSpPr>
        <p:spPr>
          <a:xfrm>
            <a:off x="8368853" y="0"/>
            <a:ext cx="3812772" cy="6341633"/>
          </a:xfrm>
          <a:prstGeom prst="rect">
            <a:avLst/>
          </a:prstGeom>
          <a:blipFill dpi="0" rotWithShape="1">
            <a:blip r:embed="rId2">
              <a:alphaModFix amt="35000"/>
            </a:blip>
            <a:srcRect/>
            <a:stretch>
              <a:fillRect l="-278558" t="14" r="-6060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50" name="Picture Placeholder 4"/>
          <p:cNvSpPr>
            <a:spLocks noGrp="1" noChangeAspect="1"/>
          </p:cNvSpPr>
          <p:nvPr>
            <p:ph type="pic" sz="quarter" idx="10" hasCustomPrompt="1"/>
          </p:nvPr>
        </p:nvSpPr>
        <p:spPr>
          <a:xfrm>
            <a:off x="3995951" y="967929"/>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51" name="Text Placeholder 70"/>
          <p:cNvSpPr>
            <a:spLocks noGrp="1"/>
          </p:cNvSpPr>
          <p:nvPr>
            <p:ph type="body" sz="quarter" idx="14" hasCustomPrompt="1"/>
          </p:nvPr>
        </p:nvSpPr>
        <p:spPr>
          <a:xfrm>
            <a:off x="3995950" y="2271845"/>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52" name="Text Placeholder 70"/>
          <p:cNvSpPr>
            <a:spLocks noGrp="1"/>
          </p:cNvSpPr>
          <p:nvPr>
            <p:ph type="body" sz="quarter" idx="15" hasCustomPrompt="1"/>
          </p:nvPr>
        </p:nvSpPr>
        <p:spPr>
          <a:xfrm>
            <a:off x="3995950" y="2442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53" name="Text Placeholder 70"/>
          <p:cNvSpPr>
            <a:spLocks noGrp="1"/>
          </p:cNvSpPr>
          <p:nvPr>
            <p:ph type="body" sz="quarter" idx="16" hasCustomPrompt="1"/>
          </p:nvPr>
        </p:nvSpPr>
        <p:spPr>
          <a:xfrm>
            <a:off x="3995950" y="2573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54" name="Text Placeholder 70"/>
          <p:cNvSpPr>
            <a:spLocks noGrp="1"/>
          </p:cNvSpPr>
          <p:nvPr>
            <p:ph type="body" sz="quarter" idx="17" hasCustomPrompt="1"/>
          </p:nvPr>
        </p:nvSpPr>
        <p:spPr>
          <a:xfrm>
            <a:off x="3995950" y="269725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55" name="Text Placeholder 70"/>
          <p:cNvSpPr>
            <a:spLocks noGrp="1"/>
          </p:cNvSpPr>
          <p:nvPr>
            <p:ph type="body" sz="quarter" idx="114" hasCustomPrompt="1"/>
          </p:nvPr>
        </p:nvSpPr>
        <p:spPr>
          <a:xfrm>
            <a:off x="3995950" y="282763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56" name="Text Placeholder 70"/>
          <p:cNvSpPr>
            <a:spLocks noGrp="1"/>
          </p:cNvSpPr>
          <p:nvPr>
            <p:ph type="body" sz="quarter" idx="115" hasCustomPrompt="1"/>
          </p:nvPr>
        </p:nvSpPr>
        <p:spPr>
          <a:xfrm>
            <a:off x="3995950" y="2958011"/>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157" name="Picture Placeholder 4"/>
          <p:cNvSpPr>
            <a:spLocks noGrp="1" noChangeAspect="1"/>
          </p:cNvSpPr>
          <p:nvPr>
            <p:ph type="pic" sz="quarter" idx="117" hasCustomPrompt="1"/>
          </p:nvPr>
        </p:nvSpPr>
        <p:spPr>
          <a:xfrm>
            <a:off x="6449267" y="967929"/>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58" name="Text Placeholder 70"/>
          <p:cNvSpPr>
            <a:spLocks noGrp="1"/>
          </p:cNvSpPr>
          <p:nvPr>
            <p:ph type="body" sz="quarter" idx="118" hasCustomPrompt="1"/>
          </p:nvPr>
        </p:nvSpPr>
        <p:spPr>
          <a:xfrm>
            <a:off x="6449266" y="2271845"/>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59" name="Text Placeholder 70"/>
          <p:cNvSpPr>
            <a:spLocks noGrp="1"/>
          </p:cNvSpPr>
          <p:nvPr>
            <p:ph type="body" sz="quarter" idx="119" hasCustomPrompt="1"/>
          </p:nvPr>
        </p:nvSpPr>
        <p:spPr>
          <a:xfrm>
            <a:off x="6449266" y="2442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60" name="Text Placeholder 70"/>
          <p:cNvSpPr>
            <a:spLocks noGrp="1"/>
          </p:cNvSpPr>
          <p:nvPr>
            <p:ph type="body" sz="quarter" idx="120" hasCustomPrompt="1"/>
          </p:nvPr>
        </p:nvSpPr>
        <p:spPr>
          <a:xfrm>
            <a:off x="6449266" y="2573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61" name="Text Placeholder 70"/>
          <p:cNvSpPr>
            <a:spLocks noGrp="1"/>
          </p:cNvSpPr>
          <p:nvPr>
            <p:ph type="body" sz="quarter" idx="121" hasCustomPrompt="1"/>
          </p:nvPr>
        </p:nvSpPr>
        <p:spPr>
          <a:xfrm>
            <a:off x="6449266" y="269725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62" name="Text Placeholder 70"/>
          <p:cNvSpPr>
            <a:spLocks noGrp="1"/>
          </p:cNvSpPr>
          <p:nvPr>
            <p:ph type="body" sz="quarter" idx="122" hasCustomPrompt="1"/>
          </p:nvPr>
        </p:nvSpPr>
        <p:spPr>
          <a:xfrm>
            <a:off x="6449266" y="282763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63" name="Text Placeholder 70"/>
          <p:cNvSpPr>
            <a:spLocks noGrp="1"/>
          </p:cNvSpPr>
          <p:nvPr>
            <p:ph type="body" sz="quarter" idx="123" hasCustomPrompt="1"/>
          </p:nvPr>
        </p:nvSpPr>
        <p:spPr>
          <a:xfrm>
            <a:off x="6449266" y="2958011"/>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164" name="Picture Placeholder 4"/>
          <p:cNvSpPr>
            <a:spLocks noGrp="1" noChangeAspect="1"/>
          </p:cNvSpPr>
          <p:nvPr>
            <p:ph type="pic" sz="quarter" idx="288" hasCustomPrompt="1"/>
          </p:nvPr>
        </p:nvSpPr>
        <p:spPr>
          <a:xfrm>
            <a:off x="8917770" y="967929"/>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65" name="Text Placeholder 70"/>
          <p:cNvSpPr>
            <a:spLocks noGrp="1"/>
          </p:cNvSpPr>
          <p:nvPr>
            <p:ph type="body" sz="quarter" idx="289" hasCustomPrompt="1"/>
          </p:nvPr>
        </p:nvSpPr>
        <p:spPr>
          <a:xfrm>
            <a:off x="8917769" y="2271845"/>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66" name="Text Placeholder 70"/>
          <p:cNvSpPr>
            <a:spLocks noGrp="1"/>
          </p:cNvSpPr>
          <p:nvPr>
            <p:ph type="body" sz="quarter" idx="290" hasCustomPrompt="1"/>
          </p:nvPr>
        </p:nvSpPr>
        <p:spPr>
          <a:xfrm>
            <a:off x="8917769" y="2442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67" name="Text Placeholder 70"/>
          <p:cNvSpPr>
            <a:spLocks noGrp="1"/>
          </p:cNvSpPr>
          <p:nvPr>
            <p:ph type="body" sz="quarter" idx="291" hasCustomPrompt="1"/>
          </p:nvPr>
        </p:nvSpPr>
        <p:spPr>
          <a:xfrm>
            <a:off x="8917769" y="2573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203" name="Text Placeholder 70"/>
          <p:cNvSpPr>
            <a:spLocks noGrp="1"/>
          </p:cNvSpPr>
          <p:nvPr>
            <p:ph type="body" sz="quarter" idx="292" hasCustomPrompt="1"/>
          </p:nvPr>
        </p:nvSpPr>
        <p:spPr>
          <a:xfrm>
            <a:off x="8917769" y="269725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204" name="Text Placeholder 70"/>
          <p:cNvSpPr>
            <a:spLocks noGrp="1"/>
          </p:cNvSpPr>
          <p:nvPr>
            <p:ph type="body" sz="quarter" idx="293" hasCustomPrompt="1"/>
          </p:nvPr>
        </p:nvSpPr>
        <p:spPr>
          <a:xfrm>
            <a:off x="8917769" y="282763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205" name="Text Placeholder 70"/>
          <p:cNvSpPr>
            <a:spLocks noGrp="1"/>
          </p:cNvSpPr>
          <p:nvPr>
            <p:ph type="body" sz="quarter" idx="294" hasCustomPrompt="1"/>
          </p:nvPr>
        </p:nvSpPr>
        <p:spPr>
          <a:xfrm>
            <a:off x="8917769" y="2958011"/>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206" name="Picture Placeholder 4"/>
          <p:cNvSpPr>
            <a:spLocks noGrp="1" noChangeAspect="1"/>
          </p:cNvSpPr>
          <p:nvPr>
            <p:ph type="pic" sz="quarter" idx="295" hasCustomPrompt="1"/>
          </p:nvPr>
        </p:nvSpPr>
        <p:spPr>
          <a:xfrm>
            <a:off x="3984159" y="3403295"/>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207" name="Text Placeholder 70"/>
          <p:cNvSpPr>
            <a:spLocks noGrp="1"/>
          </p:cNvSpPr>
          <p:nvPr>
            <p:ph type="body" sz="quarter" idx="296" hasCustomPrompt="1"/>
          </p:nvPr>
        </p:nvSpPr>
        <p:spPr>
          <a:xfrm>
            <a:off x="3984159" y="4707211"/>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208" name="Text Placeholder 70"/>
          <p:cNvSpPr>
            <a:spLocks noGrp="1"/>
          </p:cNvSpPr>
          <p:nvPr>
            <p:ph type="body" sz="quarter" idx="297" hasCustomPrompt="1"/>
          </p:nvPr>
        </p:nvSpPr>
        <p:spPr>
          <a:xfrm>
            <a:off x="3984159" y="487806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209" name="Text Placeholder 70"/>
          <p:cNvSpPr>
            <a:spLocks noGrp="1"/>
          </p:cNvSpPr>
          <p:nvPr>
            <p:ph type="body" sz="quarter" idx="298" hasCustomPrompt="1"/>
          </p:nvPr>
        </p:nvSpPr>
        <p:spPr>
          <a:xfrm>
            <a:off x="3984159" y="500844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210" name="Text Placeholder 70"/>
          <p:cNvSpPr>
            <a:spLocks noGrp="1"/>
          </p:cNvSpPr>
          <p:nvPr>
            <p:ph type="body" sz="quarter" idx="299" hasCustomPrompt="1"/>
          </p:nvPr>
        </p:nvSpPr>
        <p:spPr>
          <a:xfrm>
            <a:off x="3984159" y="513262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211" name="Text Placeholder 70"/>
          <p:cNvSpPr>
            <a:spLocks noGrp="1"/>
          </p:cNvSpPr>
          <p:nvPr>
            <p:ph type="body" sz="quarter" idx="300" hasCustomPrompt="1"/>
          </p:nvPr>
        </p:nvSpPr>
        <p:spPr>
          <a:xfrm>
            <a:off x="3984159" y="52630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212" name="Text Placeholder 70"/>
          <p:cNvSpPr>
            <a:spLocks noGrp="1"/>
          </p:cNvSpPr>
          <p:nvPr>
            <p:ph type="body" sz="quarter" idx="301" hasCustomPrompt="1"/>
          </p:nvPr>
        </p:nvSpPr>
        <p:spPr>
          <a:xfrm>
            <a:off x="3984159" y="539337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213" name="Picture Placeholder 4"/>
          <p:cNvSpPr>
            <a:spLocks noGrp="1" noChangeAspect="1"/>
          </p:cNvSpPr>
          <p:nvPr>
            <p:ph type="pic" sz="quarter" idx="302" hasCustomPrompt="1"/>
          </p:nvPr>
        </p:nvSpPr>
        <p:spPr>
          <a:xfrm>
            <a:off x="6437475" y="3403295"/>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214" name="Text Placeholder 70"/>
          <p:cNvSpPr>
            <a:spLocks noGrp="1"/>
          </p:cNvSpPr>
          <p:nvPr>
            <p:ph type="body" sz="quarter" idx="303" hasCustomPrompt="1"/>
          </p:nvPr>
        </p:nvSpPr>
        <p:spPr>
          <a:xfrm>
            <a:off x="6437475" y="4707211"/>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215" name="Text Placeholder 70"/>
          <p:cNvSpPr>
            <a:spLocks noGrp="1"/>
          </p:cNvSpPr>
          <p:nvPr>
            <p:ph type="body" sz="quarter" idx="304" hasCustomPrompt="1"/>
          </p:nvPr>
        </p:nvSpPr>
        <p:spPr>
          <a:xfrm>
            <a:off x="6437475" y="487806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216" name="Text Placeholder 70"/>
          <p:cNvSpPr>
            <a:spLocks noGrp="1"/>
          </p:cNvSpPr>
          <p:nvPr>
            <p:ph type="body" sz="quarter" idx="305" hasCustomPrompt="1"/>
          </p:nvPr>
        </p:nvSpPr>
        <p:spPr>
          <a:xfrm>
            <a:off x="6437475" y="500844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217" name="Text Placeholder 70"/>
          <p:cNvSpPr>
            <a:spLocks noGrp="1"/>
          </p:cNvSpPr>
          <p:nvPr>
            <p:ph type="body" sz="quarter" idx="306" hasCustomPrompt="1"/>
          </p:nvPr>
        </p:nvSpPr>
        <p:spPr>
          <a:xfrm>
            <a:off x="6437475" y="513262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218" name="Text Placeholder 70"/>
          <p:cNvSpPr>
            <a:spLocks noGrp="1"/>
          </p:cNvSpPr>
          <p:nvPr>
            <p:ph type="body" sz="quarter" idx="307" hasCustomPrompt="1"/>
          </p:nvPr>
        </p:nvSpPr>
        <p:spPr>
          <a:xfrm>
            <a:off x="6437475" y="52630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219" name="Text Placeholder 70"/>
          <p:cNvSpPr>
            <a:spLocks noGrp="1"/>
          </p:cNvSpPr>
          <p:nvPr>
            <p:ph type="body" sz="quarter" idx="308" hasCustomPrompt="1"/>
          </p:nvPr>
        </p:nvSpPr>
        <p:spPr>
          <a:xfrm>
            <a:off x="6437475" y="539337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220" name="Picture Placeholder 4"/>
          <p:cNvSpPr>
            <a:spLocks noGrp="1" noChangeAspect="1"/>
          </p:cNvSpPr>
          <p:nvPr>
            <p:ph type="pic" sz="quarter" idx="309" hasCustomPrompt="1"/>
          </p:nvPr>
        </p:nvSpPr>
        <p:spPr>
          <a:xfrm>
            <a:off x="8905978" y="3403295"/>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221" name="Text Placeholder 70"/>
          <p:cNvSpPr>
            <a:spLocks noGrp="1"/>
          </p:cNvSpPr>
          <p:nvPr>
            <p:ph type="body" sz="quarter" idx="310" hasCustomPrompt="1"/>
          </p:nvPr>
        </p:nvSpPr>
        <p:spPr>
          <a:xfrm>
            <a:off x="8905978" y="4707211"/>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222" name="Text Placeholder 70"/>
          <p:cNvSpPr>
            <a:spLocks noGrp="1"/>
          </p:cNvSpPr>
          <p:nvPr>
            <p:ph type="body" sz="quarter" idx="311" hasCustomPrompt="1"/>
          </p:nvPr>
        </p:nvSpPr>
        <p:spPr>
          <a:xfrm>
            <a:off x="8905978" y="487806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223" name="Text Placeholder 70"/>
          <p:cNvSpPr>
            <a:spLocks noGrp="1"/>
          </p:cNvSpPr>
          <p:nvPr>
            <p:ph type="body" sz="quarter" idx="312" hasCustomPrompt="1"/>
          </p:nvPr>
        </p:nvSpPr>
        <p:spPr>
          <a:xfrm>
            <a:off x="8905978" y="500844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224" name="Text Placeholder 70"/>
          <p:cNvSpPr>
            <a:spLocks noGrp="1"/>
          </p:cNvSpPr>
          <p:nvPr>
            <p:ph type="body" sz="quarter" idx="313" hasCustomPrompt="1"/>
          </p:nvPr>
        </p:nvSpPr>
        <p:spPr>
          <a:xfrm>
            <a:off x="8905978" y="513262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225" name="Text Placeholder 70"/>
          <p:cNvSpPr>
            <a:spLocks noGrp="1"/>
          </p:cNvSpPr>
          <p:nvPr>
            <p:ph type="body" sz="quarter" idx="314" hasCustomPrompt="1"/>
          </p:nvPr>
        </p:nvSpPr>
        <p:spPr>
          <a:xfrm>
            <a:off x="8905978" y="52630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226" name="Text Placeholder 70"/>
          <p:cNvSpPr>
            <a:spLocks noGrp="1"/>
          </p:cNvSpPr>
          <p:nvPr>
            <p:ph type="body" sz="quarter" idx="315" hasCustomPrompt="1"/>
          </p:nvPr>
        </p:nvSpPr>
        <p:spPr>
          <a:xfrm>
            <a:off x="8905978" y="539337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Tree>
    <p:extLst>
      <p:ext uri="{BB962C8B-B14F-4D97-AF65-F5344CB8AC3E}">
        <p14:creationId xmlns:p14="http://schemas.microsoft.com/office/powerpoint/2010/main" val="337215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People: 6 Total Right Chartreuse">
    <p:spTree>
      <p:nvGrpSpPr>
        <p:cNvPr id="1" name=""/>
        <p:cNvGrpSpPr/>
        <p:nvPr/>
      </p:nvGrpSpPr>
      <p:grpSpPr>
        <a:xfrm>
          <a:off x="0" y="0"/>
          <a:ext cx="0" cy="0"/>
          <a:chOff x="0" y="0"/>
          <a:chExt cx="0" cy="0"/>
        </a:xfrm>
      </p:grpSpPr>
      <p:sp>
        <p:nvSpPr>
          <p:cNvPr id="93" name="Rectangle 92"/>
          <p:cNvSpPr/>
          <p:nvPr userDrawn="1"/>
        </p:nvSpPr>
        <p:spPr>
          <a:xfrm>
            <a:off x="3487940" y="0"/>
            <a:ext cx="8700655" cy="634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139" name="Rectangle 138"/>
          <p:cNvSpPr>
            <a:spLocks noChangeAspect="1"/>
          </p:cNvSpPr>
          <p:nvPr userDrawn="1"/>
        </p:nvSpPr>
        <p:spPr>
          <a:xfrm>
            <a:off x="8368853" y="0"/>
            <a:ext cx="3812772" cy="6341633"/>
          </a:xfrm>
          <a:prstGeom prst="rect">
            <a:avLst/>
          </a:prstGeom>
          <a:blipFill dpi="0" rotWithShape="1">
            <a:blip r:embed="rId2">
              <a:alphaModFix amt="35000"/>
            </a:blip>
            <a:srcRect/>
            <a:stretch>
              <a:fillRect l="-278558" t="14" r="-6060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94" name="Text Placeholder 2"/>
          <p:cNvSpPr>
            <a:spLocks noGrp="1"/>
          </p:cNvSpPr>
          <p:nvPr>
            <p:ph type="body" sz="quarter" idx="287" hasCustomPrompt="1"/>
          </p:nvPr>
        </p:nvSpPr>
        <p:spPr>
          <a:xfrm>
            <a:off x="0" y="1474157"/>
            <a:ext cx="3491345" cy="3314700"/>
          </a:xfrm>
          <a:prstGeom prst="rect">
            <a:avLst/>
          </a:prstGeom>
          <a:gradFill>
            <a:gsLst>
              <a:gs pos="15000">
                <a:schemeClr val="accent5">
                  <a:alpha val="90000"/>
                </a:schemeClr>
              </a:gs>
              <a:gs pos="85000">
                <a:srgbClr val="4B8A00">
                  <a:alpha val="90000"/>
                </a:srgbClr>
              </a:gs>
            </a:gsLst>
            <a:lin ang="2160000" scaled="0"/>
          </a:gradFill>
        </p:spPr>
        <p:txBody>
          <a:bodyPr lIns="685800" tIns="685800" rIns="228600" bIns="685800" anchor="ctr" anchorCtr="0"/>
          <a:lstStyle>
            <a:lvl1pPr marL="0" indent="0">
              <a:buFontTx/>
              <a:buNone/>
              <a:defRPr sz="2118" b="1">
                <a:solidFill>
                  <a:schemeClr val="bg1"/>
                </a:solidFill>
              </a:defRPr>
            </a:lvl1pPr>
            <a:lvl2pPr marL="0" indent="0">
              <a:buFontTx/>
              <a:buNone/>
              <a:defRPr sz="1235">
                <a:solidFill>
                  <a:schemeClr val="tx1"/>
                </a:solidFill>
              </a:defRPr>
            </a:lvl2pPr>
            <a:lvl3pPr marL="0" indent="0">
              <a:buFont typeface="Arial" panose="020B0604020202020204" pitchFamily="34" charset="0"/>
              <a:buNone/>
              <a:defRPr sz="1235">
                <a:solidFill>
                  <a:schemeClr val="tx1"/>
                </a:solidFill>
              </a:defRPr>
            </a:lvl3pPr>
            <a:lvl4pPr marL="0" indent="0">
              <a:buFont typeface="Arial" panose="020B0604020202020204" pitchFamily="34" charset="0"/>
              <a:buNone/>
              <a:defRPr sz="1235">
                <a:solidFill>
                  <a:schemeClr val="tx1"/>
                </a:solidFill>
              </a:defRPr>
            </a:lvl4pPr>
            <a:lvl5pPr marL="0" indent="0">
              <a:buFont typeface="Arial" panose="020B0604020202020204" pitchFamily="34" charset="0"/>
              <a:buNone/>
              <a:defRPr sz="1235">
                <a:solidFill>
                  <a:schemeClr val="tx1"/>
                </a:solidFill>
              </a:defRPr>
            </a:lvl5pPr>
            <a:lvl6pPr marL="0" indent="0">
              <a:buNone/>
              <a:defRPr sz="1235">
                <a:solidFill>
                  <a:schemeClr val="tx1"/>
                </a:solidFill>
              </a:defRPr>
            </a:lvl6pPr>
            <a:lvl7pPr marL="0" indent="0">
              <a:buNone/>
              <a:defRPr sz="1235">
                <a:solidFill>
                  <a:schemeClr val="tx1"/>
                </a:solidFill>
              </a:defRPr>
            </a:lvl7pPr>
            <a:lvl8pPr marL="0" indent="0">
              <a:buNone/>
              <a:defRPr sz="1235">
                <a:solidFill>
                  <a:schemeClr val="tx1"/>
                </a:solidFill>
              </a:defRPr>
            </a:lvl8pPr>
            <a:lvl9pPr marL="0" indent="0">
              <a:buNone/>
              <a:defRPr sz="1235">
                <a:solidFill>
                  <a:schemeClr val="tx1"/>
                </a:solidFill>
              </a:defRPr>
            </a:lvl9pPr>
          </a:lstStyle>
          <a:p>
            <a:pPr lvl="0"/>
            <a:r>
              <a:rPr lang="en-US" dirty="0"/>
              <a:t>Meet the </a:t>
            </a:r>
            <a:r>
              <a:rPr lang="en-US"/>
              <a:t>team 24 </a:t>
            </a:r>
            <a:r>
              <a:rPr lang="en-US" dirty="0"/>
              <a:t>pt. Bold</a:t>
            </a:r>
          </a:p>
          <a:p>
            <a:pPr lvl="1"/>
            <a:r>
              <a:rPr lang="en-US" dirty="0"/>
              <a:t>Click “Increase List Level” to produce this style </a:t>
            </a:r>
            <a:r>
              <a:rPr lang="en-US"/>
              <a:t>subhead </a:t>
            </a:r>
            <a:br>
              <a:rPr lang="en-US"/>
            </a:br>
            <a:r>
              <a:rPr lang="en-US"/>
              <a:t>14 pt.</a:t>
            </a:r>
          </a:p>
        </p:txBody>
      </p:sp>
      <p:sp>
        <p:nvSpPr>
          <p:cNvPr id="9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96" name="Picture Placeholder 4"/>
          <p:cNvSpPr>
            <a:spLocks noGrp="1" noChangeAspect="1"/>
          </p:cNvSpPr>
          <p:nvPr>
            <p:ph type="pic" sz="quarter" idx="10" hasCustomPrompt="1"/>
          </p:nvPr>
        </p:nvSpPr>
        <p:spPr>
          <a:xfrm>
            <a:off x="3995951" y="967929"/>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97" name="Text Placeholder 70"/>
          <p:cNvSpPr>
            <a:spLocks noGrp="1"/>
          </p:cNvSpPr>
          <p:nvPr>
            <p:ph type="body" sz="quarter" idx="14" hasCustomPrompt="1"/>
          </p:nvPr>
        </p:nvSpPr>
        <p:spPr>
          <a:xfrm>
            <a:off x="3995950" y="2271845"/>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98" name="Text Placeholder 70"/>
          <p:cNvSpPr>
            <a:spLocks noGrp="1"/>
          </p:cNvSpPr>
          <p:nvPr>
            <p:ph type="body" sz="quarter" idx="15" hasCustomPrompt="1"/>
          </p:nvPr>
        </p:nvSpPr>
        <p:spPr>
          <a:xfrm>
            <a:off x="3995950" y="2442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99" name="Text Placeholder 70"/>
          <p:cNvSpPr>
            <a:spLocks noGrp="1"/>
          </p:cNvSpPr>
          <p:nvPr>
            <p:ph type="body" sz="quarter" idx="16" hasCustomPrompt="1"/>
          </p:nvPr>
        </p:nvSpPr>
        <p:spPr>
          <a:xfrm>
            <a:off x="3995950" y="2573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00" name="Text Placeholder 70"/>
          <p:cNvSpPr>
            <a:spLocks noGrp="1"/>
          </p:cNvSpPr>
          <p:nvPr>
            <p:ph type="body" sz="quarter" idx="17" hasCustomPrompt="1"/>
          </p:nvPr>
        </p:nvSpPr>
        <p:spPr>
          <a:xfrm>
            <a:off x="3995950" y="269725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01" name="Text Placeholder 70"/>
          <p:cNvSpPr>
            <a:spLocks noGrp="1"/>
          </p:cNvSpPr>
          <p:nvPr>
            <p:ph type="body" sz="quarter" idx="114" hasCustomPrompt="1"/>
          </p:nvPr>
        </p:nvSpPr>
        <p:spPr>
          <a:xfrm>
            <a:off x="3995950" y="282763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02" name="Text Placeholder 70"/>
          <p:cNvSpPr>
            <a:spLocks noGrp="1"/>
          </p:cNvSpPr>
          <p:nvPr>
            <p:ph type="body" sz="quarter" idx="115" hasCustomPrompt="1"/>
          </p:nvPr>
        </p:nvSpPr>
        <p:spPr>
          <a:xfrm>
            <a:off x="3995950" y="2958011"/>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103" name="Picture Placeholder 4"/>
          <p:cNvSpPr>
            <a:spLocks noGrp="1" noChangeAspect="1"/>
          </p:cNvSpPr>
          <p:nvPr>
            <p:ph type="pic" sz="quarter" idx="117" hasCustomPrompt="1"/>
          </p:nvPr>
        </p:nvSpPr>
        <p:spPr>
          <a:xfrm>
            <a:off x="6449267" y="967929"/>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04" name="Text Placeholder 70"/>
          <p:cNvSpPr>
            <a:spLocks noGrp="1"/>
          </p:cNvSpPr>
          <p:nvPr>
            <p:ph type="body" sz="quarter" idx="118" hasCustomPrompt="1"/>
          </p:nvPr>
        </p:nvSpPr>
        <p:spPr>
          <a:xfrm>
            <a:off x="6449266" y="2271845"/>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05" name="Text Placeholder 70"/>
          <p:cNvSpPr>
            <a:spLocks noGrp="1"/>
          </p:cNvSpPr>
          <p:nvPr>
            <p:ph type="body" sz="quarter" idx="119" hasCustomPrompt="1"/>
          </p:nvPr>
        </p:nvSpPr>
        <p:spPr>
          <a:xfrm>
            <a:off x="6449266" y="2442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06" name="Text Placeholder 70"/>
          <p:cNvSpPr>
            <a:spLocks noGrp="1"/>
          </p:cNvSpPr>
          <p:nvPr>
            <p:ph type="body" sz="quarter" idx="120" hasCustomPrompt="1"/>
          </p:nvPr>
        </p:nvSpPr>
        <p:spPr>
          <a:xfrm>
            <a:off x="6449266" y="2573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07" name="Text Placeholder 70"/>
          <p:cNvSpPr>
            <a:spLocks noGrp="1"/>
          </p:cNvSpPr>
          <p:nvPr>
            <p:ph type="body" sz="quarter" idx="121" hasCustomPrompt="1"/>
          </p:nvPr>
        </p:nvSpPr>
        <p:spPr>
          <a:xfrm>
            <a:off x="6449266" y="269725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08" name="Text Placeholder 70"/>
          <p:cNvSpPr>
            <a:spLocks noGrp="1"/>
          </p:cNvSpPr>
          <p:nvPr>
            <p:ph type="body" sz="quarter" idx="122" hasCustomPrompt="1"/>
          </p:nvPr>
        </p:nvSpPr>
        <p:spPr>
          <a:xfrm>
            <a:off x="6449266" y="282763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09" name="Text Placeholder 70"/>
          <p:cNvSpPr>
            <a:spLocks noGrp="1"/>
          </p:cNvSpPr>
          <p:nvPr>
            <p:ph type="body" sz="quarter" idx="123" hasCustomPrompt="1"/>
          </p:nvPr>
        </p:nvSpPr>
        <p:spPr>
          <a:xfrm>
            <a:off x="6449266" y="2958011"/>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110" name="Picture Placeholder 4"/>
          <p:cNvSpPr>
            <a:spLocks noGrp="1" noChangeAspect="1"/>
          </p:cNvSpPr>
          <p:nvPr>
            <p:ph type="pic" sz="quarter" idx="288" hasCustomPrompt="1"/>
          </p:nvPr>
        </p:nvSpPr>
        <p:spPr>
          <a:xfrm>
            <a:off x="8917770" y="967929"/>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11" name="Text Placeholder 70"/>
          <p:cNvSpPr>
            <a:spLocks noGrp="1"/>
          </p:cNvSpPr>
          <p:nvPr>
            <p:ph type="body" sz="quarter" idx="289" hasCustomPrompt="1"/>
          </p:nvPr>
        </p:nvSpPr>
        <p:spPr>
          <a:xfrm>
            <a:off x="8917769" y="2271845"/>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12" name="Text Placeholder 70"/>
          <p:cNvSpPr>
            <a:spLocks noGrp="1"/>
          </p:cNvSpPr>
          <p:nvPr>
            <p:ph type="body" sz="quarter" idx="290" hasCustomPrompt="1"/>
          </p:nvPr>
        </p:nvSpPr>
        <p:spPr>
          <a:xfrm>
            <a:off x="8917769" y="2442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13" name="Text Placeholder 70"/>
          <p:cNvSpPr>
            <a:spLocks noGrp="1"/>
          </p:cNvSpPr>
          <p:nvPr>
            <p:ph type="body" sz="quarter" idx="291" hasCustomPrompt="1"/>
          </p:nvPr>
        </p:nvSpPr>
        <p:spPr>
          <a:xfrm>
            <a:off x="8917769" y="2573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14" name="Text Placeholder 70"/>
          <p:cNvSpPr>
            <a:spLocks noGrp="1"/>
          </p:cNvSpPr>
          <p:nvPr>
            <p:ph type="body" sz="quarter" idx="292" hasCustomPrompt="1"/>
          </p:nvPr>
        </p:nvSpPr>
        <p:spPr>
          <a:xfrm>
            <a:off x="8917769" y="269725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15" name="Text Placeholder 70"/>
          <p:cNvSpPr>
            <a:spLocks noGrp="1"/>
          </p:cNvSpPr>
          <p:nvPr>
            <p:ph type="body" sz="quarter" idx="293" hasCustomPrompt="1"/>
          </p:nvPr>
        </p:nvSpPr>
        <p:spPr>
          <a:xfrm>
            <a:off x="8917769" y="2827635"/>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16" name="Text Placeholder 70"/>
          <p:cNvSpPr>
            <a:spLocks noGrp="1"/>
          </p:cNvSpPr>
          <p:nvPr>
            <p:ph type="body" sz="quarter" idx="294" hasCustomPrompt="1"/>
          </p:nvPr>
        </p:nvSpPr>
        <p:spPr>
          <a:xfrm>
            <a:off x="8917769" y="2958011"/>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117" name="Picture Placeholder 4"/>
          <p:cNvSpPr>
            <a:spLocks noGrp="1" noChangeAspect="1"/>
          </p:cNvSpPr>
          <p:nvPr>
            <p:ph type="pic" sz="quarter" idx="295" hasCustomPrompt="1"/>
          </p:nvPr>
        </p:nvSpPr>
        <p:spPr>
          <a:xfrm>
            <a:off x="3984159" y="3403295"/>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18" name="Text Placeholder 70"/>
          <p:cNvSpPr>
            <a:spLocks noGrp="1"/>
          </p:cNvSpPr>
          <p:nvPr>
            <p:ph type="body" sz="quarter" idx="296" hasCustomPrompt="1"/>
          </p:nvPr>
        </p:nvSpPr>
        <p:spPr>
          <a:xfrm>
            <a:off x="3984159" y="4707211"/>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19" name="Text Placeholder 70"/>
          <p:cNvSpPr>
            <a:spLocks noGrp="1"/>
          </p:cNvSpPr>
          <p:nvPr>
            <p:ph type="body" sz="quarter" idx="297" hasCustomPrompt="1"/>
          </p:nvPr>
        </p:nvSpPr>
        <p:spPr>
          <a:xfrm>
            <a:off x="3984159" y="487806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20" name="Text Placeholder 70"/>
          <p:cNvSpPr>
            <a:spLocks noGrp="1"/>
          </p:cNvSpPr>
          <p:nvPr>
            <p:ph type="body" sz="quarter" idx="298" hasCustomPrompt="1"/>
          </p:nvPr>
        </p:nvSpPr>
        <p:spPr>
          <a:xfrm>
            <a:off x="3984159" y="500844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21" name="Text Placeholder 70"/>
          <p:cNvSpPr>
            <a:spLocks noGrp="1"/>
          </p:cNvSpPr>
          <p:nvPr>
            <p:ph type="body" sz="quarter" idx="299" hasCustomPrompt="1"/>
          </p:nvPr>
        </p:nvSpPr>
        <p:spPr>
          <a:xfrm>
            <a:off x="3984159" y="513262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22" name="Text Placeholder 70"/>
          <p:cNvSpPr>
            <a:spLocks noGrp="1"/>
          </p:cNvSpPr>
          <p:nvPr>
            <p:ph type="body" sz="quarter" idx="300" hasCustomPrompt="1"/>
          </p:nvPr>
        </p:nvSpPr>
        <p:spPr>
          <a:xfrm>
            <a:off x="3984159" y="52630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23" name="Text Placeholder 70"/>
          <p:cNvSpPr>
            <a:spLocks noGrp="1"/>
          </p:cNvSpPr>
          <p:nvPr>
            <p:ph type="body" sz="quarter" idx="301" hasCustomPrompt="1"/>
          </p:nvPr>
        </p:nvSpPr>
        <p:spPr>
          <a:xfrm>
            <a:off x="3984159" y="539337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124" name="Picture Placeholder 4"/>
          <p:cNvSpPr>
            <a:spLocks noGrp="1" noChangeAspect="1"/>
          </p:cNvSpPr>
          <p:nvPr>
            <p:ph type="pic" sz="quarter" idx="302" hasCustomPrompt="1"/>
          </p:nvPr>
        </p:nvSpPr>
        <p:spPr>
          <a:xfrm>
            <a:off x="6437475" y="3403295"/>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25" name="Text Placeholder 70"/>
          <p:cNvSpPr>
            <a:spLocks noGrp="1"/>
          </p:cNvSpPr>
          <p:nvPr>
            <p:ph type="body" sz="quarter" idx="303" hasCustomPrompt="1"/>
          </p:nvPr>
        </p:nvSpPr>
        <p:spPr>
          <a:xfrm>
            <a:off x="6437475" y="4707211"/>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26" name="Text Placeholder 70"/>
          <p:cNvSpPr>
            <a:spLocks noGrp="1"/>
          </p:cNvSpPr>
          <p:nvPr>
            <p:ph type="body" sz="quarter" idx="304" hasCustomPrompt="1"/>
          </p:nvPr>
        </p:nvSpPr>
        <p:spPr>
          <a:xfrm>
            <a:off x="6437475" y="487806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27" name="Text Placeholder 70"/>
          <p:cNvSpPr>
            <a:spLocks noGrp="1"/>
          </p:cNvSpPr>
          <p:nvPr>
            <p:ph type="body" sz="quarter" idx="305" hasCustomPrompt="1"/>
          </p:nvPr>
        </p:nvSpPr>
        <p:spPr>
          <a:xfrm>
            <a:off x="6437475" y="500844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28" name="Text Placeholder 70"/>
          <p:cNvSpPr>
            <a:spLocks noGrp="1"/>
          </p:cNvSpPr>
          <p:nvPr>
            <p:ph type="body" sz="quarter" idx="306" hasCustomPrompt="1"/>
          </p:nvPr>
        </p:nvSpPr>
        <p:spPr>
          <a:xfrm>
            <a:off x="6437475" y="513262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29" name="Text Placeholder 70"/>
          <p:cNvSpPr>
            <a:spLocks noGrp="1"/>
          </p:cNvSpPr>
          <p:nvPr>
            <p:ph type="body" sz="quarter" idx="307" hasCustomPrompt="1"/>
          </p:nvPr>
        </p:nvSpPr>
        <p:spPr>
          <a:xfrm>
            <a:off x="6437475" y="52630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30" name="Text Placeholder 70"/>
          <p:cNvSpPr>
            <a:spLocks noGrp="1"/>
          </p:cNvSpPr>
          <p:nvPr>
            <p:ph type="body" sz="quarter" idx="308" hasCustomPrompt="1"/>
          </p:nvPr>
        </p:nvSpPr>
        <p:spPr>
          <a:xfrm>
            <a:off x="6437475" y="539337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131" name="Picture Placeholder 4"/>
          <p:cNvSpPr>
            <a:spLocks noGrp="1" noChangeAspect="1"/>
          </p:cNvSpPr>
          <p:nvPr>
            <p:ph type="pic" sz="quarter" idx="309" hasCustomPrompt="1"/>
          </p:nvPr>
        </p:nvSpPr>
        <p:spPr>
          <a:xfrm>
            <a:off x="8905978" y="3403295"/>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132" name="Text Placeholder 70"/>
          <p:cNvSpPr>
            <a:spLocks noGrp="1"/>
          </p:cNvSpPr>
          <p:nvPr>
            <p:ph type="body" sz="quarter" idx="310" hasCustomPrompt="1"/>
          </p:nvPr>
        </p:nvSpPr>
        <p:spPr>
          <a:xfrm>
            <a:off x="8905978" y="4707211"/>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133" name="Text Placeholder 70"/>
          <p:cNvSpPr>
            <a:spLocks noGrp="1"/>
          </p:cNvSpPr>
          <p:nvPr>
            <p:ph type="body" sz="quarter" idx="311" hasCustomPrompt="1"/>
          </p:nvPr>
        </p:nvSpPr>
        <p:spPr>
          <a:xfrm>
            <a:off x="8905978" y="487806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134" name="Text Placeholder 70"/>
          <p:cNvSpPr>
            <a:spLocks noGrp="1"/>
          </p:cNvSpPr>
          <p:nvPr>
            <p:ph type="body" sz="quarter" idx="312" hasCustomPrompt="1"/>
          </p:nvPr>
        </p:nvSpPr>
        <p:spPr>
          <a:xfrm>
            <a:off x="8905978" y="500844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135" name="Text Placeholder 70"/>
          <p:cNvSpPr>
            <a:spLocks noGrp="1"/>
          </p:cNvSpPr>
          <p:nvPr>
            <p:ph type="body" sz="quarter" idx="313" hasCustomPrompt="1"/>
          </p:nvPr>
        </p:nvSpPr>
        <p:spPr>
          <a:xfrm>
            <a:off x="8905978" y="513262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136" name="Text Placeholder 70"/>
          <p:cNvSpPr>
            <a:spLocks noGrp="1"/>
          </p:cNvSpPr>
          <p:nvPr>
            <p:ph type="body" sz="quarter" idx="314" hasCustomPrompt="1"/>
          </p:nvPr>
        </p:nvSpPr>
        <p:spPr>
          <a:xfrm>
            <a:off x="8905978" y="52630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137" name="Text Placeholder 70"/>
          <p:cNvSpPr>
            <a:spLocks noGrp="1"/>
          </p:cNvSpPr>
          <p:nvPr>
            <p:ph type="body" sz="quarter" idx="315" hasCustomPrompt="1"/>
          </p:nvPr>
        </p:nvSpPr>
        <p:spPr>
          <a:xfrm>
            <a:off x="8905978" y="5393378"/>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Tree>
    <p:extLst>
      <p:ext uri="{BB962C8B-B14F-4D97-AF65-F5344CB8AC3E}">
        <p14:creationId xmlns:p14="http://schemas.microsoft.com/office/powerpoint/2010/main" val="360272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People: 4 Total Right Faegre Green">
    <p:spTree>
      <p:nvGrpSpPr>
        <p:cNvPr id="1" name=""/>
        <p:cNvGrpSpPr/>
        <p:nvPr/>
      </p:nvGrpSpPr>
      <p:grpSpPr>
        <a:xfrm>
          <a:off x="0" y="0"/>
          <a:ext cx="0" cy="0"/>
          <a:chOff x="0" y="0"/>
          <a:chExt cx="0" cy="0"/>
        </a:xfrm>
      </p:grpSpPr>
      <p:sp>
        <p:nvSpPr>
          <p:cNvPr id="26" name="Rectangle 25"/>
          <p:cNvSpPr/>
          <p:nvPr userDrawn="1"/>
        </p:nvSpPr>
        <p:spPr>
          <a:xfrm>
            <a:off x="5632587" y="0"/>
            <a:ext cx="6559412" cy="634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65" name="Rectangle 64"/>
          <p:cNvSpPr>
            <a:spLocks noChangeAspect="1"/>
          </p:cNvSpPr>
          <p:nvPr userDrawn="1"/>
        </p:nvSpPr>
        <p:spPr>
          <a:xfrm>
            <a:off x="8368853" y="0"/>
            <a:ext cx="3812772" cy="6341633"/>
          </a:xfrm>
          <a:prstGeom prst="rect">
            <a:avLst/>
          </a:prstGeom>
          <a:blipFill dpi="0" rotWithShape="1">
            <a:blip r:embed="rId2">
              <a:alphaModFix amt="35000"/>
            </a:blip>
            <a:srcRect/>
            <a:stretch>
              <a:fillRect l="-278558" t="14" r="-6060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38" name="Text Placeholder 2"/>
          <p:cNvSpPr>
            <a:spLocks noGrp="1"/>
          </p:cNvSpPr>
          <p:nvPr>
            <p:ph type="body" sz="quarter" idx="279" hasCustomPrompt="1"/>
          </p:nvPr>
        </p:nvSpPr>
        <p:spPr>
          <a:xfrm>
            <a:off x="845150" y="0"/>
            <a:ext cx="4088479" cy="6333565"/>
          </a:xfrm>
          <a:prstGeom prst="rect">
            <a:avLst/>
          </a:prstGeom>
          <a:gradFill>
            <a:gsLst>
              <a:gs pos="15000">
                <a:schemeClr val="accent1">
                  <a:alpha val="90000"/>
                </a:schemeClr>
              </a:gs>
              <a:gs pos="85000">
                <a:schemeClr val="tx1">
                  <a:alpha val="90000"/>
                </a:schemeClr>
              </a:gs>
            </a:gsLst>
            <a:lin ang="2160000" scaled="0"/>
          </a:gradFill>
        </p:spPr>
        <p:txBody>
          <a:bodyPr lIns="457200" tIns="685800" rIns="457200" bIns="685800" anchor="ctr" anchorCtr="0"/>
          <a:lstStyle>
            <a:lvl1pPr marL="0" indent="0">
              <a:buFontTx/>
              <a:buNone/>
              <a:defRPr sz="2647" b="1">
                <a:solidFill>
                  <a:schemeClr val="bg1"/>
                </a:solidFill>
              </a:defRPr>
            </a:lvl1pPr>
            <a:lvl2pPr marL="0" indent="0">
              <a:buFontTx/>
              <a:buNone/>
              <a:defRPr sz="1235">
                <a:solidFill>
                  <a:schemeClr val="accent5"/>
                </a:solidFill>
              </a:defRPr>
            </a:lvl2pPr>
            <a:lvl3pPr marL="0" indent="0">
              <a:buFont typeface="Arial" panose="020B0604020202020204" pitchFamily="34" charset="0"/>
              <a:buNone/>
              <a:defRPr sz="1235">
                <a:solidFill>
                  <a:schemeClr val="accent5"/>
                </a:solidFill>
              </a:defRPr>
            </a:lvl3pPr>
            <a:lvl4pPr marL="0" indent="0">
              <a:buFont typeface="Arial" panose="020B0604020202020204" pitchFamily="34" charset="0"/>
              <a:buNone/>
              <a:defRPr sz="1235">
                <a:solidFill>
                  <a:schemeClr val="accent5"/>
                </a:solidFill>
              </a:defRPr>
            </a:lvl4pPr>
            <a:lvl5pPr marL="0" indent="0">
              <a:buFont typeface="Arial" panose="020B0604020202020204" pitchFamily="34" charset="0"/>
              <a:buNone/>
              <a:defRPr sz="1235">
                <a:solidFill>
                  <a:schemeClr val="accent5"/>
                </a:solidFill>
              </a:defRPr>
            </a:lvl5pPr>
            <a:lvl6pPr marL="0" indent="0">
              <a:buNone/>
              <a:defRPr sz="1235">
                <a:solidFill>
                  <a:schemeClr val="accent5"/>
                </a:solidFill>
              </a:defRPr>
            </a:lvl6pPr>
            <a:lvl7pPr marL="0" indent="0">
              <a:buNone/>
              <a:defRPr sz="1235">
                <a:solidFill>
                  <a:schemeClr val="accent5"/>
                </a:solidFill>
              </a:defRPr>
            </a:lvl7pPr>
            <a:lvl8pPr marL="0" indent="0">
              <a:buNone/>
              <a:defRPr sz="1235">
                <a:solidFill>
                  <a:schemeClr val="accent5"/>
                </a:solidFill>
              </a:defRPr>
            </a:lvl8pPr>
            <a:lvl9pPr marL="0" indent="0">
              <a:buNone/>
              <a:defRPr sz="1235">
                <a:solidFill>
                  <a:schemeClr val="accent5"/>
                </a:solidFill>
              </a:defRPr>
            </a:lvl9pPr>
          </a:lstStyle>
          <a:p>
            <a:pPr lvl="0"/>
            <a:r>
              <a:rPr lang="en-US" dirty="0"/>
              <a:t>Meet the </a:t>
            </a:r>
            <a:r>
              <a:rPr lang="en-US"/>
              <a:t>team 30 </a:t>
            </a:r>
            <a:r>
              <a:rPr lang="en-US" dirty="0"/>
              <a:t>pt. Bold</a:t>
            </a:r>
          </a:p>
          <a:p>
            <a:pPr lvl="1"/>
            <a:r>
              <a:rPr lang="en-US" dirty="0"/>
              <a:t>Click “Increase List Level” to produce this style </a:t>
            </a:r>
            <a:r>
              <a:rPr lang="en-US"/>
              <a:t>subhead 14 pt.</a:t>
            </a:r>
          </a:p>
        </p:txBody>
      </p:sp>
      <p:sp>
        <p:nvSpPr>
          <p:cNvPr id="34"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35" name="Picture Placeholder 4"/>
          <p:cNvSpPr>
            <a:spLocks noGrp="1" noChangeAspect="1"/>
          </p:cNvSpPr>
          <p:nvPr>
            <p:ph type="pic" sz="quarter" idx="117" hasCustomPrompt="1"/>
          </p:nvPr>
        </p:nvSpPr>
        <p:spPr>
          <a:xfrm>
            <a:off x="6107792" y="1131010"/>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36" name="Text Placeholder 70"/>
          <p:cNvSpPr>
            <a:spLocks noGrp="1"/>
          </p:cNvSpPr>
          <p:nvPr>
            <p:ph type="body" sz="quarter" idx="118" hasCustomPrompt="1"/>
          </p:nvPr>
        </p:nvSpPr>
        <p:spPr>
          <a:xfrm>
            <a:off x="6107791" y="2434926"/>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37" name="Text Placeholder 70"/>
          <p:cNvSpPr>
            <a:spLocks noGrp="1"/>
          </p:cNvSpPr>
          <p:nvPr>
            <p:ph type="body" sz="quarter" idx="119" hasCustomPrompt="1"/>
          </p:nvPr>
        </p:nvSpPr>
        <p:spPr>
          <a:xfrm>
            <a:off x="6107791" y="2605783"/>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39" name="Text Placeholder 70"/>
          <p:cNvSpPr>
            <a:spLocks noGrp="1"/>
          </p:cNvSpPr>
          <p:nvPr>
            <p:ph type="body" sz="quarter" idx="120" hasCustomPrompt="1"/>
          </p:nvPr>
        </p:nvSpPr>
        <p:spPr>
          <a:xfrm>
            <a:off x="6107791" y="273616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40" name="Text Placeholder 70"/>
          <p:cNvSpPr>
            <a:spLocks noGrp="1"/>
          </p:cNvSpPr>
          <p:nvPr>
            <p:ph type="body" sz="quarter" idx="121" hasCustomPrompt="1"/>
          </p:nvPr>
        </p:nvSpPr>
        <p:spPr>
          <a:xfrm>
            <a:off x="6107791" y="286033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41" name="Text Placeholder 70"/>
          <p:cNvSpPr>
            <a:spLocks noGrp="1"/>
          </p:cNvSpPr>
          <p:nvPr>
            <p:ph type="body" sz="quarter" idx="122" hasCustomPrompt="1"/>
          </p:nvPr>
        </p:nvSpPr>
        <p:spPr>
          <a:xfrm>
            <a:off x="6107791" y="299071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42" name="Text Placeholder 70"/>
          <p:cNvSpPr>
            <a:spLocks noGrp="1"/>
          </p:cNvSpPr>
          <p:nvPr>
            <p:ph type="body" sz="quarter" idx="123" hasCustomPrompt="1"/>
          </p:nvPr>
        </p:nvSpPr>
        <p:spPr>
          <a:xfrm>
            <a:off x="6107791" y="312109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43" name="Picture Placeholder 4"/>
          <p:cNvSpPr>
            <a:spLocks noGrp="1" noChangeAspect="1"/>
          </p:cNvSpPr>
          <p:nvPr>
            <p:ph type="pic" sz="quarter" idx="288" hasCustomPrompt="1"/>
          </p:nvPr>
        </p:nvSpPr>
        <p:spPr>
          <a:xfrm>
            <a:off x="8576295" y="1131010"/>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44" name="Text Placeholder 70"/>
          <p:cNvSpPr>
            <a:spLocks noGrp="1"/>
          </p:cNvSpPr>
          <p:nvPr>
            <p:ph type="body" sz="quarter" idx="289" hasCustomPrompt="1"/>
          </p:nvPr>
        </p:nvSpPr>
        <p:spPr>
          <a:xfrm>
            <a:off x="8576294" y="2434926"/>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45" name="Text Placeholder 70"/>
          <p:cNvSpPr>
            <a:spLocks noGrp="1"/>
          </p:cNvSpPr>
          <p:nvPr>
            <p:ph type="body" sz="quarter" idx="290" hasCustomPrompt="1"/>
          </p:nvPr>
        </p:nvSpPr>
        <p:spPr>
          <a:xfrm>
            <a:off x="8576294" y="2605783"/>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46" name="Text Placeholder 70"/>
          <p:cNvSpPr>
            <a:spLocks noGrp="1"/>
          </p:cNvSpPr>
          <p:nvPr>
            <p:ph type="body" sz="quarter" idx="291" hasCustomPrompt="1"/>
          </p:nvPr>
        </p:nvSpPr>
        <p:spPr>
          <a:xfrm>
            <a:off x="8576294" y="273616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47" name="Text Placeholder 70"/>
          <p:cNvSpPr>
            <a:spLocks noGrp="1"/>
          </p:cNvSpPr>
          <p:nvPr>
            <p:ph type="body" sz="quarter" idx="292" hasCustomPrompt="1"/>
          </p:nvPr>
        </p:nvSpPr>
        <p:spPr>
          <a:xfrm>
            <a:off x="8576294" y="286033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48" name="Text Placeholder 70"/>
          <p:cNvSpPr>
            <a:spLocks noGrp="1"/>
          </p:cNvSpPr>
          <p:nvPr>
            <p:ph type="body" sz="quarter" idx="293" hasCustomPrompt="1"/>
          </p:nvPr>
        </p:nvSpPr>
        <p:spPr>
          <a:xfrm>
            <a:off x="8576294" y="299071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49" name="Text Placeholder 70"/>
          <p:cNvSpPr>
            <a:spLocks noGrp="1"/>
          </p:cNvSpPr>
          <p:nvPr>
            <p:ph type="body" sz="quarter" idx="294" hasCustomPrompt="1"/>
          </p:nvPr>
        </p:nvSpPr>
        <p:spPr>
          <a:xfrm>
            <a:off x="8576294" y="312109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50" name="Picture Placeholder 4"/>
          <p:cNvSpPr>
            <a:spLocks noGrp="1" noChangeAspect="1"/>
          </p:cNvSpPr>
          <p:nvPr>
            <p:ph type="pic" sz="quarter" idx="302" hasCustomPrompt="1"/>
          </p:nvPr>
        </p:nvSpPr>
        <p:spPr>
          <a:xfrm>
            <a:off x="6096000" y="3566376"/>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51" name="Text Placeholder 70"/>
          <p:cNvSpPr>
            <a:spLocks noGrp="1"/>
          </p:cNvSpPr>
          <p:nvPr>
            <p:ph type="body" sz="quarter" idx="303" hasCustomPrompt="1"/>
          </p:nvPr>
        </p:nvSpPr>
        <p:spPr>
          <a:xfrm>
            <a:off x="6096000" y="4870292"/>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52" name="Text Placeholder 70"/>
          <p:cNvSpPr>
            <a:spLocks noGrp="1"/>
          </p:cNvSpPr>
          <p:nvPr>
            <p:ph type="body" sz="quarter" idx="304" hasCustomPrompt="1"/>
          </p:nvPr>
        </p:nvSpPr>
        <p:spPr>
          <a:xfrm>
            <a:off x="6096000" y="5041150"/>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53" name="Text Placeholder 70"/>
          <p:cNvSpPr>
            <a:spLocks noGrp="1"/>
          </p:cNvSpPr>
          <p:nvPr>
            <p:ph type="body" sz="quarter" idx="305" hasCustomPrompt="1"/>
          </p:nvPr>
        </p:nvSpPr>
        <p:spPr>
          <a:xfrm>
            <a:off x="6096000" y="517152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54" name="Text Placeholder 70"/>
          <p:cNvSpPr>
            <a:spLocks noGrp="1"/>
          </p:cNvSpPr>
          <p:nvPr>
            <p:ph type="body" sz="quarter" idx="306" hasCustomPrompt="1"/>
          </p:nvPr>
        </p:nvSpPr>
        <p:spPr>
          <a:xfrm>
            <a:off x="6096000" y="5295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55" name="Text Placeholder 70"/>
          <p:cNvSpPr>
            <a:spLocks noGrp="1"/>
          </p:cNvSpPr>
          <p:nvPr>
            <p:ph type="body" sz="quarter" idx="307" hasCustomPrompt="1"/>
          </p:nvPr>
        </p:nvSpPr>
        <p:spPr>
          <a:xfrm>
            <a:off x="6096000" y="5426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56" name="Text Placeholder 70"/>
          <p:cNvSpPr>
            <a:spLocks noGrp="1"/>
          </p:cNvSpPr>
          <p:nvPr>
            <p:ph type="body" sz="quarter" idx="308" hasCustomPrompt="1"/>
          </p:nvPr>
        </p:nvSpPr>
        <p:spPr>
          <a:xfrm>
            <a:off x="6096000" y="555645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58" name="Picture Placeholder 4"/>
          <p:cNvSpPr>
            <a:spLocks noGrp="1" noChangeAspect="1"/>
          </p:cNvSpPr>
          <p:nvPr>
            <p:ph type="pic" sz="quarter" idx="309" hasCustomPrompt="1"/>
          </p:nvPr>
        </p:nvSpPr>
        <p:spPr>
          <a:xfrm>
            <a:off x="8564503" y="3566376"/>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59" name="Text Placeholder 70"/>
          <p:cNvSpPr>
            <a:spLocks noGrp="1"/>
          </p:cNvSpPr>
          <p:nvPr>
            <p:ph type="body" sz="quarter" idx="310" hasCustomPrompt="1"/>
          </p:nvPr>
        </p:nvSpPr>
        <p:spPr>
          <a:xfrm>
            <a:off x="8564503" y="4870292"/>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60" name="Text Placeholder 70"/>
          <p:cNvSpPr>
            <a:spLocks noGrp="1"/>
          </p:cNvSpPr>
          <p:nvPr>
            <p:ph type="body" sz="quarter" idx="311" hasCustomPrompt="1"/>
          </p:nvPr>
        </p:nvSpPr>
        <p:spPr>
          <a:xfrm>
            <a:off x="8564503" y="5041150"/>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61" name="Text Placeholder 70"/>
          <p:cNvSpPr>
            <a:spLocks noGrp="1"/>
          </p:cNvSpPr>
          <p:nvPr>
            <p:ph type="body" sz="quarter" idx="312" hasCustomPrompt="1"/>
          </p:nvPr>
        </p:nvSpPr>
        <p:spPr>
          <a:xfrm>
            <a:off x="8564503" y="517152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62" name="Text Placeholder 70"/>
          <p:cNvSpPr>
            <a:spLocks noGrp="1"/>
          </p:cNvSpPr>
          <p:nvPr>
            <p:ph type="body" sz="quarter" idx="313" hasCustomPrompt="1"/>
          </p:nvPr>
        </p:nvSpPr>
        <p:spPr>
          <a:xfrm>
            <a:off x="8564503" y="5295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63" name="Text Placeholder 70"/>
          <p:cNvSpPr>
            <a:spLocks noGrp="1"/>
          </p:cNvSpPr>
          <p:nvPr>
            <p:ph type="body" sz="quarter" idx="314" hasCustomPrompt="1"/>
          </p:nvPr>
        </p:nvSpPr>
        <p:spPr>
          <a:xfrm>
            <a:off x="8564503" y="5426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64" name="Text Placeholder 70"/>
          <p:cNvSpPr>
            <a:spLocks noGrp="1"/>
          </p:cNvSpPr>
          <p:nvPr>
            <p:ph type="body" sz="quarter" idx="315" hasCustomPrompt="1"/>
          </p:nvPr>
        </p:nvSpPr>
        <p:spPr>
          <a:xfrm>
            <a:off x="8564503" y="555645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Tree>
    <p:extLst>
      <p:ext uri="{BB962C8B-B14F-4D97-AF65-F5344CB8AC3E}">
        <p14:creationId xmlns:p14="http://schemas.microsoft.com/office/powerpoint/2010/main" val="87595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2568">
          <p15:clr>
            <a:srgbClr val="FBAE40"/>
          </p15:clr>
        </p15:guide>
        <p15:guide id="3" pos="5544">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People: 4 Total Right Chartreuse">
    <p:spTree>
      <p:nvGrpSpPr>
        <p:cNvPr id="1" name=""/>
        <p:cNvGrpSpPr/>
        <p:nvPr/>
      </p:nvGrpSpPr>
      <p:grpSpPr>
        <a:xfrm>
          <a:off x="0" y="0"/>
          <a:ext cx="0" cy="0"/>
          <a:chOff x="0" y="0"/>
          <a:chExt cx="0" cy="0"/>
        </a:xfrm>
      </p:grpSpPr>
      <p:sp>
        <p:nvSpPr>
          <p:cNvPr id="35" name="Rectangle 34"/>
          <p:cNvSpPr/>
          <p:nvPr userDrawn="1"/>
        </p:nvSpPr>
        <p:spPr>
          <a:xfrm>
            <a:off x="5632587" y="0"/>
            <a:ext cx="6559412" cy="634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94" name="Rectangle 93"/>
          <p:cNvSpPr>
            <a:spLocks noChangeAspect="1"/>
          </p:cNvSpPr>
          <p:nvPr userDrawn="1"/>
        </p:nvSpPr>
        <p:spPr>
          <a:xfrm>
            <a:off x="8368853" y="0"/>
            <a:ext cx="3812772" cy="6341633"/>
          </a:xfrm>
          <a:prstGeom prst="rect">
            <a:avLst/>
          </a:prstGeom>
          <a:blipFill dpi="0" rotWithShape="1">
            <a:blip r:embed="rId2">
              <a:alphaModFix amt="35000"/>
            </a:blip>
            <a:srcRect/>
            <a:stretch>
              <a:fillRect l="-278558" t="14" r="-6060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64"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66" name="Picture Placeholder 4"/>
          <p:cNvSpPr>
            <a:spLocks noGrp="1" noChangeAspect="1"/>
          </p:cNvSpPr>
          <p:nvPr>
            <p:ph type="pic" sz="quarter" idx="117" hasCustomPrompt="1"/>
          </p:nvPr>
        </p:nvSpPr>
        <p:spPr>
          <a:xfrm>
            <a:off x="6107792" y="1131010"/>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67" name="Text Placeholder 70"/>
          <p:cNvSpPr>
            <a:spLocks noGrp="1"/>
          </p:cNvSpPr>
          <p:nvPr>
            <p:ph type="body" sz="quarter" idx="118" hasCustomPrompt="1"/>
          </p:nvPr>
        </p:nvSpPr>
        <p:spPr>
          <a:xfrm>
            <a:off x="6107791" y="2434926"/>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68" name="Text Placeholder 70"/>
          <p:cNvSpPr>
            <a:spLocks noGrp="1"/>
          </p:cNvSpPr>
          <p:nvPr>
            <p:ph type="body" sz="quarter" idx="119" hasCustomPrompt="1"/>
          </p:nvPr>
        </p:nvSpPr>
        <p:spPr>
          <a:xfrm>
            <a:off x="6107791" y="2605783"/>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69" name="Text Placeholder 70"/>
          <p:cNvSpPr>
            <a:spLocks noGrp="1"/>
          </p:cNvSpPr>
          <p:nvPr>
            <p:ph type="body" sz="quarter" idx="120" hasCustomPrompt="1"/>
          </p:nvPr>
        </p:nvSpPr>
        <p:spPr>
          <a:xfrm>
            <a:off x="6107791" y="273616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70" name="Text Placeholder 70"/>
          <p:cNvSpPr>
            <a:spLocks noGrp="1"/>
          </p:cNvSpPr>
          <p:nvPr>
            <p:ph type="body" sz="quarter" idx="121" hasCustomPrompt="1"/>
          </p:nvPr>
        </p:nvSpPr>
        <p:spPr>
          <a:xfrm>
            <a:off x="6107791" y="286033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71" name="Text Placeholder 70"/>
          <p:cNvSpPr>
            <a:spLocks noGrp="1"/>
          </p:cNvSpPr>
          <p:nvPr>
            <p:ph type="body" sz="quarter" idx="122" hasCustomPrompt="1"/>
          </p:nvPr>
        </p:nvSpPr>
        <p:spPr>
          <a:xfrm>
            <a:off x="6107791" y="299071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72" name="Text Placeholder 70"/>
          <p:cNvSpPr>
            <a:spLocks noGrp="1"/>
          </p:cNvSpPr>
          <p:nvPr>
            <p:ph type="body" sz="quarter" idx="123" hasCustomPrompt="1"/>
          </p:nvPr>
        </p:nvSpPr>
        <p:spPr>
          <a:xfrm>
            <a:off x="6107791" y="312109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73" name="Picture Placeholder 4"/>
          <p:cNvSpPr>
            <a:spLocks noGrp="1" noChangeAspect="1"/>
          </p:cNvSpPr>
          <p:nvPr>
            <p:ph type="pic" sz="quarter" idx="288" hasCustomPrompt="1"/>
          </p:nvPr>
        </p:nvSpPr>
        <p:spPr>
          <a:xfrm>
            <a:off x="8576295" y="1131010"/>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74" name="Text Placeholder 70"/>
          <p:cNvSpPr>
            <a:spLocks noGrp="1"/>
          </p:cNvSpPr>
          <p:nvPr>
            <p:ph type="body" sz="quarter" idx="289" hasCustomPrompt="1"/>
          </p:nvPr>
        </p:nvSpPr>
        <p:spPr>
          <a:xfrm>
            <a:off x="8576294" y="2434926"/>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75" name="Text Placeholder 70"/>
          <p:cNvSpPr>
            <a:spLocks noGrp="1"/>
          </p:cNvSpPr>
          <p:nvPr>
            <p:ph type="body" sz="quarter" idx="290" hasCustomPrompt="1"/>
          </p:nvPr>
        </p:nvSpPr>
        <p:spPr>
          <a:xfrm>
            <a:off x="8576294" y="2605783"/>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76" name="Text Placeholder 70"/>
          <p:cNvSpPr>
            <a:spLocks noGrp="1"/>
          </p:cNvSpPr>
          <p:nvPr>
            <p:ph type="body" sz="quarter" idx="291" hasCustomPrompt="1"/>
          </p:nvPr>
        </p:nvSpPr>
        <p:spPr>
          <a:xfrm>
            <a:off x="8576294" y="273616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77" name="Text Placeholder 70"/>
          <p:cNvSpPr>
            <a:spLocks noGrp="1"/>
          </p:cNvSpPr>
          <p:nvPr>
            <p:ph type="body" sz="quarter" idx="292" hasCustomPrompt="1"/>
          </p:nvPr>
        </p:nvSpPr>
        <p:spPr>
          <a:xfrm>
            <a:off x="8576294" y="286033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78" name="Text Placeholder 70"/>
          <p:cNvSpPr>
            <a:spLocks noGrp="1"/>
          </p:cNvSpPr>
          <p:nvPr>
            <p:ph type="body" sz="quarter" idx="293" hasCustomPrompt="1"/>
          </p:nvPr>
        </p:nvSpPr>
        <p:spPr>
          <a:xfrm>
            <a:off x="8576294" y="2990716"/>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79" name="Text Placeholder 70"/>
          <p:cNvSpPr>
            <a:spLocks noGrp="1"/>
          </p:cNvSpPr>
          <p:nvPr>
            <p:ph type="body" sz="quarter" idx="294" hasCustomPrompt="1"/>
          </p:nvPr>
        </p:nvSpPr>
        <p:spPr>
          <a:xfrm>
            <a:off x="8576294" y="312109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80" name="Picture Placeholder 4"/>
          <p:cNvSpPr>
            <a:spLocks noGrp="1" noChangeAspect="1"/>
          </p:cNvSpPr>
          <p:nvPr>
            <p:ph type="pic" sz="quarter" idx="302" hasCustomPrompt="1"/>
          </p:nvPr>
        </p:nvSpPr>
        <p:spPr>
          <a:xfrm>
            <a:off x="6096000" y="3566376"/>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81" name="Text Placeholder 70"/>
          <p:cNvSpPr>
            <a:spLocks noGrp="1"/>
          </p:cNvSpPr>
          <p:nvPr>
            <p:ph type="body" sz="quarter" idx="303" hasCustomPrompt="1"/>
          </p:nvPr>
        </p:nvSpPr>
        <p:spPr>
          <a:xfrm>
            <a:off x="6096000" y="4870292"/>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82" name="Text Placeholder 70"/>
          <p:cNvSpPr>
            <a:spLocks noGrp="1"/>
          </p:cNvSpPr>
          <p:nvPr>
            <p:ph type="body" sz="quarter" idx="304" hasCustomPrompt="1"/>
          </p:nvPr>
        </p:nvSpPr>
        <p:spPr>
          <a:xfrm>
            <a:off x="6096000" y="5041150"/>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83" name="Text Placeholder 70"/>
          <p:cNvSpPr>
            <a:spLocks noGrp="1"/>
          </p:cNvSpPr>
          <p:nvPr>
            <p:ph type="body" sz="quarter" idx="305" hasCustomPrompt="1"/>
          </p:nvPr>
        </p:nvSpPr>
        <p:spPr>
          <a:xfrm>
            <a:off x="6096000" y="517152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84" name="Text Placeholder 70"/>
          <p:cNvSpPr>
            <a:spLocks noGrp="1"/>
          </p:cNvSpPr>
          <p:nvPr>
            <p:ph type="body" sz="quarter" idx="306" hasCustomPrompt="1"/>
          </p:nvPr>
        </p:nvSpPr>
        <p:spPr>
          <a:xfrm>
            <a:off x="6096000" y="5295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85" name="Text Placeholder 70"/>
          <p:cNvSpPr>
            <a:spLocks noGrp="1"/>
          </p:cNvSpPr>
          <p:nvPr>
            <p:ph type="body" sz="quarter" idx="307" hasCustomPrompt="1"/>
          </p:nvPr>
        </p:nvSpPr>
        <p:spPr>
          <a:xfrm>
            <a:off x="6096000" y="5426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86" name="Text Placeholder 70"/>
          <p:cNvSpPr>
            <a:spLocks noGrp="1"/>
          </p:cNvSpPr>
          <p:nvPr>
            <p:ph type="body" sz="quarter" idx="308" hasCustomPrompt="1"/>
          </p:nvPr>
        </p:nvSpPr>
        <p:spPr>
          <a:xfrm>
            <a:off x="6096000" y="555645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87" name="Picture Placeholder 4"/>
          <p:cNvSpPr>
            <a:spLocks noGrp="1" noChangeAspect="1"/>
          </p:cNvSpPr>
          <p:nvPr>
            <p:ph type="pic" sz="quarter" idx="309" hasCustomPrompt="1"/>
          </p:nvPr>
        </p:nvSpPr>
        <p:spPr>
          <a:xfrm>
            <a:off x="8564503" y="3566376"/>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88" name="Text Placeholder 70"/>
          <p:cNvSpPr>
            <a:spLocks noGrp="1"/>
          </p:cNvSpPr>
          <p:nvPr>
            <p:ph type="body" sz="quarter" idx="310" hasCustomPrompt="1"/>
          </p:nvPr>
        </p:nvSpPr>
        <p:spPr>
          <a:xfrm>
            <a:off x="8564503" y="4870292"/>
            <a:ext cx="2442958" cy="149849"/>
          </a:xfrm>
          <a:prstGeom prst="rect">
            <a:avLst/>
          </a:prstGeom>
        </p:spPr>
        <p:txBody>
          <a:bodyPr wrap="square" lIns="0" tIns="0" rIns="228600" bIns="27432">
            <a:spAutoFit/>
          </a:bodyPr>
          <a:lstStyle>
            <a:lvl1pPr marL="0" indent="0">
              <a:buNone/>
              <a:defRPr sz="882" b="1" baseline="0">
                <a:solidFill>
                  <a:schemeClr val="tx1"/>
                </a:solidFill>
              </a:defRPr>
            </a:lvl1pPr>
          </a:lstStyle>
          <a:p>
            <a:r>
              <a:rPr lang="en-US" dirty="0"/>
              <a:t>First A. Last 10 pt. Bold</a:t>
            </a:r>
          </a:p>
        </p:txBody>
      </p:sp>
      <p:sp>
        <p:nvSpPr>
          <p:cNvPr id="89" name="Text Placeholder 70"/>
          <p:cNvSpPr>
            <a:spLocks noGrp="1"/>
          </p:cNvSpPr>
          <p:nvPr>
            <p:ph type="body" sz="quarter" idx="311" hasCustomPrompt="1"/>
          </p:nvPr>
        </p:nvSpPr>
        <p:spPr>
          <a:xfrm>
            <a:off x="8564503" y="5041150"/>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Title 8 pt.</a:t>
            </a:r>
          </a:p>
        </p:txBody>
      </p:sp>
      <p:sp>
        <p:nvSpPr>
          <p:cNvPr id="90" name="Text Placeholder 70"/>
          <p:cNvSpPr>
            <a:spLocks noGrp="1"/>
          </p:cNvSpPr>
          <p:nvPr>
            <p:ph type="body" sz="quarter" idx="312" hasCustomPrompt="1"/>
          </p:nvPr>
        </p:nvSpPr>
        <p:spPr>
          <a:xfrm>
            <a:off x="8564503" y="517152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91" name="Text Placeholder 70"/>
          <p:cNvSpPr>
            <a:spLocks noGrp="1"/>
          </p:cNvSpPr>
          <p:nvPr>
            <p:ph type="body" sz="quarter" idx="313" hasCustomPrompt="1"/>
          </p:nvPr>
        </p:nvSpPr>
        <p:spPr>
          <a:xfrm>
            <a:off x="8564503" y="529570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Office/City 8 pt.</a:t>
            </a:r>
            <a:endParaRPr lang="en-US" dirty="0"/>
          </a:p>
        </p:txBody>
      </p:sp>
      <p:sp>
        <p:nvSpPr>
          <p:cNvPr id="92" name="Text Placeholder 70"/>
          <p:cNvSpPr>
            <a:spLocks noGrp="1"/>
          </p:cNvSpPr>
          <p:nvPr>
            <p:ph type="body" sz="quarter" idx="314" hasCustomPrompt="1"/>
          </p:nvPr>
        </p:nvSpPr>
        <p:spPr>
          <a:xfrm>
            <a:off x="8564503" y="5426082"/>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dirty="0"/>
              <a:t>+1 555 123 4567 8 pt.</a:t>
            </a:r>
          </a:p>
        </p:txBody>
      </p:sp>
      <p:sp>
        <p:nvSpPr>
          <p:cNvPr id="93" name="Text Placeholder 70"/>
          <p:cNvSpPr>
            <a:spLocks noGrp="1"/>
          </p:cNvSpPr>
          <p:nvPr>
            <p:ph type="body" sz="quarter" idx="315" hasCustomPrompt="1"/>
          </p:nvPr>
        </p:nvSpPr>
        <p:spPr>
          <a:xfrm>
            <a:off x="8564503" y="5556459"/>
            <a:ext cx="2442958" cy="116250"/>
          </a:xfrm>
          <a:prstGeom prst="rect">
            <a:avLst/>
          </a:prstGeom>
        </p:spPr>
        <p:txBody>
          <a:bodyPr wrap="square" lIns="0" tIns="0" rIns="22860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34" name="Text Placeholder 2"/>
          <p:cNvSpPr>
            <a:spLocks noGrp="1"/>
          </p:cNvSpPr>
          <p:nvPr>
            <p:ph type="body" sz="quarter" idx="279" hasCustomPrompt="1"/>
          </p:nvPr>
        </p:nvSpPr>
        <p:spPr>
          <a:xfrm>
            <a:off x="845150" y="0"/>
            <a:ext cx="4088479" cy="6333566"/>
          </a:xfrm>
          <a:prstGeom prst="rect">
            <a:avLst/>
          </a:prstGeom>
          <a:gradFill>
            <a:gsLst>
              <a:gs pos="15000">
                <a:schemeClr val="accent5">
                  <a:alpha val="90000"/>
                </a:schemeClr>
              </a:gs>
              <a:gs pos="85000">
                <a:srgbClr val="4B8A00">
                  <a:alpha val="90000"/>
                </a:srgbClr>
              </a:gs>
            </a:gsLst>
            <a:lin ang="2160000" scaled="0"/>
          </a:gradFill>
        </p:spPr>
        <p:txBody>
          <a:bodyPr lIns="457200" tIns="685800" rIns="457200" bIns="685800" anchor="ctr" anchorCtr="0"/>
          <a:lstStyle>
            <a:lvl1pPr marL="0" indent="0">
              <a:buFontTx/>
              <a:buNone/>
              <a:defRPr sz="2647" b="1">
                <a:solidFill>
                  <a:schemeClr val="bg1"/>
                </a:solidFill>
              </a:defRPr>
            </a:lvl1pPr>
            <a:lvl2pPr marL="0" indent="0">
              <a:buFontTx/>
              <a:buNone/>
              <a:defRPr sz="1235">
                <a:solidFill>
                  <a:schemeClr val="tx1"/>
                </a:solidFill>
              </a:defRPr>
            </a:lvl2pPr>
            <a:lvl3pPr marL="0" indent="0">
              <a:buFont typeface="Arial" panose="020B0604020202020204" pitchFamily="34" charset="0"/>
              <a:buNone/>
              <a:defRPr sz="1235">
                <a:solidFill>
                  <a:schemeClr val="accent5"/>
                </a:solidFill>
              </a:defRPr>
            </a:lvl3pPr>
            <a:lvl4pPr marL="0" indent="0">
              <a:buFont typeface="Arial" panose="020B0604020202020204" pitchFamily="34" charset="0"/>
              <a:buNone/>
              <a:defRPr sz="1235">
                <a:solidFill>
                  <a:schemeClr val="accent5"/>
                </a:solidFill>
              </a:defRPr>
            </a:lvl4pPr>
            <a:lvl5pPr marL="0" indent="0">
              <a:buFont typeface="Arial" panose="020B0604020202020204" pitchFamily="34" charset="0"/>
              <a:buNone/>
              <a:defRPr sz="1235">
                <a:solidFill>
                  <a:schemeClr val="accent5"/>
                </a:solidFill>
              </a:defRPr>
            </a:lvl5pPr>
            <a:lvl6pPr marL="0" indent="0">
              <a:buNone/>
              <a:defRPr sz="1235">
                <a:solidFill>
                  <a:schemeClr val="accent5"/>
                </a:solidFill>
              </a:defRPr>
            </a:lvl6pPr>
            <a:lvl7pPr marL="0" indent="0">
              <a:buNone/>
              <a:defRPr sz="1235">
                <a:solidFill>
                  <a:schemeClr val="accent5"/>
                </a:solidFill>
              </a:defRPr>
            </a:lvl7pPr>
            <a:lvl8pPr marL="0" indent="0">
              <a:buNone/>
              <a:defRPr sz="1235">
                <a:solidFill>
                  <a:schemeClr val="accent5"/>
                </a:solidFill>
              </a:defRPr>
            </a:lvl8pPr>
            <a:lvl9pPr marL="0" indent="0">
              <a:buNone/>
              <a:defRPr sz="1235">
                <a:solidFill>
                  <a:schemeClr val="accent5"/>
                </a:solidFill>
              </a:defRPr>
            </a:lvl9pPr>
          </a:lstStyle>
          <a:p>
            <a:pPr lvl="0"/>
            <a:r>
              <a:rPr lang="en-US" dirty="0"/>
              <a:t>Meet the </a:t>
            </a:r>
            <a:r>
              <a:rPr lang="en-US"/>
              <a:t>team 30 </a:t>
            </a:r>
            <a:r>
              <a:rPr lang="en-US" dirty="0"/>
              <a:t>pt. Bold</a:t>
            </a:r>
          </a:p>
          <a:p>
            <a:pPr lvl="1"/>
            <a:r>
              <a:rPr lang="en-US" dirty="0"/>
              <a:t>Click “Increase List Level” to produce this style </a:t>
            </a:r>
            <a:r>
              <a:rPr lang="en-US"/>
              <a:t>subhead 14 pt.</a:t>
            </a:r>
          </a:p>
        </p:txBody>
      </p:sp>
    </p:spTree>
    <p:extLst>
      <p:ext uri="{BB962C8B-B14F-4D97-AF65-F5344CB8AC3E}">
        <p14:creationId xmlns:p14="http://schemas.microsoft.com/office/powerpoint/2010/main" val="104913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2568">
          <p15:clr>
            <a:srgbClr val="FBAE40"/>
          </p15:clr>
        </p15:guide>
        <p15:guide id="3" pos="5544">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People: 2 Total Stacked Faegre Green">
    <p:spTree>
      <p:nvGrpSpPr>
        <p:cNvPr id="1" name=""/>
        <p:cNvGrpSpPr/>
        <p:nvPr/>
      </p:nvGrpSpPr>
      <p:grpSpPr>
        <a:xfrm>
          <a:off x="0" y="0"/>
          <a:ext cx="0" cy="0"/>
          <a:chOff x="0" y="0"/>
          <a:chExt cx="0" cy="0"/>
        </a:xfrm>
      </p:grpSpPr>
      <p:sp>
        <p:nvSpPr>
          <p:cNvPr id="34" name="Rectangle 33"/>
          <p:cNvSpPr/>
          <p:nvPr userDrawn="1"/>
        </p:nvSpPr>
        <p:spPr>
          <a:xfrm>
            <a:off x="4941455" y="0"/>
            <a:ext cx="7250544" cy="634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4" name="Picture Placeholder 4"/>
          <p:cNvSpPr>
            <a:spLocks noGrp="1" noChangeAspect="1"/>
          </p:cNvSpPr>
          <p:nvPr>
            <p:ph type="pic" sz="quarter" idx="10" hasCustomPrompt="1"/>
          </p:nvPr>
        </p:nvSpPr>
        <p:spPr>
          <a:xfrm>
            <a:off x="4433455" y="695325"/>
            <a:ext cx="1662545" cy="1210235"/>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729" b="1">
                <a:solidFill>
                  <a:schemeClr val="bg2"/>
                </a:solidFill>
              </a:defRPr>
            </a:lvl1pPr>
          </a:lstStyle>
          <a:p>
            <a:r>
              <a:rPr lang="en-US"/>
              <a:t>Click to insert </a:t>
            </a:r>
            <a:br>
              <a:rPr lang="en-US"/>
            </a:br>
            <a:r>
              <a:rPr lang="en-US"/>
              <a:t>portrait thumbnail</a:t>
            </a:r>
            <a:endParaRPr lang="en-US" dirty="0"/>
          </a:p>
        </p:txBody>
      </p:sp>
      <p:sp>
        <p:nvSpPr>
          <p:cNvPr id="5" name="Text Placeholder 70"/>
          <p:cNvSpPr>
            <a:spLocks noGrp="1"/>
          </p:cNvSpPr>
          <p:nvPr>
            <p:ph type="body" sz="quarter" idx="14" hasCustomPrompt="1"/>
          </p:nvPr>
        </p:nvSpPr>
        <p:spPr>
          <a:xfrm>
            <a:off x="6423699" y="718667"/>
            <a:ext cx="4937760" cy="198772"/>
          </a:xfrm>
          <a:prstGeom prst="rect">
            <a:avLst/>
          </a:prstGeom>
        </p:spPr>
        <p:txBody>
          <a:bodyPr wrap="square" lIns="0" tIns="0" rIns="137160" bIns="27432">
            <a:spAutoFit/>
          </a:bodyPr>
          <a:lstStyle>
            <a:lvl1pPr marL="0" indent="0">
              <a:buNone/>
              <a:defRPr sz="1235" b="1" baseline="0">
                <a:solidFill>
                  <a:schemeClr val="tx1"/>
                </a:solidFill>
              </a:defRPr>
            </a:lvl1pPr>
          </a:lstStyle>
          <a:p>
            <a:r>
              <a:rPr lang="en-US" dirty="0"/>
              <a:t>First A. Last 14 pt. Bold</a:t>
            </a:r>
          </a:p>
        </p:txBody>
      </p:sp>
      <p:sp>
        <p:nvSpPr>
          <p:cNvPr id="6" name="Text Placeholder 70"/>
          <p:cNvSpPr>
            <a:spLocks noGrp="1"/>
          </p:cNvSpPr>
          <p:nvPr>
            <p:ph type="body" sz="quarter" idx="15" hasCustomPrompt="1"/>
          </p:nvPr>
        </p:nvSpPr>
        <p:spPr>
          <a:xfrm>
            <a:off x="6423699" y="952646"/>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Title 11 pt.</a:t>
            </a:r>
          </a:p>
        </p:txBody>
      </p:sp>
      <p:sp>
        <p:nvSpPr>
          <p:cNvPr id="8" name="Text Placeholder 70"/>
          <p:cNvSpPr>
            <a:spLocks noGrp="1"/>
          </p:cNvSpPr>
          <p:nvPr>
            <p:ph type="body" sz="quarter" idx="16" hasCustomPrompt="1"/>
          </p:nvPr>
        </p:nvSpPr>
        <p:spPr>
          <a:xfrm>
            <a:off x="6423699" y="1135838"/>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Practice Group/Department 11 pt.</a:t>
            </a:r>
            <a:endParaRPr lang="en-US" dirty="0"/>
          </a:p>
        </p:txBody>
      </p:sp>
      <p:sp>
        <p:nvSpPr>
          <p:cNvPr id="9" name="Text Placeholder 70"/>
          <p:cNvSpPr>
            <a:spLocks noGrp="1"/>
          </p:cNvSpPr>
          <p:nvPr>
            <p:ph type="body" sz="quarter" idx="17" hasCustomPrompt="1"/>
          </p:nvPr>
        </p:nvSpPr>
        <p:spPr>
          <a:xfrm>
            <a:off x="6423699" y="1319034"/>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Office/City 11 pt.</a:t>
            </a:r>
            <a:endParaRPr lang="en-US" dirty="0"/>
          </a:p>
        </p:txBody>
      </p:sp>
      <p:sp>
        <p:nvSpPr>
          <p:cNvPr id="12" name="Text Placeholder 70"/>
          <p:cNvSpPr>
            <a:spLocks noGrp="1"/>
          </p:cNvSpPr>
          <p:nvPr>
            <p:ph type="body" sz="quarter" idx="114" hasCustomPrompt="1"/>
          </p:nvPr>
        </p:nvSpPr>
        <p:spPr>
          <a:xfrm>
            <a:off x="6423699" y="150223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+1 555 123 4567 11 pt.</a:t>
            </a:r>
          </a:p>
        </p:txBody>
      </p:sp>
      <p:sp>
        <p:nvSpPr>
          <p:cNvPr id="13" name="Text Placeholder 70"/>
          <p:cNvSpPr>
            <a:spLocks noGrp="1"/>
          </p:cNvSpPr>
          <p:nvPr>
            <p:ph type="body" sz="quarter" idx="115" hasCustomPrompt="1"/>
          </p:nvPr>
        </p:nvSpPr>
        <p:spPr>
          <a:xfrm>
            <a:off x="6423699" y="168787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first.last@faegredrinker.com 11 pt. all lower case</a:t>
            </a:r>
            <a:endParaRPr lang="en-US" dirty="0"/>
          </a:p>
        </p:txBody>
      </p:sp>
      <p:sp>
        <p:nvSpPr>
          <p:cNvPr id="3" name="Text Placeholder 2"/>
          <p:cNvSpPr>
            <a:spLocks noGrp="1"/>
          </p:cNvSpPr>
          <p:nvPr>
            <p:ph type="body" sz="quarter" idx="280" hasCustomPrompt="1"/>
          </p:nvPr>
        </p:nvSpPr>
        <p:spPr>
          <a:xfrm>
            <a:off x="6423699" y="1870788"/>
            <a:ext cx="4937760" cy="872034"/>
          </a:xfrm>
          <a:prstGeom prst="rect">
            <a:avLst/>
          </a:prstGeom>
        </p:spPr>
        <p:txBody>
          <a:bodyPr lIns="0" tIns="137160" rIns="0" bIns="0">
            <a:spAutoFit/>
          </a:bodyPr>
          <a:lstStyle>
            <a:lvl1pPr marL="0" indent="0">
              <a:lnSpc>
                <a:spcPct val="90000"/>
              </a:lnSpc>
              <a:buNone/>
              <a:defRPr sz="1059"/>
            </a:lvl1pPr>
            <a:lvl2pPr marL="0" indent="0">
              <a:buNone/>
              <a:defRPr sz="656"/>
            </a:lvl2pPr>
            <a:lvl3pPr marL="0" indent="0">
              <a:buNone/>
              <a:defRPr sz="656"/>
            </a:lvl3pPr>
            <a:lvl4pPr marL="0" indent="0">
              <a:buNone/>
              <a:defRPr sz="656"/>
            </a:lvl4pPr>
            <a:lvl5pPr marL="0" indent="0">
              <a:buNone/>
              <a:defRPr sz="656"/>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22"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23" name="Rectangle 22"/>
          <p:cNvSpPr>
            <a:spLocks noChangeAspect="1"/>
          </p:cNvSpPr>
          <p:nvPr userDrawn="1"/>
        </p:nvSpPr>
        <p:spPr>
          <a:xfrm>
            <a:off x="8368853" y="0"/>
            <a:ext cx="3812772" cy="6341633"/>
          </a:xfrm>
          <a:prstGeom prst="rect">
            <a:avLst/>
          </a:prstGeom>
          <a:blipFill dpi="0" rotWithShape="1">
            <a:blip r:embed="rId2">
              <a:alphaModFix amt="35000"/>
            </a:blip>
            <a:srcRect/>
            <a:stretch>
              <a:fillRect l="-278558" t="14" r="-6060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25" name="Picture Placeholder 4"/>
          <p:cNvSpPr>
            <a:spLocks noGrp="1" noChangeAspect="1"/>
          </p:cNvSpPr>
          <p:nvPr>
            <p:ph type="pic" sz="quarter" idx="281" hasCustomPrompt="1"/>
          </p:nvPr>
        </p:nvSpPr>
        <p:spPr>
          <a:xfrm>
            <a:off x="4433455" y="3320236"/>
            <a:ext cx="1662545" cy="1210235"/>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729" b="1">
                <a:solidFill>
                  <a:schemeClr val="bg2"/>
                </a:solidFill>
              </a:defRPr>
            </a:lvl1pPr>
          </a:lstStyle>
          <a:p>
            <a:r>
              <a:rPr lang="en-US"/>
              <a:t>Click to insert </a:t>
            </a:r>
            <a:br>
              <a:rPr lang="en-US"/>
            </a:br>
            <a:r>
              <a:rPr lang="en-US"/>
              <a:t>portrait thumbnail</a:t>
            </a:r>
            <a:endParaRPr lang="en-US" dirty="0"/>
          </a:p>
        </p:txBody>
      </p:sp>
      <p:sp>
        <p:nvSpPr>
          <p:cNvPr id="27" name="Text Placeholder 70"/>
          <p:cNvSpPr>
            <a:spLocks noGrp="1"/>
          </p:cNvSpPr>
          <p:nvPr>
            <p:ph type="body" sz="quarter" idx="282" hasCustomPrompt="1"/>
          </p:nvPr>
        </p:nvSpPr>
        <p:spPr>
          <a:xfrm>
            <a:off x="6423699" y="3343578"/>
            <a:ext cx="4937760" cy="198772"/>
          </a:xfrm>
          <a:prstGeom prst="rect">
            <a:avLst/>
          </a:prstGeom>
        </p:spPr>
        <p:txBody>
          <a:bodyPr wrap="square" lIns="0" tIns="0" rIns="137160" bIns="27432">
            <a:spAutoFit/>
          </a:bodyPr>
          <a:lstStyle>
            <a:lvl1pPr marL="0" indent="0">
              <a:buNone/>
              <a:defRPr sz="1235" b="1" baseline="0">
                <a:solidFill>
                  <a:schemeClr val="tx1"/>
                </a:solidFill>
              </a:defRPr>
            </a:lvl1pPr>
          </a:lstStyle>
          <a:p>
            <a:r>
              <a:rPr lang="en-US" dirty="0"/>
              <a:t>First A. Last 14 pt. Bold</a:t>
            </a:r>
          </a:p>
        </p:txBody>
      </p:sp>
      <p:sp>
        <p:nvSpPr>
          <p:cNvPr id="28" name="Text Placeholder 70"/>
          <p:cNvSpPr>
            <a:spLocks noGrp="1"/>
          </p:cNvSpPr>
          <p:nvPr>
            <p:ph type="body" sz="quarter" idx="283" hasCustomPrompt="1"/>
          </p:nvPr>
        </p:nvSpPr>
        <p:spPr>
          <a:xfrm>
            <a:off x="6423699" y="3577556"/>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Title 11 pt.</a:t>
            </a:r>
          </a:p>
        </p:txBody>
      </p:sp>
      <p:sp>
        <p:nvSpPr>
          <p:cNvPr id="29" name="Text Placeholder 70"/>
          <p:cNvSpPr>
            <a:spLocks noGrp="1"/>
          </p:cNvSpPr>
          <p:nvPr>
            <p:ph type="body" sz="quarter" idx="284" hasCustomPrompt="1"/>
          </p:nvPr>
        </p:nvSpPr>
        <p:spPr>
          <a:xfrm>
            <a:off x="6423699" y="3760749"/>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Practice Group/Department 11 pt.</a:t>
            </a:r>
            <a:endParaRPr lang="en-US" dirty="0"/>
          </a:p>
        </p:txBody>
      </p:sp>
      <p:sp>
        <p:nvSpPr>
          <p:cNvPr id="30" name="Text Placeholder 70"/>
          <p:cNvSpPr>
            <a:spLocks noGrp="1"/>
          </p:cNvSpPr>
          <p:nvPr>
            <p:ph type="body" sz="quarter" idx="285" hasCustomPrompt="1"/>
          </p:nvPr>
        </p:nvSpPr>
        <p:spPr>
          <a:xfrm>
            <a:off x="6423699" y="3943945"/>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Office/City 11 pt.</a:t>
            </a:r>
            <a:endParaRPr lang="en-US" dirty="0"/>
          </a:p>
        </p:txBody>
      </p:sp>
      <p:sp>
        <p:nvSpPr>
          <p:cNvPr id="31" name="Text Placeholder 70"/>
          <p:cNvSpPr>
            <a:spLocks noGrp="1"/>
          </p:cNvSpPr>
          <p:nvPr>
            <p:ph type="body" sz="quarter" idx="286" hasCustomPrompt="1"/>
          </p:nvPr>
        </p:nvSpPr>
        <p:spPr>
          <a:xfrm>
            <a:off x="6423699" y="412714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+1 555 123 4567 11 pt.</a:t>
            </a:r>
          </a:p>
        </p:txBody>
      </p:sp>
      <p:sp>
        <p:nvSpPr>
          <p:cNvPr id="32" name="Text Placeholder 70"/>
          <p:cNvSpPr>
            <a:spLocks noGrp="1"/>
          </p:cNvSpPr>
          <p:nvPr>
            <p:ph type="body" sz="quarter" idx="287" hasCustomPrompt="1"/>
          </p:nvPr>
        </p:nvSpPr>
        <p:spPr>
          <a:xfrm>
            <a:off x="6423699" y="431278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first.last@faegredrinker.com 11 pt. all lower case</a:t>
            </a:r>
            <a:endParaRPr lang="en-US" dirty="0"/>
          </a:p>
        </p:txBody>
      </p:sp>
      <p:sp>
        <p:nvSpPr>
          <p:cNvPr id="33" name="Text Placeholder 2"/>
          <p:cNvSpPr>
            <a:spLocks noGrp="1"/>
          </p:cNvSpPr>
          <p:nvPr>
            <p:ph type="body" sz="quarter" idx="288" hasCustomPrompt="1"/>
          </p:nvPr>
        </p:nvSpPr>
        <p:spPr>
          <a:xfrm>
            <a:off x="6423699" y="4495699"/>
            <a:ext cx="4937760" cy="872034"/>
          </a:xfrm>
          <a:prstGeom prst="rect">
            <a:avLst/>
          </a:prstGeom>
        </p:spPr>
        <p:txBody>
          <a:bodyPr lIns="0" tIns="137160" rIns="0" bIns="0">
            <a:spAutoFit/>
          </a:bodyPr>
          <a:lstStyle>
            <a:lvl1pPr marL="0" indent="0">
              <a:lnSpc>
                <a:spcPct val="90000"/>
              </a:lnSpc>
              <a:buNone/>
              <a:defRPr sz="1059"/>
            </a:lvl1pPr>
            <a:lvl2pPr marL="0" indent="0">
              <a:buNone/>
              <a:defRPr sz="656"/>
            </a:lvl2pPr>
            <a:lvl3pPr marL="0" indent="0">
              <a:buNone/>
              <a:defRPr sz="656"/>
            </a:lvl3pPr>
            <a:lvl4pPr marL="0" indent="0">
              <a:buNone/>
              <a:defRPr sz="656"/>
            </a:lvl4pPr>
            <a:lvl5pPr marL="0" indent="0">
              <a:buNone/>
              <a:defRPr sz="656"/>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35" name="Text Placeholder 2"/>
          <p:cNvSpPr>
            <a:spLocks noGrp="1"/>
          </p:cNvSpPr>
          <p:nvPr>
            <p:ph type="body" sz="quarter" idx="279" hasCustomPrompt="1"/>
          </p:nvPr>
        </p:nvSpPr>
        <p:spPr>
          <a:xfrm>
            <a:off x="829349" y="-9840"/>
            <a:ext cx="3089787" cy="6349701"/>
          </a:xfrm>
          <a:prstGeom prst="rect">
            <a:avLst/>
          </a:prstGeom>
          <a:gradFill>
            <a:gsLst>
              <a:gs pos="15000">
                <a:schemeClr val="accent1">
                  <a:alpha val="90000"/>
                </a:schemeClr>
              </a:gs>
              <a:gs pos="85000">
                <a:schemeClr val="tx1">
                  <a:alpha val="90000"/>
                </a:schemeClr>
              </a:gs>
            </a:gsLst>
            <a:lin ang="2160000" scaled="0"/>
          </a:gradFill>
        </p:spPr>
        <p:txBody>
          <a:bodyPr lIns="457200" tIns="685800" rIns="457200" bIns="685800" anchor="ctr" anchorCtr="0"/>
          <a:lstStyle>
            <a:lvl1pPr marL="0" indent="0">
              <a:buFontTx/>
              <a:buNone/>
              <a:defRPr sz="2118" b="1">
                <a:solidFill>
                  <a:schemeClr val="bg1"/>
                </a:solidFill>
              </a:defRPr>
            </a:lvl1pPr>
            <a:lvl2pPr marL="0" indent="0">
              <a:buFontTx/>
              <a:buNone/>
              <a:defRPr sz="1235">
                <a:solidFill>
                  <a:schemeClr val="accent5"/>
                </a:solidFill>
              </a:defRPr>
            </a:lvl2pPr>
            <a:lvl3pPr marL="0" indent="0">
              <a:buFont typeface="Arial" panose="020B0604020202020204" pitchFamily="34" charset="0"/>
              <a:buNone/>
              <a:defRPr sz="1235">
                <a:solidFill>
                  <a:schemeClr val="accent5"/>
                </a:solidFill>
              </a:defRPr>
            </a:lvl3pPr>
            <a:lvl4pPr marL="0" indent="0">
              <a:buFont typeface="Arial" panose="020B0604020202020204" pitchFamily="34" charset="0"/>
              <a:buNone/>
              <a:defRPr sz="1235">
                <a:solidFill>
                  <a:schemeClr val="accent5"/>
                </a:solidFill>
              </a:defRPr>
            </a:lvl4pPr>
            <a:lvl5pPr marL="0" indent="0">
              <a:buFont typeface="Arial" panose="020B0604020202020204" pitchFamily="34" charset="0"/>
              <a:buNone/>
              <a:defRPr sz="1235">
                <a:solidFill>
                  <a:schemeClr val="accent5"/>
                </a:solidFill>
              </a:defRPr>
            </a:lvl5pPr>
            <a:lvl6pPr marL="0" indent="0">
              <a:buNone/>
              <a:defRPr sz="1235">
                <a:solidFill>
                  <a:schemeClr val="accent5"/>
                </a:solidFill>
              </a:defRPr>
            </a:lvl6pPr>
            <a:lvl7pPr marL="0" indent="0">
              <a:buNone/>
              <a:defRPr sz="1235">
                <a:solidFill>
                  <a:schemeClr val="accent5"/>
                </a:solidFill>
              </a:defRPr>
            </a:lvl7pPr>
            <a:lvl8pPr marL="0" indent="0">
              <a:buNone/>
              <a:defRPr sz="1235">
                <a:solidFill>
                  <a:schemeClr val="accent5"/>
                </a:solidFill>
              </a:defRPr>
            </a:lvl8pPr>
            <a:lvl9pPr marL="0" indent="0">
              <a:buNone/>
              <a:defRPr sz="1235">
                <a:solidFill>
                  <a:schemeClr val="accent5"/>
                </a:solidFill>
              </a:defRPr>
            </a:lvl9pPr>
          </a:lstStyle>
          <a:p>
            <a:pPr lvl="0"/>
            <a:r>
              <a:rPr lang="en-US" dirty="0"/>
              <a:t>Meet the </a:t>
            </a:r>
            <a:r>
              <a:rPr lang="en-US"/>
              <a:t>team 24 </a:t>
            </a:r>
            <a:r>
              <a:rPr lang="en-US" dirty="0"/>
              <a:t>pt. Bold</a:t>
            </a:r>
          </a:p>
          <a:p>
            <a:pPr lvl="1"/>
            <a:r>
              <a:rPr lang="en-US" dirty="0"/>
              <a:t>Click “Increase List Level” to produce this style </a:t>
            </a:r>
            <a:r>
              <a:rPr lang="en-US"/>
              <a:t>subhead 14 pt.</a:t>
            </a:r>
          </a:p>
        </p:txBody>
      </p:sp>
    </p:spTree>
    <p:extLst>
      <p:ext uri="{BB962C8B-B14F-4D97-AF65-F5344CB8AC3E}">
        <p14:creationId xmlns:p14="http://schemas.microsoft.com/office/powerpoint/2010/main" val="359275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hoto BG 90% Trans Presenters Bottom">
    <p:spTree>
      <p:nvGrpSpPr>
        <p:cNvPr id="1" name=""/>
        <p:cNvGrpSpPr/>
        <p:nvPr/>
      </p:nvGrpSpPr>
      <p:grpSpPr>
        <a:xfrm>
          <a:off x="0" y="0"/>
          <a:ext cx="0" cy="0"/>
          <a:chOff x="0" y="0"/>
          <a:chExt cx="0" cy="0"/>
        </a:xfrm>
      </p:grpSpPr>
      <p:sp>
        <p:nvSpPr>
          <p:cNvPr id="37"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38" name="Text Placeholder 70"/>
          <p:cNvSpPr>
            <a:spLocks noGrp="1"/>
          </p:cNvSpPr>
          <p:nvPr>
            <p:ph type="body" sz="quarter" idx="14" hasCustomPrompt="1"/>
          </p:nvPr>
        </p:nvSpPr>
        <p:spPr>
          <a:xfrm>
            <a:off x="851154" y="5028111"/>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9" name="Text Placeholder 70"/>
          <p:cNvSpPr>
            <a:spLocks noGrp="1"/>
          </p:cNvSpPr>
          <p:nvPr>
            <p:ph type="body" sz="quarter" idx="15" hasCustomPrompt="1"/>
          </p:nvPr>
        </p:nvSpPr>
        <p:spPr>
          <a:xfrm>
            <a:off x="851154" y="521567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0" name="Text Placeholder 70"/>
          <p:cNvSpPr>
            <a:spLocks noGrp="1"/>
          </p:cNvSpPr>
          <p:nvPr>
            <p:ph type="body" sz="quarter" idx="16" hasCustomPrompt="1"/>
          </p:nvPr>
        </p:nvSpPr>
        <p:spPr>
          <a:xfrm>
            <a:off x="851154" y="537157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1" name="Text Placeholder 70"/>
          <p:cNvSpPr>
            <a:spLocks noGrp="1"/>
          </p:cNvSpPr>
          <p:nvPr>
            <p:ph type="body" sz="quarter" idx="17" hasCustomPrompt="1"/>
          </p:nvPr>
        </p:nvSpPr>
        <p:spPr>
          <a:xfrm>
            <a:off x="851154" y="552745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2" name="TextBox 41"/>
          <p:cNvSpPr txBox="1"/>
          <p:nvPr userDrawn="1"/>
        </p:nvSpPr>
        <p:spPr>
          <a:xfrm>
            <a:off x="3050" y="4722216"/>
            <a:ext cx="12188952" cy="169349"/>
          </a:xfrm>
          <a:prstGeom prst="rect">
            <a:avLst/>
          </a:prstGeom>
          <a:noFill/>
        </p:spPr>
        <p:txBody>
          <a:bodyPr wrap="square" lIns="605118" tIns="0" rIns="605118" bIns="33281"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882" b="0" i="0" u="none" strike="noStrike" kern="1200" cap="none" spc="0" normalizeH="0" baseline="0" noProof="0" dirty="0">
                <a:ln>
                  <a:noFill/>
                </a:ln>
                <a:solidFill>
                  <a:schemeClr val="bg2"/>
                </a:solidFill>
                <a:effectLst/>
                <a:uLnTx/>
                <a:uFillTx/>
                <a:latin typeface="Arial"/>
                <a:ea typeface="+mn-ea"/>
                <a:cs typeface="+mn-cs"/>
              </a:rPr>
              <a:t>Presented by:</a:t>
            </a:r>
          </a:p>
        </p:txBody>
      </p:sp>
      <p:sp>
        <p:nvSpPr>
          <p:cNvPr id="45" name="Text Placeholder 70"/>
          <p:cNvSpPr>
            <a:spLocks noGrp="1"/>
          </p:cNvSpPr>
          <p:nvPr>
            <p:ph type="body" sz="quarter" idx="40" hasCustomPrompt="1"/>
          </p:nvPr>
        </p:nvSpPr>
        <p:spPr>
          <a:xfrm>
            <a:off x="3526230" y="5031899"/>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6" name="Text Placeholder 70"/>
          <p:cNvSpPr>
            <a:spLocks noGrp="1"/>
          </p:cNvSpPr>
          <p:nvPr>
            <p:ph type="body" sz="quarter" idx="41" hasCustomPrompt="1"/>
          </p:nvPr>
        </p:nvSpPr>
        <p:spPr>
          <a:xfrm>
            <a:off x="3526230" y="521946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7" name="Text Placeholder 70"/>
          <p:cNvSpPr>
            <a:spLocks noGrp="1"/>
          </p:cNvSpPr>
          <p:nvPr>
            <p:ph type="body" sz="quarter" idx="42" hasCustomPrompt="1"/>
          </p:nvPr>
        </p:nvSpPr>
        <p:spPr>
          <a:xfrm>
            <a:off x="3526230" y="537535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8" name="Text Placeholder 70"/>
          <p:cNvSpPr>
            <a:spLocks noGrp="1"/>
          </p:cNvSpPr>
          <p:nvPr>
            <p:ph type="body" sz="quarter" idx="43" hasCustomPrompt="1"/>
          </p:nvPr>
        </p:nvSpPr>
        <p:spPr>
          <a:xfrm>
            <a:off x="3526230" y="55312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50" name="Text Placeholder 70"/>
          <p:cNvSpPr>
            <a:spLocks noGrp="1"/>
          </p:cNvSpPr>
          <p:nvPr>
            <p:ph type="body" sz="quarter" idx="45" hasCustomPrompt="1"/>
          </p:nvPr>
        </p:nvSpPr>
        <p:spPr>
          <a:xfrm>
            <a:off x="6201306" y="5031899"/>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51" name="Text Placeholder 70"/>
          <p:cNvSpPr>
            <a:spLocks noGrp="1"/>
          </p:cNvSpPr>
          <p:nvPr>
            <p:ph type="body" sz="quarter" idx="46" hasCustomPrompt="1"/>
          </p:nvPr>
        </p:nvSpPr>
        <p:spPr>
          <a:xfrm>
            <a:off x="6201306" y="521946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52" name="Text Placeholder 70"/>
          <p:cNvSpPr>
            <a:spLocks noGrp="1"/>
          </p:cNvSpPr>
          <p:nvPr>
            <p:ph type="body" sz="quarter" idx="47" hasCustomPrompt="1"/>
          </p:nvPr>
        </p:nvSpPr>
        <p:spPr>
          <a:xfrm>
            <a:off x="6201306" y="537535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53" name="Text Placeholder 70"/>
          <p:cNvSpPr>
            <a:spLocks noGrp="1"/>
          </p:cNvSpPr>
          <p:nvPr>
            <p:ph type="body" sz="quarter" idx="48" hasCustomPrompt="1"/>
          </p:nvPr>
        </p:nvSpPr>
        <p:spPr>
          <a:xfrm>
            <a:off x="6201306" y="55312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55" name="Text Placeholder 70"/>
          <p:cNvSpPr>
            <a:spLocks noGrp="1"/>
          </p:cNvSpPr>
          <p:nvPr>
            <p:ph type="body" sz="quarter" idx="50" hasCustomPrompt="1"/>
          </p:nvPr>
        </p:nvSpPr>
        <p:spPr>
          <a:xfrm>
            <a:off x="8876383" y="5031899"/>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56" name="Text Placeholder 70"/>
          <p:cNvSpPr>
            <a:spLocks noGrp="1"/>
          </p:cNvSpPr>
          <p:nvPr>
            <p:ph type="body" sz="quarter" idx="51" hasCustomPrompt="1"/>
          </p:nvPr>
        </p:nvSpPr>
        <p:spPr>
          <a:xfrm>
            <a:off x="8876383" y="521946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57" name="Text Placeholder 70"/>
          <p:cNvSpPr>
            <a:spLocks noGrp="1"/>
          </p:cNvSpPr>
          <p:nvPr>
            <p:ph type="body" sz="quarter" idx="52" hasCustomPrompt="1"/>
          </p:nvPr>
        </p:nvSpPr>
        <p:spPr>
          <a:xfrm>
            <a:off x="8876383" y="537535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58" name="Text Placeholder 70"/>
          <p:cNvSpPr>
            <a:spLocks noGrp="1"/>
          </p:cNvSpPr>
          <p:nvPr>
            <p:ph type="body" sz="quarter" idx="53" hasCustomPrompt="1"/>
          </p:nvPr>
        </p:nvSpPr>
        <p:spPr>
          <a:xfrm>
            <a:off x="8876383" y="55312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6" name="Text Placeholder 3"/>
          <p:cNvSpPr>
            <a:spLocks noGrp="1"/>
          </p:cNvSpPr>
          <p:nvPr>
            <p:ph type="body" sz="quarter" idx="10" hasCustomPrompt="1"/>
          </p:nvPr>
        </p:nvSpPr>
        <p:spPr>
          <a:xfrm>
            <a:off x="1" y="1654832"/>
            <a:ext cx="9336333"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
        <p:nvSpPr>
          <p:cNvPr id="27" name="Text Placeholder 5"/>
          <p:cNvSpPr>
            <a:spLocks noGrp="1"/>
          </p:cNvSpPr>
          <p:nvPr>
            <p:ph type="body" sz="quarter" idx="11" hasCustomPrompt="1"/>
          </p:nvPr>
        </p:nvSpPr>
        <p:spPr>
          <a:xfrm>
            <a:off x="0" y="2213799"/>
            <a:ext cx="12192000" cy="2126405"/>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54 pt. Bold </a:t>
            </a:r>
            <a:br>
              <a:rPr lang="en-US" dirty="0"/>
            </a:br>
            <a:r>
              <a:rPr lang="en-US" dirty="0"/>
              <a:t>90% Transparency</a:t>
            </a:r>
          </a:p>
          <a:p>
            <a:pPr lvl="1"/>
            <a:r>
              <a:rPr lang="en-US" dirty="0"/>
              <a:t>Click “Increase List Level” to produce this style subhead 28 pt.</a:t>
            </a:r>
          </a:p>
        </p:txBody>
      </p:sp>
      <p:sp>
        <p:nvSpPr>
          <p:cNvPr id="28" name="Text Placeholder 70"/>
          <p:cNvSpPr>
            <a:spLocks noGrp="1"/>
          </p:cNvSpPr>
          <p:nvPr>
            <p:ph type="body" sz="quarter" idx="34" hasCustomPrompt="1"/>
          </p:nvPr>
        </p:nvSpPr>
        <p:spPr>
          <a:xfrm>
            <a:off x="851154" y="5663650"/>
            <a:ext cx="2484345" cy="242600"/>
          </a:xfrm>
          <a:prstGeom prst="rect">
            <a:avLst/>
          </a:prstGeom>
        </p:spPr>
        <p:txBody>
          <a:bodyPr wrap="square" lIns="0" tIns="0" rIns="0" bIns="18288">
            <a:spAutoFit/>
          </a:bodyPr>
          <a:lstStyle>
            <a:lvl1pPr marL="0" indent="0">
              <a:lnSpc>
                <a:spcPts val="882"/>
              </a:lnSpc>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9" name="Text Placeholder 70"/>
          <p:cNvSpPr>
            <a:spLocks noGrp="1"/>
          </p:cNvSpPr>
          <p:nvPr>
            <p:ph type="body" sz="quarter" idx="44" hasCustomPrompt="1"/>
          </p:nvPr>
        </p:nvSpPr>
        <p:spPr>
          <a:xfrm>
            <a:off x="3526230" y="566743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
        <p:nvSpPr>
          <p:cNvPr id="30" name="Text Placeholder 70"/>
          <p:cNvSpPr>
            <a:spLocks noGrp="1"/>
          </p:cNvSpPr>
          <p:nvPr>
            <p:ph type="body" sz="quarter" idx="49" hasCustomPrompt="1"/>
          </p:nvPr>
        </p:nvSpPr>
        <p:spPr>
          <a:xfrm>
            <a:off x="6201306" y="566743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
        <p:nvSpPr>
          <p:cNvPr id="31" name="Text Placeholder 70"/>
          <p:cNvSpPr>
            <a:spLocks noGrp="1"/>
          </p:cNvSpPr>
          <p:nvPr>
            <p:ph type="body" sz="quarter" idx="54" hasCustomPrompt="1"/>
          </p:nvPr>
        </p:nvSpPr>
        <p:spPr>
          <a:xfrm>
            <a:off x="8876383" y="566743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319865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People: 2 Total Stacked Chartreuse">
    <p:spTree>
      <p:nvGrpSpPr>
        <p:cNvPr id="1" name=""/>
        <p:cNvGrpSpPr/>
        <p:nvPr/>
      </p:nvGrpSpPr>
      <p:grpSpPr>
        <a:xfrm>
          <a:off x="0" y="0"/>
          <a:ext cx="0" cy="0"/>
          <a:chOff x="0" y="0"/>
          <a:chExt cx="0" cy="0"/>
        </a:xfrm>
      </p:grpSpPr>
      <p:sp>
        <p:nvSpPr>
          <p:cNvPr id="44" name="Rectangle 43"/>
          <p:cNvSpPr/>
          <p:nvPr userDrawn="1"/>
        </p:nvSpPr>
        <p:spPr>
          <a:xfrm>
            <a:off x="4941455" y="0"/>
            <a:ext cx="7250544" cy="634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45" name="Rectangle 44"/>
          <p:cNvSpPr>
            <a:spLocks noChangeAspect="1"/>
          </p:cNvSpPr>
          <p:nvPr userDrawn="1"/>
        </p:nvSpPr>
        <p:spPr>
          <a:xfrm>
            <a:off x="8368853" y="0"/>
            <a:ext cx="3812772" cy="6341633"/>
          </a:xfrm>
          <a:prstGeom prst="rect">
            <a:avLst/>
          </a:prstGeom>
          <a:blipFill dpi="0" rotWithShape="1">
            <a:blip r:embed="rId2">
              <a:alphaModFix amt="35000"/>
            </a:blip>
            <a:srcRect/>
            <a:stretch>
              <a:fillRect l="-278558" t="14" r="-6060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24" name="Text Placeholder 2"/>
          <p:cNvSpPr>
            <a:spLocks noGrp="1"/>
          </p:cNvSpPr>
          <p:nvPr>
            <p:ph type="body" sz="quarter" idx="279" hasCustomPrompt="1"/>
          </p:nvPr>
        </p:nvSpPr>
        <p:spPr>
          <a:xfrm>
            <a:off x="829349" y="-9840"/>
            <a:ext cx="3089787" cy="6349701"/>
          </a:xfrm>
          <a:prstGeom prst="rect">
            <a:avLst/>
          </a:prstGeom>
          <a:gradFill>
            <a:gsLst>
              <a:gs pos="15000">
                <a:schemeClr val="accent5">
                  <a:alpha val="90000"/>
                </a:schemeClr>
              </a:gs>
              <a:gs pos="85000">
                <a:srgbClr val="4B8A00">
                  <a:alpha val="90000"/>
                </a:srgbClr>
              </a:gs>
            </a:gsLst>
            <a:lin ang="2160000" scaled="0"/>
          </a:gradFill>
        </p:spPr>
        <p:txBody>
          <a:bodyPr lIns="457200" tIns="685800" rIns="457200" bIns="685800" anchor="ctr" anchorCtr="0"/>
          <a:lstStyle>
            <a:lvl1pPr marL="0" indent="0">
              <a:buFontTx/>
              <a:buNone/>
              <a:defRPr sz="2118" b="1">
                <a:solidFill>
                  <a:schemeClr val="bg1"/>
                </a:solidFill>
              </a:defRPr>
            </a:lvl1pPr>
            <a:lvl2pPr marL="0" indent="0">
              <a:buFontTx/>
              <a:buNone/>
              <a:defRPr sz="1235">
                <a:solidFill>
                  <a:schemeClr val="tx1"/>
                </a:solidFill>
              </a:defRPr>
            </a:lvl2pPr>
            <a:lvl3pPr marL="0" indent="0">
              <a:buFont typeface="Arial" panose="020B0604020202020204" pitchFamily="34" charset="0"/>
              <a:buNone/>
              <a:defRPr sz="1235"/>
            </a:lvl3pPr>
            <a:lvl4pPr marL="0" indent="0">
              <a:buFont typeface="Arial" panose="020B0604020202020204" pitchFamily="34" charset="0"/>
              <a:buNone/>
              <a:defRPr sz="1235"/>
            </a:lvl4pPr>
            <a:lvl5pPr marL="0" indent="0">
              <a:buFont typeface="Arial" panose="020B0604020202020204" pitchFamily="34" charset="0"/>
              <a:buNone/>
              <a:defRPr sz="1235"/>
            </a:lvl5pPr>
            <a:lvl6pPr marL="0" indent="0">
              <a:buNone/>
              <a:defRPr sz="1235"/>
            </a:lvl6pPr>
            <a:lvl7pPr marL="0" indent="0">
              <a:buNone/>
              <a:defRPr sz="1235"/>
            </a:lvl7pPr>
            <a:lvl8pPr marL="0" indent="0">
              <a:buNone/>
              <a:defRPr sz="1235"/>
            </a:lvl8pPr>
            <a:lvl9pPr marL="0" indent="0">
              <a:buNone/>
              <a:defRPr sz="1235"/>
            </a:lvl9pPr>
          </a:lstStyle>
          <a:p>
            <a:pPr lvl="0"/>
            <a:r>
              <a:rPr lang="en-US" dirty="0"/>
              <a:t>Meet the </a:t>
            </a:r>
            <a:r>
              <a:rPr lang="en-US"/>
              <a:t>team 24 </a:t>
            </a:r>
            <a:r>
              <a:rPr lang="en-US" dirty="0"/>
              <a:t>pt. Bold</a:t>
            </a:r>
          </a:p>
          <a:p>
            <a:pPr lvl="1"/>
            <a:r>
              <a:rPr lang="en-US" dirty="0"/>
              <a:t>Click “Increase List Level” to produce this style </a:t>
            </a:r>
            <a:r>
              <a:rPr lang="en-US"/>
              <a:t>subhead 14 pt.</a:t>
            </a:r>
          </a:p>
        </p:txBody>
      </p:sp>
      <p:sp>
        <p:nvSpPr>
          <p:cNvPr id="22"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25" name="Picture Placeholder 4"/>
          <p:cNvSpPr>
            <a:spLocks noGrp="1" noChangeAspect="1"/>
          </p:cNvSpPr>
          <p:nvPr>
            <p:ph type="pic" sz="quarter" idx="10" hasCustomPrompt="1"/>
          </p:nvPr>
        </p:nvSpPr>
        <p:spPr>
          <a:xfrm>
            <a:off x="4433455" y="695325"/>
            <a:ext cx="1662545" cy="1210235"/>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729" b="1">
                <a:solidFill>
                  <a:schemeClr val="bg2"/>
                </a:solidFill>
              </a:defRPr>
            </a:lvl1pPr>
          </a:lstStyle>
          <a:p>
            <a:r>
              <a:rPr lang="en-US"/>
              <a:t>Click to insert </a:t>
            </a:r>
            <a:br>
              <a:rPr lang="en-US"/>
            </a:br>
            <a:r>
              <a:rPr lang="en-US"/>
              <a:t>portrait thumbnail</a:t>
            </a:r>
            <a:endParaRPr lang="en-US" dirty="0"/>
          </a:p>
        </p:txBody>
      </p:sp>
      <p:sp>
        <p:nvSpPr>
          <p:cNvPr id="27" name="Text Placeholder 70"/>
          <p:cNvSpPr>
            <a:spLocks noGrp="1"/>
          </p:cNvSpPr>
          <p:nvPr>
            <p:ph type="body" sz="quarter" idx="14" hasCustomPrompt="1"/>
          </p:nvPr>
        </p:nvSpPr>
        <p:spPr>
          <a:xfrm>
            <a:off x="6423699" y="718667"/>
            <a:ext cx="4937760" cy="198772"/>
          </a:xfrm>
          <a:prstGeom prst="rect">
            <a:avLst/>
          </a:prstGeom>
        </p:spPr>
        <p:txBody>
          <a:bodyPr wrap="square" lIns="0" tIns="0" rIns="137160" bIns="27432">
            <a:spAutoFit/>
          </a:bodyPr>
          <a:lstStyle>
            <a:lvl1pPr marL="0" indent="0">
              <a:buNone/>
              <a:defRPr sz="1235" b="1" baseline="0">
                <a:solidFill>
                  <a:schemeClr val="tx1"/>
                </a:solidFill>
              </a:defRPr>
            </a:lvl1pPr>
          </a:lstStyle>
          <a:p>
            <a:r>
              <a:rPr lang="en-US" dirty="0"/>
              <a:t>First A. Last 14 pt. Bold</a:t>
            </a:r>
          </a:p>
        </p:txBody>
      </p:sp>
      <p:sp>
        <p:nvSpPr>
          <p:cNvPr id="28" name="Text Placeholder 70"/>
          <p:cNvSpPr>
            <a:spLocks noGrp="1"/>
          </p:cNvSpPr>
          <p:nvPr>
            <p:ph type="body" sz="quarter" idx="15" hasCustomPrompt="1"/>
          </p:nvPr>
        </p:nvSpPr>
        <p:spPr>
          <a:xfrm>
            <a:off x="6423699" y="952646"/>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Title 11 pt.</a:t>
            </a:r>
          </a:p>
        </p:txBody>
      </p:sp>
      <p:sp>
        <p:nvSpPr>
          <p:cNvPr id="29" name="Text Placeholder 70"/>
          <p:cNvSpPr>
            <a:spLocks noGrp="1"/>
          </p:cNvSpPr>
          <p:nvPr>
            <p:ph type="body" sz="quarter" idx="16" hasCustomPrompt="1"/>
          </p:nvPr>
        </p:nvSpPr>
        <p:spPr>
          <a:xfrm>
            <a:off x="6423699" y="1135838"/>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Practice Group/Department 11 pt.</a:t>
            </a:r>
            <a:endParaRPr lang="en-US" dirty="0"/>
          </a:p>
        </p:txBody>
      </p:sp>
      <p:sp>
        <p:nvSpPr>
          <p:cNvPr id="30" name="Text Placeholder 70"/>
          <p:cNvSpPr>
            <a:spLocks noGrp="1"/>
          </p:cNvSpPr>
          <p:nvPr>
            <p:ph type="body" sz="quarter" idx="17" hasCustomPrompt="1"/>
          </p:nvPr>
        </p:nvSpPr>
        <p:spPr>
          <a:xfrm>
            <a:off x="6423699" y="1319034"/>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Office/City 11 pt.</a:t>
            </a:r>
            <a:endParaRPr lang="en-US" dirty="0"/>
          </a:p>
        </p:txBody>
      </p:sp>
      <p:sp>
        <p:nvSpPr>
          <p:cNvPr id="31" name="Text Placeholder 70"/>
          <p:cNvSpPr>
            <a:spLocks noGrp="1"/>
          </p:cNvSpPr>
          <p:nvPr>
            <p:ph type="body" sz="quarter" idx="114" hasCustomPrompt="1"/>
          </p:nvPr>
        </p:nvSpPr>
        <p:spPr>
          <a:xfrm>
            <a:off x="6423699" y="150223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+1 555 123 4567 11 pt.</a:t>
            </a:r>
          </a:p>
        </p:txBody>
      </p:sp>
      <p:sp>
        <p:nvSpPr>
          <p:cNvPr id="32" name="Text Placeholder 70"/>
          <p:cNvSpPr>
            <a:spLocks noGrp="1"/>
          </p:cNvSpPr>
          <p:nvPr>
            <p:ph type="body" sz="quarter" idx="115" hasCustomPrompt="1"/>
          </p:nvPr>
        </p:nvSpPr>
        <p:spPr>
          <a:xfrm>
            <a:off x="6423699" y="168787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first.last@faegredrinker.com 11 pt. all lower case</a:t>
            </a:r>
            <a:endParaRPr lang="en-US" dirty="0"/>
          </a:p>
        </p:txBody>
      </p:sp>
      <p:sp>
        <p:nvSpPr>
          <p:cNvPr id="33" name="Text Placeholder 2"/>
          <p:cNvSpPr>
            <a:spLocks noGrp="1"/>
          </p:cNvSpPr>
          <p:nvPr>
            <p:ph type="body" sz="quarter" idx="280" hasCustomPrompt="1"/>
          </p:nvPr>
        </p:nvSpPr>
        <p:spPr>
          <a:xfrm>
            <a:off x="6423699" y="1870788"/>
            <a:ext cx="4937760" cy="872034"/>
          </a:xfrm>
          <a:prstGeom prst="rect">
            <a:avLst/>
          </a:prstGeom>
        </p:spPr>
        <p:txBody>
          <a:bodyPr lIns="0" tIns="137160" rIns="0" bIns="0">
            <a:spAutoFit/>
          </a:bodyPr>
          <a:lstStyle>
            <a:lvl1pPr marL="0" indent="0">
              <a:lnSpc>
                <a:spcPct val="90000"/>
              </a:lnSpc>
              <a:buNone/>
              <a:defRPr sz="1059"/>
            </a:lvl1pPr>
            <a:lvl2pPr marL="0" indent="0">
              <a:buNone/>
              <a:defRPr sz="656"/>
            </a:lvl2pPr>
            <a:lvl3pPr marL="0" indent="0">
              <a:buNone/>
              <a:defRPr sz="656"/>
            </a:lvl3pPr>
            <a:lvl4pPr marL="0" indent="0">
              <a:buNone/>
              <a:defRPr sz="656"/>
            </a:lvl4pPr>
            <a:lvl5pPr marL="0" indent="0">
              <a:buNone/>
              <a:defRPr sz="656"/>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36" name="Picture Placeholder 4"/>
          <p:cNvSpPr>
            <a:spLocks noGrp="1" noChangeAspect="1"/>
          </p:cNvSpPr>
          <p:nvPr>
            <p:ph type="pic" sz="quarter" idx="282" hasCustomPrompt="1"/>
          </p:nvPr>
        </p:nvSpPr>
        <p:spPr>
          <a:xfrm>
            <a:off x="4433455" y="3320236"/>
            <a:ext cx="1662545" cy="1210235"/>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729" b="1">
                <a:solidFill>
                  <a:schemeClr val="bg2"/>
                </a:solidFill>
              </a:defRPr>
            </a:lvl1pPr>
          </a:lstStyle>
          <a:p>
            <a:r>
              <a:rPr lang="en-US"/>
              <a:t>Click to insert </a:t>
            </a:r>
            <a:br>
              <a:rPr lang="en-US"/>
            </a:br>
            <a:r>
              <a:rPr lang="en-US"/>
              <a:t>portrait thumbnail</a:t>
            </a:r>
            <a:endParaRPr lang="en-US" dirty="0"/>
          </a:p>
        </p:txBody>
      </p:sp>
      <p:sp>
        <p:nvSpPr>
          <p:cNvPr id="37" name="Text Placeholder 70"/>
          <p:cNvSpPr>
            <a:spLocks noGrp="1"/>
          </p:cNvSpPr>
          <p:nvPr>
            <p:ph type="body" sz="quarter" idx="283" hasCustomPrompt="1"/>
          </p:nvPr>
        </p:nvSpPr>
        <p:spPr>
          <a:xfrm>
            <a:off x="6423699" y="3343578"/>
            <a:ext cx="4937760" cy="198772"/>
          </a:xfrm>
          <a:prstGeom prst="rect">
            <a:avLst/>
          </a:prstGeom>
        </p:spPr>
        <p:txBody>
          <a:bodyPr wrap="square" lIns="0" tIns="0" rIns="137160" bIns="27432">
            <a:spAutoFit/>
          </a:bodyPr>
          <a:lstStyle>
            <a:lvl1pPr marL="0" indent="0">
              <a:buNone/>
              <a:defRPr sz="1235" b="1" baseline="0">
                <a:solidFill>
                  <a:schemeClr val="tx1"/>
                </a:solidFill>
              </a:defRPr>
            </a:lvl1pPr>
          </a:lstStyle>
          <a:p>
            <a:r>
              <a:rPr lang="en-US" dirty="0"/>
              <a:t>First A. Last 14 pt. Bold</a:t>
            </a:r>
          </a:p>
        </p:txBody>
      </p:sp>
      <p:sp>
        <p:nvSpPr>
          <p:cNvPr id="38" name="Text Placeholder 70"/>
          <p:cNvSpPr>
            <a:spLocks noGrp="1"/>
          </p:cNvSpPr>
          <p:nvPr>
            <p:ph type="body" sz="quarter" idx="284" hasCustomPrompt="1"/>
          </p:nvPr>
        </p:nvSpPr>
        <p:spPr>
          <a:xfrm>
            <a:off x="6423699" y="3577556"/>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Title 11 pt.</a:t>
            </a:r>
          </a:p>
        </p:txBody>
      </p:sp>
      <p:sp>
        <p:nvSpPr>
          <p:cNvPr id="39" name="Text Placeholder 70"/>
          <p:cNvSpPr>
            <a:spLocks noGrp="1"/>
          </p:cNvSpPr>
          <p:nvPr>
            <p:ph type="body" sz="quarter" idx="285" hasCustomPrompt="1"/>
          </p:nvPr>
        </p:nvSpPr>
        <p:spPr>
          <a:xfrm>
            <a:off x="6423699" y="3760749"/>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Practice Group/Department 11 pt.</a:t>
            </a:r>
            <a:endParaRPr lang="en-US" dirty="0"/>
          </a:p>
        </p:txBody>
      </p:sp>
      <p:sp>
        <p:nvSpPr>
          <p:cNvPr id="40" name="Text Placeholder 70"/>
          <p:cNvSpPr>
            <a:spLocks noGrp="1"/>
          </p:cNvSpPr>
          <p:nvPr>
            <p:ph type="body" sz="quarter" idx="286" hasCustomPrompt="1"/>
          </p:nvPr>
        </p:nvSpPr>
        <p:spPr>
          <a:xfrm>
            <a:off x="6423699" y="3943945"/>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Office/City 11 pt.</a:t>
            </a:r>
            <a:endParaRPr lang="en-US" dirty="0"/>
          </a:p>
        </p:txBody>
      </p:sp>
      <p:sp>
        <p:nvSpPr>
          <p:cNvPr id="41" name="Text Placeholder 70"/>
          <p:cNvSpPr>
            <a:spLocks noGrp="1"/>
          </p:cNvSpPr>
          <p:nvPr>
            <p:ph type="body" sz="quarter" idx="287" hasCustomPrompt="1"/>
          </p:nvPr>
        </p:nvSpPr>
        <p:spPr>
          <a:xfrm>
            <a:off x="6423699" y="412714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dirty="0"/>
              <a:t>+1 555 123 4567 11 pt.</a:t>
            </a:r>
          </a:p>
        </p:txBody>
      </p:sp>
      <p:sp>
        <p:nvSpPr>
          <p:cNvPr id="42" name="Text Placeholder 70"/>
          <p:cNvSpPr>
            <a:spLocks noGrp="1"/>
          </p:cNvSpPr>
          <p:nvPr>
            <p:ph type="body" sz="quarter" idx="288" hasCustomPrompt="1"/>
          </p:nvPr>
        </p:nvSpPr>
        <p:spPr>
          <a:xfrm>
            <a:off x="6423699" y="4312781"/>
            <a:ext cx="4937760" cy="152927"/>
          </a:xfrm>
          <a:prstGeom prst="rect">
            <a:avLst/>
          </a:prstGeom>
        </p:spPr>
        <p:txBody>
          <a:bodyPr wrap="square" lIns="0" tIns="0" rIns="137160" bIns="18288">
            <a:spAutoFit/>
          </a:bodyPr>
          <a:lstStyle>
            <a:lvl1pPr marL="0" indent="0">
              <a:buNone/>
              <a:defRPr sz="971" b="0" baseline="0">
                <a:solidFill>
                  <a:schemeClr val="tx1"/>
                </a:solidFill>
              </a:defRPr>
            </a:lvl1pPr>
          </a:lstStyle>
          <a:p>
            <a:r>
              <a:rPr lang="en-US"/>
              <a:t>first.last@faegredrinker.com 11 pt. all lower case</a:t>
            </a:r>
            <a:endParaRPr lang="en-US" dirty="0"/>
          </a:p>
        </p:txBody>
      </p:sp>
      <p:sp>
        <p:nvSpPr>
          <p:cNvPr id="43" name="Text Placeholder 2"/>
          <p:cNvSpPr>
            <a:spLocks noGrp="1"/>
          </p:cNvSpPr>
          <p:nvPr>
            <p:ph type="body" sz="quarter" idx="289" hasCustomPrompt="1"/>
          </p:nvPr>
        </p:nvSpPr>
        <p:spPr>
          <a:xfrm>
            <a:off x="6423699" y="4495699"/>
            <a:ext cx="4937760" cy="872034"/>
          </a:xfrm>
          <a:prstGeom prst="rect">
            <a:avLst/>
          </a:prstGeom>
        </p:spPr>
        <p:txBody>
          <a:bodyPr lIns="0" tIns="137160" rIns="0" bIns="0">
            <a:spAutoFit/>
          </a:bodyPr>
          <a:lstStyle>
            <a:lvl1pPr marL="0" indent="0">
              <a:lnSpc>
                <a:spcPct val="90000"/>
              </a:lnSpc>
              <a:buNone/>
              <a:defRPr sz="1059"/>
            </a:lvl1pPr>
            <a:lvl2pPr marL="0" indent="0">
              <a:buNone/>
              <a:defRPr sz="656"/>
            </a:lvl2pPr>
            <a:lvl3pPr marL="0" indent="0">
              <a:buNone/>
              <a:defRPr sz="656"/>
            </a:lvl3pPr>
            <a:lvl4pPr marL="0" indent="0">
              <a:buNone/>
              <a:defRPr sz="656"/>
            </a:lvl4pPr>
            <a:lvl5pPr marL="0" indent="0">
              <a:buNone/>
              <a:defRPr sz="656"/>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Tree>
    <p:extLst>
      <p:ext uri="{BB962C8B-B14F-4D97-AF65-F5344CB8AC3E}">
        <p14:creationId xmlns:p14="http://schemas.microsoft.com/office/powerpoint/2010/main" val="112801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People: 2 Total Right">
    <p:spTree>
      <p:nvGrpSpPr>
        <p:cNvPr id="1" name=""/>
        <p:cNvGrpSpPr/>
        <p:nvPr/>
      </p:nvGrpSpPr>
      <p:grpSpPr>
        <a:xfrm>
          <a:off x="0" y="0"/>
          <a:ext cx="0" cy="0"/>
          <a:chOff x="0" y="0"/>
          <a:chExt cx="0" cy="0"/>
        </a:xfrm>
      </p:grpSpPr>
      <p:sp>
        <p:nvSpPr>
          <p:cNvPr id="7" name="Text Placeholder 6"/>
          <p:cNvSpPr>
            <a:spLocks noGrp="1"/>
          </p:cNvSpPr>
          <p:nvPr>
            <p:ph type="body" sz="quarter" idx="289" hasCustomPrompt="1"/>
          </p:nvPr>
        </p:nvSpPr>
        <p:spPr>
          <a:xfrm>
            <a:off x="835164" y="1004834"/>
            <a:ext cx="3390901" cy="5328731"/>
          </a:xfrm>
          <a:prstGeom prst="rect">
            <a:avLst/>
          </a:prstGeom>
        </p:spPr>
        <p:txBody>
          <a:bodyPr lIns="0" tIns="0" rIns="0" bIns="320040"/>
          <a:lstStyle>
            <a:lvl1pPr marL="0" indent="0">
              <a:spcAft>
                <a:spcPts val="438"/>
              </a:spcAft>
              <a:buNone/>
              <a:defRPr sz="2294" b="1"/>
            </a:lvl1pPr>
            <a:lvl2pPr marL="0" indent="0">
              <a:spcAft>
                <a:spcPts val="874"/>
              </a:spcAft>
              <a:buNone/>
              <a:defRPr sz="1165"/>
            </a:lvl2pPr>
            <a:lvl3pPr marL="168725" indent="-166414">
              <a:spcBef>
                <a:spcPts val="291"/>
              </a:spcBef>
              <a:spcAft>
                <a:spcPts val="291"/>
              </a:spcAft>
              <a:buClr>
                <a:schemeClr val="accent1"/>
              </a:buClr>
              <a:buFont typeface="Wingdings" panose="05000000000000000000" pitchFamily="2" charset="2"/>
              <a:buChar char="§"/>
              <a:defRPr sz="1020"/>
            </a:lvl3pPr>
            <a:lvl4pPr marL="166414" indent="-166414">
              <a:buClr>
                <a:schemeClr val="accent1"/>
              </a:buClr>
              <a:buFont typeface="Wingdings" panose="05000000000000000000" pitchFamily="2" charset="2"/>
              <a:buChar char="§"/>
              <a:tabLst/>
              <a:defRPr sz="1020"/>
            </a:lvl4pPr>
            <a:lvl5pPr marL="166414" indent="-166414">
              <a:buClr>
                <a:schemeClr val="accent1"/>
              </a:buClr>
              <a:buFont typeface="Wingdings" panose="05000000000000000000" pitchFamily="2" charset="2"/>
              <a:buChar char="§"/>
              <a:tabLst/>
              <a:defRPr sz="1020"/>
            </a:lvl5pPr>
            <a:lvl6pPr marL="166414" indent="-166414">
              <a:buClr>
                <a:schemeClr val="accent1"/>
              </a:buClr>
              <a:buFont typeface="Wingdings" panose="05000000000000000000" pitchFamily="2" charset="2"/>
              <a:buChar char="§"/>
              <a:tabLst/>
              <a:defRPr sz="1020"/>
            </a:lvl6pPr>
            <a:lvl7pPr marL="166414" indent="-166414">
              <a:buClr>
                <a:schemeClr val="accent1"/>
              </a:buClr>
              <a:buFont typeface="Wingdings" panose="05000000000000000000" pitchFamily="2" charset="2"/>
              <a:buChar char="§"/>
              <a:tabLst/>
              <a:defRPr sz="1020"/>
            </a:lvl7pPr>
          </a:lstStyle>
          <a:p>
            <a:pPr lvl="0"/>
            <a:r>
              <a:rPr lang="en-US" dirty="0"/>
              <a:t>Meet our team </a:t>
            </a:r>
            <a:br>
              <a:rPr lang="en-US"/>
            </a:br>
            <a:r>
              <a:rPr lang="en-US"/>
              <a:t>26 </a:t>
            </a:r>
            <a:r>
              <a:rPr lang="en-US" dirty="0"/>
              <a:t>pt. Bold</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16 pt. </a:t>
            </a:r>
          </a:p>
          <a:p>
            <a:pPr lvl="2"/>
            <a:r>
              <a:rPr lang="en-US" dirty="0"/>
              <a:t>Bullet 14 pt.</a:t>
            </a:r>
          </a:p>
          <a:p>
            <a:pPr lvl="2"/>
            <a:r>
              <a:rPr lang="en-US" dirty="0"/>
              <a:t>Bullet 14 pt.</a:t>
            </a:r>
          </a:p>
          <a:p>
            <a:pPr lvl="2"/>
            <a:r>
              <a:rPr lang="en-US" dirty="0"/>
              <a:t>Bullet 14 </a:t>
            </a:r>
            <a:r>
              <a:rPr lang="en-US"/>
              <a:t>pt.</a:t>
            </a:r>
          </a:p>
        </p:txBody>
      </p:sp>
      <p:sp>
        <p:nvSpPr>
          <p:cNvPr id="27" name="Picture Placeholder 147"/>
          <p:cNvSpPr>
            <a:spLocks noGrp="1"/>
          </p:cNvSpPr>
          <p:nvPr>
            <p:ph type="pic" sz="quarter" idx="249" hasCustomPrompt="1"/>
          </p:nvPr>
        </p:nvSpPr>
        <p:spPr>
          <a:xfrm>
            <a:off x="0" y="0"/>
            <a:ext cx="12192000" cy="685800"/>
          </a:xfrm>
          <a:prstGeom prst="rect">
            <a:avLst/>
          </a:prstGeom>
          <a:solidFill>
            <a:schemeClr val="bg2"/>
          </a:solidFill>
        </p:spPr>
        <p:txBody>
          <a:bodyPr anchor="ctr" anchorCtr="0"/>
          <a:lstStyle>
            <a:lvl1pPr marL="0" indent="0" algn="ctr">
              <a:buNone/>
              <a:defRPr sz="874" b="1">
                <a:solidFill>
                  <a:schemeClr val="bg1"/>
                </a:solidFill>
              </a:defRPr>
            </a:lvl1pPr>
          </a:lstStyle>
          <a:p>
            <a:r>
              <a:rPr lang="en-US" dirty="0"/>
              <a:t>Click to insert image</a:t>
            </a:r>
          </a:p>
        </p:txBody>
      </p:sp>
      <p:sp>
        <p:nvSpPr>
          <p:cNvPr id="23"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34" name="Picture Placeholder 4"/>
          <p:cNvSpPr>
            <a:spLocks noGrp="1" noChangeAspect="1"/>
          </p:cNvSpPr>
          <p:nvPr>
            <p:ph type="pic" sz="quarter" idx="10" hasCustomPrompt="1"/>
          </p:nvPr>
        </p:nvSpPr>
        <p:spPr>
          <a:xfrm>
            <a:off x="4727584" y="1004834"/>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35" name="Text Placeholder 70"/>
          <p:cNvSpPr>
            <a:spLocks noGrp="1"/>
          </p:cNvSpPr>
          <p:nvPr>
            <p:ph type="body" sz="quarter" idx="14" hasCustomPrompt="1"/>
          </p:nvPr>
        </p:nvSpPr>
        <p:spPr>
          <a:xfrm>
            <a:off x="4727584" y="2324705"/>
            <a:ext cx="3034995" cy="149849"/>
          </a:xfrm>
          <a:prstGeom prst="rect">
            <a:avLst/>
          </a:prstGeom>
        </p:spPr>
        <p:txBody>
          <a:bodyPr wrap="square" lIns="0" tIns="0" rIns="0" bIns="27432">
            <a:spAutoFit/>
          </a:bodyPr>
          <a:lstStyle>
            <a:lvl1pPr marL="0" indent="0">
              <a:buNone/>
              <a:defRPr sz="882" b="1" baseline="0">
                <a:solidFill>
                  <a:schemeClr val="tx1"/>
                </a:solidFill>
              </a:defRPr>
            </a:lvl1pPr>
          </a:lstStyle>
          <a:p>
            <a:r>
              <a:rPr lang="en-US" dirty="0"/>
              <a:t>First A. Last 10 pt. Bold</a:t>
            </a:r>
          </a:p>
        </p:txBody>
      </p:sp>
      <p:sp>
        <p:nvSpPr>
          <p:cNvPr id="44" name="Text Placeholder 70"/>
          <p:cNvSpPr>
            <a:spLocks noGrp="1"/>
          </p:cNvSpPr>
          <p:nvPr>
            <p:ph type="body" sz="quarter" idx="15" hasCustomPrompt="1"/>
          </p:nvPr>
        </p:nvSpPr>
        <p:spPr>
          <a:xfrm>
            <a:off x="4727584" y="2492017"/>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5" name="Text Placeholder 70"/>
          <p:cNvSpPr>
            <a:spLocks noGrp="1"/>
          </p:cNvSpPr>
          <p:nvPr>
            <p:ph type="body" sz="quarter" idx="16" hasCustomPrompt="1"/>
          </p:nvPr>
        </p:nvSpPr>
        <p:spPr>
          <a:xfrm>
            <a:off x="4727584" y="2622396"/>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46" name="Text Placeholder 70"/>
          <p:cNvSpPr>
            <a:spLocks noGrp="1"/>
          </p:cNvSpPr>
          <p:nvPr>
            <p:ph type="body" sz="quarter" idx="17" hasCustomPrompt="1"/>
          </p:nvPr>
        </p:nvSpPr>
        <p:spPr>
          <a:xfrm>
            <a:off x="4727584" y="2746570"/>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8 pt.</a:t>
            </a:r>
            <a:endParaRPr lang="en-US" dirty="0"/>
          </a:p>
        </p:txBody>
      </p:sp>
      <p:sp>
        <p:nvSpPr>
          <p:cNvPr id="47" name="Text Placeholder 70"/>
          <p:cNvSpPr>
            <a:spLocks noGrp="1"/>
          </p:cNvSpPr>
          <p:nvPr>
            <p:ph type="body" sz="quarter" idx="114" hasCustomPrompt="1"/>
          </p:nvPr>
        </p:nvSpPr>
        <p:spPr>
          <a:xfrm>
            <a:off x="4727584" y="2876950"/>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+1 555 123 4567 8 pt.</a:t>
            </a:r>
          </a:p>
        </p:txBody>
      </p:sp>
      <p:sp>
        <p:nvSpPr>
          <p:cNvPr id="48" name="Text Placeholder 70"/>
          <p:cNvSpPr>
            <a:spLocks noGrp="1"/>
          </p:cNvSpPr>
          <p:nvPr>
            <p:ph type="body" sz="quarter" idx="115" hasCustomPrompt="1"/>
          </p:nvPr>
        </p:nvSpPr>
        <p:spPr>
          <a:xfrm>
            <a:off x="4727584" y="3007326"/>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49" name="Text Placeholder 2"/>
          <p:cNvSpPr>
            <a:spLocks noGrp="1"/>
          </p:cNvSpPr>
          <p:nvPr>
            <p:ph type="body" sz="quarter" idx="116" hasCustomPrompt="1"/>
          </p:nvPr>
        </p:nvSpPr>
        <p:spPr>
          <a:xfrm>
            <a:off x="4727583" y="3248520"/>
            <a:ext cx="3034995" cy="3085045"/>
          </a:xfrm>
          <a:prstGeom prst="rect">
            <a:avLst/>
          </a:prstGeom>
        </p:spPr>
        <p:txBody>
          <a:bodyPr lIns="0" tIns="0" rIns="0" bIns="320040"/>
          <a:lstStyle>
            <a:lvl1pPr marL="0" indent="0">
              <a:buNone/>
              <a:defRPr sz="794"/>
            </a:lvl1pPr>
            <a:lvl2pPr marL="0" indent="0">
              <a:buNone/>
              <a:defRPr sz="656"/>
            </a:lvl2pPr>
            <a:lvl3pPr marL="0" indent="0">
              <a:buNone/>
              <a:defRPr sz="656"/>
            </a:lvl3pPr>
            <a:lvl4pPr marL="0" indent="0">
              <a:buNone/>
              <a:defRPr sz="656"/>
            </a:lvl4pPr>
            <a:lvl5pPr marL="0" indent="0">
              <a:buNone/>
              <a:defRPr sz="656"/>
            </a:lvl5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conseat. 9 pt.</a:t>
            </a:r>
          </a:p>
          <a:p>
            <a:pPr lvl="0"/>
            <a:r>
              <a:rPr lang="en-US"/>
              <a:t>Duis autem vel eum iriure dolor in hendrerit in vulputate velit esse molestie consequat, vel illum dolore eu feugiat nulla facilisis at vero eros et accumsan et iusto odio dignissim qui blandit praesent luptatum zzril delenit augue duis dolore te feugait nulla facilisi. 9 pt.</a:t>
            </a:r>
            <a:endParaRPr lang="en-US" dirty="0"/>
          </a:p>
        </p:txBody>
      </p:sp>
      <p:sp>
        <p:nvSpPr>
          <p:cNvPr id="50" name="Picture Placeholder 4"/>
          <p:cNvSpPr>
            <a:spLocks noGrp="1" noChangeAspect="1"/>
          </p:cNvSpPr>
          <p:nvPr>
            <p:ph type="pic" sz="quarter" idx="117" hasCustomPrompt="1"/>
          </p:nvPr>
        </p:nvSpPr>
        <p:spPr>
          <a:xfrm>
            <a:off x="8325734" y="1004834"/>
            <a:ext cx="1662545" cy="1210235"/>
          </a:xfrm>
          <a:prstGeom prst="rect">
            <a:avLst/>
          </a:prstGeom>
          <a:noFill/>
        </p:spPr>
        <p:txBody>
          <a:bodyPr lIns="0" tIns="0" rIns="0" bIns="0" anchor="ctr" anchorCtr="0"/>
          <a:lstStyle>
            <a:lvl1pPr marL="0" indent="0" algn="ctr">
              <a:spcBef>
                <a:spcPts val="0"/>
              </a:spcBef>
              <a:buNone/>
              <a:defRPr sz="874" b="1">
                <a:solidFill>
                  <a:schemeClr val="bg2"/>
                </a:solidFill>
              </a:defRPr>
            </a:lvl1pPr>
          </a:lstStyle>
          <a:p>
            <a:r>
              <a:rPr lang="en-US"/>
              <a:t>Click to</a:t>
            </a:r>
            <a:br>
              <a:rPr lang="en-US"/>
            </a:br>
            <a:r>
              <a:rPr lang="en-US"/>
              <a:t>insert </a:t>
            </a:r>
            <a:br>
              <a:rPr lang="en-US"/>
            </a:br>
            <a:r>
              <a:rPr lang="en-US"/>
              <a:t>portrait</a:t>
            </a:r>
            <a:br>
              <a:rPr lang="en-US"/>
            </a:br>
            <a:r>
              <a:rPr lang="en-US"/>
              <a:t>thumbnail</a:t>
            </a:r>
            <a:endParaRPr lang="en-US" dirty="0"/>
          </a:p>
        </p:txBody>
      </p:sp>
      <p:sp>
        <p:nvSpPr>
          <p:cNvPr id="51" name="Text Placeholder 70"/>
          <p:cNvSpPr>
            <a:spLocks noGrp="1"/>
          </p:cNvSpPr>
          <p:nvPr>
            <p:ph type="body" sz="quarter" idx="118" hasCustomPrompt="1"/>
          </p:nvPr>
        </p:nvSpPr>
        <p:spPr>
          <a:xfrm>
            <a:off x="8325733" y="2324705"/>
            <a:ext cx="3034995" cy="149849"/>
          </a:xfrm>
          <a:prstGeom prst="rect">
            <a:avLst/>
          </a:prstGeom>
        </p:spPr>
        <p:txBody>
          <a:bodyPr wrap="square" lIns="0" tIns="0" rIns="0" bIns="27432">
            <a:spAutoFit/>
          </a:bodyPr>
          <a:lstStyle>
            <a:lvl1pPr marL="0" indent="0">
              <a:buNone/>
              <a:defRPr sz="882" b="1" baseline="0">
                <a:solidFill>
                  <a:schemeClr val="tx1"/>
                </a:solidFill>
              </a:defRPr>
            </a:lvl1pPr>
          </a:lstStyle>
          <a:p>
            <a:r>
              <a:rPr lang="en-US" dirty="0"/>
              <a:t>First A. Last 10 pt. Bold</a:t>
            </a:r>
          </a:p>
        </p:txBody>
      </p:sp>
      <p:sp>
        <p:nvSpPr>
          <p:cNvPr id="52" name="Text Placeholder 70"/>
          <p:cNvSpPr>
            <a:spLocks noGrp="1"/>
          </p:cNvSpPr>
          <p:nvPr>
            <p:ph type="body" sz="quarter" idx="119" hasCustomPrompt="1"/>
          </p:nvPr>
        </p:nvSpPr>
        <p:spPr>
          <a:xfrm>
            <a:off x="8325733" y="2492017"/>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53" name="Text Placeholder 70"/>
          <p:cNvSpPr>
            <a:spLocks noGrp="1"/>
          </p:cNvSpPr>
          <p:nvPr>
            <p:ph type="body" sz="quarter" idx="120" hasCustomPrompt="1"/>
          </p:nvPr>
        </p:nvSpPr>
        <p:spPr>
          <a:xfrm>
            <a:off x="8325733" y="2622396"/>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8 pt.</a:t>
            </a:r>
            <a:endParaRPr lang="en-US" dirty="0"/>
          </a:p>
        </p:txBody>
      </p:sp>
      <p:sp>
        <p:nvSpPr>
          <p:cNvPr id="54" name="Text Placeholder 70"/>
          <p:cNvSpPr>
            <a:spLocks noGrp="1"/>
          </p:cNvSpPr>
          <p:nvPr>
            <p:ph type="body" sz="quarter" idx="121" hasCustomPrompt="1"/>
          </p:nvPr>
        </p:nvSpPr>
        <p:spPr>
          <a:xfrm>
            <a:off x="8325733" y="2746570"/>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8 pt.</a:t>
            </a:r>
            <a:endParaRPr lang="en-US" dirty="0"/>
          </a:p>
        </p:txBody>
      </p:sp>
      <p:sp>
        <p:nvSpPr>
          <p:cNvPr id="55" name="Text Placeholder 70"/>
          <p:cNvSpPr>
            <a:spLocks noGrp="1"/>
          </p:cNvSpPr>
          <p:nvPr>
            <p:ph type="body" sz="quarter" idx="122" hasCustomPrompt="1"/>
          </p:nvPr>
        </p:nvSpPr>
        <p:spPr>
          <a:xfrm>
            <a:off x="8325733" y="2876950"/>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+1 555 123 4567 8 pt.</a:t>
            </a:r>
          </a:p>
        </p:txBody>
      </p:sp>
      <p:sp>
        <p:nvSpPr>
          <p:cNvPr id="56" name="Text Placeholder 70"/>
          <p:cNvSpPr>
            <a:spLocks noGrp="1"/>
          </p:cNvSpPr>
          <p:nvPr>
            <p:ph type="body" sz="quarter" idx="123" hasCustomPrompt="1"/>
          </p:nvPr>
        </p:nvSpPr>
        <p:spPr>
          <a:xfrm>
            <a:off x="8325733" y="3007326"/>
            <a:ext cx="303499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first.last@faegredrinker.com 8 pt. all lower case</a:t>
            </a:r>
            <a:endParaRPr lang="en-US" dirty="0"/>
          </a:p>
        </p:txBody>
      </p:sp>
      <p:sp>
        <p:nvSpPr>
          <p:cNvPr id="58" name="Text Placeholder 2"/>
          <p:cNvSpPr>
            <a:spLocks noGrp="1"/>
          </p:cNvSpPr>
          <p:nvPr>
            <p:ph type="body" sz="quarter" idx="124" hasCustomPrompt="1"/>
          </p:nvPr>
        </p:nvSpPr>
        <p:spPr>
          <a:xfrm>
            <a:off x="8325733" y="3248520"/>
            <a:ext cx="3034995" cy="3085045"/>
          </a:xfrm>
          <a:prstGeom prst="rect">
            <a:avLst/>
          </a:prstGeom>
        </p:spPr>
        <p:txBody>
          <a:bodyPr lIns="0" tIns="0" rIns="0" bIns="320040"/>
          <a:lstStyle>
            <a:lvl1pPr marL="0" indent="0">
              <a:buNone/>
              <a:defRPr sz="794"/>
            </a:lvl1pPr>
            <a:lvl2pPr marL="0" indent="0">
              <a:buNone/>
              <a:defRPr sz="656"/>
            </a:lvl2pPr>
            <a:lvl3pPr marL="0" indent="0">
              <a:buNone/>
              <a:defRPr sz="656"/>
            </a:lvl3pPr>
            <a:lvl4pPr marL="0" indent="0">
              <a:buNone/>
              <a:defRPr sz="656"/>
            </a:lvl4pPr>
            <a:lvl5pPr marL="0" indent="0">
              <a:buNone/>
              <a:defRPr sz="656"/>
            </a:lvl5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conseat. 9 pt.</a:t>
            </a:r>
          </a:p>
          <a:p>
            <a:pPr lvl="0"/>
            <a:r>
              <a:rPr lang="en-US"/>
              <a:t>Duis autem vel eum iriure dolor in hendrerit in vulputate velit esse molestie consequat, vel illum dolore eu feugiat nulla facilisis at vero eros et accumsan et iusto odio dignissim qui blandit praesent luptatum zzril delenit augue duis dolore te feugait nulla facilisi. 9 pt.</a:t>
            </a:r>
            <a:endParaRPr lang="en-US" dirty="0"/>
          </a:p>
        </p:txBody>
      </p:sp>
    </p:spTree>
    <p:extLst>
      <p:ext uri="{BB962C8B-B14F-4D97-AF65-F5344CB8AC3E}">
        <p14:creationId xmlns:p14="http://schemas.microsoft.com/office/powerpoint/2010/main" val="230724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Bio: Image Left">
    <p:spTree>
      <p:nvGrpSpPr>
        <p:cNvPr id="1" name=""/>
        <p:cNvGrpSpPr/>
        <p:nvPr/>
      </p:nvGrpSpPr>
      <p:grpSpPr>
        <a:xfrm>
          <a:off x="0" y="0"/>
          <a:ext cx="0" cy="0"/>
          <a:chOff x="0" y="0"/>
          <a:chExt cx="0" cy="0"/>
        </a:xfrm>
      </p:grpSpPr>
      <p:sp>
        <p:nvSpPr>
          <p:cNvPr id="7" name="Rectangle 6"/>
          <p:cNvSpPr/>
          <p:nvPr userDrawn="1"/>
        </p:nvSpPr>
        <p:spPr>
          <a:xfrm>
            <a:off x="1" y="2"/>
            <a:ext cx="1969114" cy="6333565"/>
          </a:xfrm>
          <a:prstGeom prst="rect">
            <a:avLst/>
          </a:prstGeom>
          <a:gradFill>
            <a:gsLst>
              <a:gs pos="15000">
                <a:schemeClr val="accent1"/>
              </a:gs>
              <a:gs pos="85000">
                <a:schemeClr val="tx1"/>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10" name="Text Placeholder 4"/>
          <p:cNvSpPr>
            <a:spLocks noGrp="1"/>
          </p:cNvSpPr>
          <p:nvPr>
            <p:ph type="body" sz="quarter" idx="10" hasCustomPrompt="1"/>
          </p:nvPr>
        </p:nvSpPr>
        <p:spPr>
          <a:xfrm>
            <a:off x="3057868" y="2270929"/>
            <a:ext cx="9134133" cy="4054053"/>
          </a:xfrm>
          <a:prstGeom prst="rect">
            <a:avLst/>
          </a:prstGeom>
        </p:spPr>
        <p:txBody>
          <a:bodyPr lIns="457200" tIns="274320" rIns="685800" bIns="320040">
            <a:noAutofit/>
          </a:bodyPr>
          <a:lstStyle>
            <a:lvl1pPr marL="0" indent="0">
              <a:buClr>
                <a:schemeClr val="accent1"/>
              </a:buClr>
              <a:buSzPct val="100000"/>
              <a:buFont typeface="Wingdings" panose="05000000000000000000" pitchFamily="2" charset="2"/>
              <a:buNone/>
              <a:defRPr sz="1235"/>
            </a:lvl1pPr>
            <a:lvl2pPr marL="249620" marR="0" indent="-249620" algn="l" defTabSz="665653" rtl="0" eaLnBrk="1" fontAlgn="auto" latinLnBrk="0" hangingPunct="1">
              <a:lnSpc>
                <a:spcPct val="90000"/>
              </a:lnSpc>
              <a:spcBef>
                <a:spcPts val="364"/>
              </a:spcBef>
              <a:spcAft>
                <a:spcPts val="0"/>
              </a:spcAft>
              <a:buClr>
                <a:schemeClr val="accent1"/>
              </a:buClr>
              <a:buSzPct val="100000"/>
              <a:buFont typeface="Wingdings" panose="05000000000000000000" pitchFamily="2" charset="2"/>
              <a:buChar char="§"/>
              <a:tabLst/>
              <a:defRPr sz="1235"/>
            </a:lvl2pPr>
            <a:lvl3pPr marL="585914" indent="-249620">
              <a:buClr>
                <a:schemeClr val="accent1"/>
              </a:buClr>
              <a:buSzPct val="100000"/>
              <a:buFont typeface="Arial" panose="020B0604020202020204" pitchFamily="34" charset="0"/>
              <a:buChar char="─"/>
              <a:defRPr sz="1059"/>
            </a:lvl3pPr>
            <a:lvl4pPr marL="706101" indent="-208017">
              <a:buClr>
                <a:schemeClr val="accent1"/>
              </a:buClr>
              <a:buSzPct val="100000"/>
              <a:buFont typeface="Arial" panose="020B0604020202020204" pitchFamily="34" charset="0"/>
              <a:buChar char="–"/>
              <a:defRPr sz="1059"/>
            </a:lvl4pPr>
            <a:lvl5pPr marL="873670" indent="-208017">
              <a:buClr>
                <a:schemeClr val="accent1"/>
              </a:buClr>
              <a:buSzPct val="100000"/>
              <a:buFont typeface="Arial" panose="020B0604020202020204" pitchFamily="34" charset="0"/>
              <a:buChar char="–"/>
              <a:tabLst/>
              <a:defRPr sz="1059"/>
            </a:lvl5pPr>
            <a:lvl6pPr marL="1001947" indent="-166414">
              <a:buClr>
                <a:schemeClr val="accent1"/>
              </a:buClr>
              <a:buFont typeface="Arial" panose="020B0604020202020204" pitchFamily="34" charset="0"/>
              <a:buChar char="–"/>
              <a:defRPr sz="1059"/>
            </a:lvl6pPr>
            <a:lvl7pPr marL="1163738" indent="-166414">
              <a:buClr>
                <a:schemeClr val="accent1"/>
              </a:buClr>
              <a:buFont typeface="Arial" panose="020B0604020202020204" pitchFamily="34" charset="0"/>
              <a:buChar char="–"/>
              <a:defRPr sz="1059" baseline="0"/>
            </a:lvl7pPr>
            <a:lvl8pPr marL="1331307" indent="-166414">
              <a:buClr>
                <a:schemeClr val="accent1"/>
              </a:buClr>
              <a:buFont typeface="Arial" panose="020B0604020202020204" pitchFamily="34" charset="0"/>
              <a:buChar char="–"/>
              <a:defRPr sz="1059" baseline="0"/>
            </a:lvl8pPr>
            <a:lvl9pPr marL="1498876" indent="-166414">
              <a:buClr>
                <a:schemeClr val="accent1"/>
              </a:buClr>
              <a:buFont typeface="Arial" panose="020B0604020202020204" pitchFamily="34" charset="0"/>
              <a:buChar char="–"/>
              <a:defRPr sz="1059"/>
            </a:lvl9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14 pt.</a:t>
            </a:r>
          </a:p>
          <a:p>
            <a:pPr marL="249620" marR="0" lvl="1" indent="-249620" algn="l" defTabSz="665653" rtl="0" eaLnBrk="1" fontAlgn="auto" latinLnBrk="0" hangingPunct="1">
              <a:lnSpc>
                <a:spcPct val="90000"/>
              </a:lnSpc>
              <a:spcBef>
                <a:spcPts val="364"/>
              </a:spcBef>
              <a:spcAft>
                <a:spcPts val="0"/>
              </a:spcAft>
              <a:buClr>
                <a:schemeClr val="accent1"/>
              </a:buClr>
              <a:buSzPct val="100000"/>
              <a:buFont typeface="Wingdings" panose="05000000000000000000" pitchFamily="2" charset="2"/>
              <a:buChar char="§"/>
              <a:tabLst/>
              <a:defRPr/>
            </a:pPr>
            <a:r>
              <a:rPr lang="en-US"/>
              <a:t>Second level 14 pt.</a:t>
            </a:r>
          </a:p>
          <a:p>
            <a:pPr lvl="2"/>
            <a:r>
              <a:rPr lang="en-US"/>
              <a:t>Third level 12 </a:t>
            </a:r>
            <a:r>
              <a:rPr lang="en-US" dirty="0"/>
              <a:t>pt.</a:t>
            </a:r>
          </a:p>
          <a:p>
            <a:pPr lvl="3"/>
            <a:r>
              <a:rPr lang="en-US" dirty="0"/>
              <a:t>Fourth </a:t>
            </a:r>
            <a:r>
              <a:rPr lang="en-US"/>
              <a:t>level 12 </a:t>
            </a:r>
            <a:r>
              <a:rPr lang="en-US" dirty="0"/>
              <a:t>pt.</a:t>
            </a:r>
          </a:p>
          <a:p>
            <a:pPr lvl="4"/>
            <a:r>
              <a:rPr lang="en-US" dirty="0"/>
              <a:t>Fifth </a:t>
            </a:r>
            <a:r>
              <a:rPr lang="en-US"/>
              <a:t>level 12 </a:t>
            </a:r>
            <a:r>
              <a:rPr lang="en-US" dirty="0"/>
              <a:t>pt.</a:t>
            </a:r>
          </a:p>
          <a:p>
            <a:pPr lvl="5"/>
            <a:r>
              <a:rPr lang="en-US" dirty="0"/>
              <a:t>Sixth </a:t>
            </a:r>
            <a:r>
              <a:rPr lang="en-US"/>
              <a:t>level 12 </a:t>
            </a:r>
            <a:r>
              <a:rPr lang="en-US" dirty="0"/>
              <a:t>pt.</a:t>
            </a:r>
          </a:p>
          <a:p>
            <a:pPr lvl="6"/>
            <a:r>
              <a:rPr lang="en-US" dirty="0"/>
              <a:t>Seventh </a:t>
            </a:r>
            <a:r>
              <a:rPr lang="en-US"/>
              <a:t>level 12 </a:t>
            </a:r>
            <a:r>
              <a:rPr lang="en-US" dirty="0"/>
              <a:t>pt.</a:t>
            </a:r>
          </a:p>
          <a:p>
            <a:pPr lvl="7"/>
            <a:r>
              <a:rPr lang="en-US" dirty="0"/>
              <a:t>Eighth </a:t>
            </a:r>
            <a:r>
              <a:rPr lang="en-US"/>
              <a:t>level 12 </a:t>
            </a:r>
            <a:r>
              <a:rPr lang="en-US" dirty="0"/>
              <a:t>pt.</a:t>
            </a:r>
          </a:p>
          <a:p>
            <a:pPr lvl="8"/>
            <a:r>
              <a:rPr lang="en-US" dirty="0"/>
              <a:t>Ninth </a:t>
            </a:r>
            <a:r>
              <a:rPr lang="en-US"/>
              <a:t>level 12 </a:t>
            </a:r>
            <a:r>
              <a:rPr lang="en-US" dirty="0"/>
              <a:t>pt.</a:t>
            </a:r>
          </a:p>
        </p:txBody>
      </p:sp>
      <p:sp>
        <p:nvSpPr>
          <p:cNvPr id="3" name="Text Placeholder 2"/>
          <p:cNvSpPr>
            <a:spLocks noGrp="1"/>
          </p:cNvSpPr>
          <p:nvPr>
            <p:ph type="body" sz="quarter" idx="12" hasCustomPrompt="1"/>
          </p:nvPr>
        </p:nvSpPr>
        <p:spPr>
          <a:xfrm>
            <a:off x="3057868" y="1"/>
            <a:ext cx="9134133" cy="1034707"/>
          </a:xfrm>
          <a:prstGeom prst="rect">
            <a:avLst/>
          </a:prstGeom>
        </p:spPr>
        <p:txBody>
          <a:bodyPr wrap="square" lIns="457200" tIns="685800" rIns="685800" bIns="0">
            <a:spAutoFit/>
          </a:bodyPr>
          <a:lstStyle>
            <a:lvl1pPr marL="0" indent="0">
              <a:buNone/>
              <a:defRPr sz="2471" b="1"/>
            </a:lvl1pPr>
            <a:lvl2pPr marL="0" indent="0">
              <a:buNone/>
              <a:defRPr/>
            </a:lvl2pPr>
            <a:lvl3pPr marL="665653" indent="0">
              <a:buNone/>
              <a:defRPr/>
            </a:lvl3pPr>
            <a:lvl4pPr marL="998480" indent="0">
              <a:buNone/>
              <a:defRPr/>
            </a:lvl4pPr>
            <a:lvl5pPr marL="1331307" indent="0">
              <a:buNone/>
              <a:defRPr/>
            </a:lvl5pPr>
          </a:lstStyle>
          <a:p>
            <a:pPr lvl="0"/>
            <a:r>
              <a:rPr lang="en-US" dirty="0"/>
              <a:t>First A. Last Name 28 pt. Bold</a:t>
            </a:r>
          </a:p>
        </p:txBody>
      </p:sp>
      <p:sp>
        <p:nvSpPr>
          <p:cNvPr id="5" name="Text Placeholder 4"/>
          <p:cNvSpPr>
            <a:spLocks noGrp="1"/>
          </p:cNvSpPr>
          <p:nvPr>
            <p:ph type="body" sz="quarter" idx="13" hasCustomPrompt="1"/>
          </p:nvPr>
        </p:nvSpPr>
        <p:spPr>
          <a:xfrm>
            <a:off x="3057868" y="1085850"/>
            <a:ext cx="9134133" cy="239040"/>
          </a:xfrm>
          <a:prstGeom prst="rect">
            <a:avLst/>
          </a:prstGeom>
        </p:spPr>
        <p:txBody>
          <a:bodyPr wrap="square" lIns="457200" tIns="9144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Title 12 pt.</a:t>
            </a:r>
          </a:p>
        </p:txBody>
      </p:sp>
      <p:sp>
        <p:nvSpPr>
          <p:cNvPr id="11" name="Text Placeholder 4"/>
          <p:cNvSpPr>
            <a:spLocks noGrp="1"/>
          </p:cNvSpPr>
          <p:nvPr>
            <p:ph type="body" sz="quarter" idx="14" hasCustomPrompt="1"/>
          </p:nvPr>
        </p:nvSpPr>
        <p:spPr>
          <a:xfrm>
            <a:off x="3057868" y="1358833"/>
            <a:ext cx="9134133" cy="192873"/>
          </a:xfrm>
          <a:prstGeom prst="rect">
            <a:avLst/>
          </a:prstGeom>
        </p:spPr>
        <p:txBody>
          <a:bodyPr wrap="square" lIns="457200" tIns="45720" rIns="685800" bIns="0">
            <a:spAutoFit/>
          </a:bodyPr>
          <a:lstStyle>
            <a:lvl1pPr marL="0" indent="0">
              <a:buNone/>
              <a:defRPr sz="1059" baseline="0"/>
            </a:lvl1pPr>
            <a:lvl2pPr marL="0" indent="0">
              <a:buNone/>
              <a:defRPr sz="1311"/>
            </a:lvl2pPr>
            <a:lvl3pPr marL="665653" indent="0">
              <a:buNone/>
              <a:defRPr sz="1311"/>
            </a:lvl3pPr>
            <a:lvl4pPr marL="998480" indent="0">
              <a:buNone/>
              <a:defRPr sz="1311"/>
            </a:lvl4pPr>
            <a:lvl5pPr marL="1331307" indent="0">
              <a:buNone/>
              <a:defRPr sz="1311"/>
            </a:lvl5pPr>
          </a:lstStyle>
          <a:p>
            <a:r>
              <a:rPr lang="en-US"/>
              <a:t>Practice Group/Department 12 pt.</a:t>
            </a:r>
            <a:endParaRPr lang="en-US" dirty="0"/>
          </a:p>
        </p:txBody>
      </p:sp>
      <p:sp>
        <p:nvSpPr>
          <p:cNvPr id="12" name="Text Placeholder 4"/>
          <p:cNvSpPr>
            <a:spLocks noGrp="1"/>
          </p:cNvSpPr>
          <p:nvPr>
            <p:ph type="body" sz="quarter" idx="15" hasCustomPrompt="1"/>
          </p:nvPr>
        </p:nvSpPr>
        <p:spPr>
          <a:xfrm>
            <a:off x="3057868" y="1591623"/>
            <a:ext cx="9134133" cy="192873"/>
          </a:xfrm>
          <a:prstGeom prst="rect">
            <a:avLst/>
          </a:prstGeom>
        </p:spPr>
        <p:txBody>
          <a:bodyPr wrap="square" lIns="457200" tIns="4572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r>
              <a:rPr lang="en-US"/>
              <a:t>Office/City 12 pt.</a:t>
            </a:r>
            <a:endParaRPr lang="en-US" dirty="0"/>
          </a:p>
        </p:txBody>
      </p:sp>
      <p:sp>
        <p:nvSpPr>
          <p:cNvPr id="13" name="Text Placeholder 4"/>
          <p:cNvSpPr>
            <a:spLocks noGrp="1"/>
          </p:cNvSpPr>
          <p:nvPr>
            <p:ph type="body" sz="quarter" idx="16" hasCustomPrompt="1"/>
          </p:nvPr>
        </p:nvSpPr>
        <p:spPr>
          <a:xfrm>
            <a:off x="3057868" y="1814364"/>
            <a:ext cx="9134133" cy="192873"/>
          </a:xfrm>
          <a:prstGeom prst="rect">
            <a:avLst/>
          </a:prstGeom>
        </p:spPr>
        <p:txBody>
          <a:bodyPr wrap="square" lIns="457200" tIns="4572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+1 555 123 4567 12 pt.</a:t>
            </a:r>
          </a:p>
        </p:txBody>
      </p:sp>
      <p:sp>
        <p:nvSpPr>
          <p:cNvPr id="14" name="Text Placeholder 4"/>
          <p:cNvSpPr>
            <a:spLocks noGrp="1"/>
          </p:cNvSpPr>
          <p:nvPr>
            <p:ph type="body" sz="quarter" idx="17" hasCustomPrompt="1"/>
          </p:nvPr>
        </p:nvSpPr>
        <p:spPr>
          <a:xfrm>
            <a:off x="3057868" y="2037108"/>
            <a:ext cx="9134133" cy="192873"/>
          </a:xfrm>
          <a:prstGeom prst="rect">
            <a:avLst/>
          </a:prstGeom>
        </p:spPr>
        <p:txBody>
          <a:bodyPr wrap="square" lIns="457200" tIns="4572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r>
              <a:rPr lang="en-US"/>
              <a:t>first.last@faegredrinker.com 12 pt. all lower case</a:t>
            </a:r>
            <a:endParaRPr lang="en-US" dirty="0"/>
          </a:p>
        </p:txBody>
      </p:sp>
      <p:sp>
        <p:nvSpPr>
          <p:cNvPr id="16" name="Picture Placeholder 4"/>
          <p:cNvSpPr>
            <a:spLocks noGrp="1" noChangeAspect="1"/>
          </p:cNvSpPr>
          <p:nvPr>
            <p:ph type="pic" sz="quarter" idx="18" hasCustomPrompt="1"/>
          </p:nvPr>
        </p:nvSpPr>
        <p:spPr>
          <a:xfrm>
            <a:off x="841141" y="602259"/>
            <a:ext cx="2216727" cy="1613647"/>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874" b="1">
                <a:solidFill>
                  <a:schemeClr val="bg2"/>
                </a:solidFill>
              </a:defRPr>
            </a:lvl1pPr>
          </a:lstStyle>
          <a:p>
            <a:r>
              <a:rPr lang="en-US" dirty="0"/>
              <a:t>Click to insert portrait thumbnail</a:t>
            </a:r>
          </a:p>
        </p:txBody>
      </p:sp>
      <p:sp>
        <p:nvSpPr>
          <p:cNvPr id="1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5" name="Rectangle 14"/>
          <p:cNvSpPr>
            <a:spLocks noChangeAspect="1"/>
          </p:cNvSpPr>
          <p:nvPr userDrawn="1"/>
        </p:nvSpPr>
        <p:spPr>
          <a:xfrm>
            <a:off x="1" y="0"/>
            <a:ext cx="1955935" cy="6341633"/>
          </a:xfrm>
          <a:prstGeom prst="rect">
            <a:avLst/>
          </a:prstGeom>
          <a:blipFill dpi="0" rotWithShape="1">
            <a:blip r:embed="rId2">
              <a:alphaModFix amt="35000"/>
            </a:blip>
            <a:srcRect/>
            <a:stretch>
              <a:fillRect l="-114602" t="14" r="-64147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Tree>
    <p:extLst>
      <p:ext uri="{BB962C8B-B14F-4D97-AF65-F5344CB8AC3E}">
        <p14:creationId xmlns:p14="http://schemas.microsoft.com/office/powerpoint/2010/main" val="176021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Bio: Large Image Left">
    <p:spTree>
      <p:nvGrpSpPr>
        <p:cNvPr id="1" name=""/>
        <p:cNvGrpSpPr/>
        <p:nvPr/>
      </p:nvGrpSpPr>
      <p:grpSpPr>
        <a:xfrm>
          <a:off x="0" y="0"/>
          <a:ext cx="0" cy="0"/>
          <a:chOff x="0" y="0"/>
          <a:chExt cx="0" cy="0"/>
        </a:xfrm>
      </p:grpSpPr>
      <p:sp>
        <p:nvSpPr>
          <p:cNvPr id="16" name="Picture Placeholder 4"/>
          <p:cNvSpPr>
            <a:spLocks noGrp="1"/>
          </p:cNvSpPr>
          <p:nvPr>
            <p:ph type="pic" sz="quarter" idx="18" hasCustomPrompt="1"/>
          </p:nvPr>
        </p:nvSpPr>
        <p:spPr>
          <a:xfrm>
            <a:off x="2" y="0"/>
            <a:ext cx="4949192" cy="6333565"/>
          </a:xfrm>
          <a:prstGeom prst="rect">
            <a:avLst/>
          </a:prstGeom>
          <a:solidFill>
            <a:schemeClr val="bg1">
              <a:lumMod val="75000"/>
            </a:schemeClr>
          </a:solidFill>
          <a:ln w="25400">
            <a:noFill/>
          </a:ln>
        </p:spPr>
        <p:txBody>
          <a:bodyPr lIns="0" tIns="0" rIns="0" bIns="914400" anchor="ctr" anchorCtr="0"/>
          <a:lstStyle>
            <a:lvl1pPr marL="0" marR="0" indent="0" algn="ctr" defTabSz="665653"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971" b="1">
                <a:solidFill>
                  <a:schemeClr val="bg2"/>
                </a:solidFill>
              </a:defRPr>
            </a:lvl1pPr>
          </a:lstStyle>
          <a:p>
            <a:r>
              <a:rPr lang="en-US" dirty="0"/>
              <a:t>Click to insert portrait. </a:t>
            </a:r>
            <a:br>
              <a:rPr lang="en-US" dirty="0"/>
            </a:br>
            <a:r>
              <a:rPr lang="en-US" dirty="0"/>
              <a:t>Use print ready (large): \\intfirm.com\dfs1\Data\Staff_Photos\4x5x300_publish size</a:t>
            </a:r>
          </a:p>
        </p:txBody>
      </p:sp>
      <p:sp>
        <p:nvSpPr>
          <p:cNvPr id="1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8" name="Text Placeholder 4"/>
          <p:cNvSpPr>
            <a:spLocks noGrp="1"/>
          </p:cNvSpPr>
          <p:nvPr>
            <p:ph type="body" sz="quarter" idx="10" hasCustomPrompt="1"/>
          </p:nvPr>
        </p:nvSpPr>
        <p:spPr>
          <a:xfrm>
            <a:off x="4949192" y="2270929"/>
            <a:ext cx="7242808" cy="4054053"/>
          </a:xfrm>
          <a:prstGeom prst="rect">
            <a:avLst/>
          </a:prstGeom>
        </p:spPr>
        <p:txBody>
          <a:bodyPr lIns="457200" tIns="274320" rIns="685800" bIns="320040">
            <a:noAutofit/>
          </a:bodyPr>
          <a:lstStyle>
            <a:lvl1pPr marL="0" indent="0">
              <a:buClr>
                <a:schemeClr val="accent1"/>
              </a:buClr>
              <a:buSzPct val="100000"/>
              <a:buFont typeface="Wingdings" panose="05000000000000000000" pitchFamily="2" charset="2"/>
              <a:buNone/>
              <a:defRPr sz="1235"/>
            </a:lvl1pPr>
            <a:lvl2pPr marL="249620" marR="0" indent="-249620" algn="l" defTabSz="665653" rtl="0" eaLnBrk="1" fontAlgn="auto" latinLnBrk="0" hangingPunct="1">
              <a:lnSpc>
                <a:spcPct val="90000"/>
              </a:lnSpc>
              <a:spcBef>
                <a:spcPts val="364"/>
              </a:spcBef>
              <a:spcAft>
                <a:spcPts val="0"/>
              </a:spcAft>
              <a:buClr>
                <a:schemeClr val="accent1"/>
              </a:buClr>
              <a:buSzPct val="100000"/>
              <a:buFont typeface="Wingdings" panose="05000000000000000000" pitchFamily="2" charset="2"/>
              <a:buChar char="§"/>
              <a:tabLst/>
              <a:defRPr sz="1235"/>
            </a:lvl2pPr>
            <a:lvl3pPr marL="585914" indent="-249620">
              <a:buClr>
                <a:schemeClr val="accent1"/>
              </a:buClr>
              <a:buSzPct val="100000"/>
              <a:buFont typeface="Arial" panose="020B0604020202020204" pitchFamily="34" charset="0"/>
              <a:buChar char="─"/>
              <a:defRPr sz="1059"/>
            </a:lvl3pPr>
            <a:lvl4pPr marL="706101" indent="-208017">
              <a:buClr>
                <a:schemeClr val="accent1"/>
              </a:buClr>
              <a:buSzPct val="100000"/>
              <a:buFont typeface="Arial" panose="020B0604020202020204" pitchFamily="34" charset="0"/>
              <a:buChar char="–"/>
              <a:defRPr sz="1059"/>
            </a:lvl4pPr>
            <a:lvl5pPr marL="873670" indent="-208017">
              <a:buClr>
                <a:schemeClr val="accent1"/>
              </a:buClr>
              <a:buSzPct val="100000"/>
              <a:buFont typeface="Arial" panose="020B0604020202020204" pitchFamily="34" charset="0"/>
              <a:buChar char="–"/>
              <a:tabLst/>
              <a:defRPr sz="1059"/>
            </a:lvl5pPr>
            <a:lvl6pPr marL="1001947" indent="-166414">
              <a:buClr>
                <a:schemeClr val="accent1"/>
              </a:buClr>
              <a:buFont typeface="Arial" panose="020B0604020202020204" pitchFamily="34" charset="0"/>
              <a:buChar char="–"/>
              <a:defRPr sz="1059"/>
            </a:lvl6pPr>
            <a:lvl7pPr marL="1163738" indent="-166414">
              <a:buClr>
                <a:schemeClr val="accent1"/>
              </a:buClr>
              <a:buFont typeface="Arial" panose="020B0604020202020204" pitchFamily="34" charset="0"/>
              <a:buChar char="–"/>
              <a:defRPr sz="1059" baseline="0"/>
            </a:lvl7pPr>
            <a:lvl8pPr marL="1331307" indent="-166414">
              <a:buClr>
                <a:schemeClr val="accent1"/>
              </a:buClr>
              <a:buFont typeface="Arial" panose="020B0604020202020204" pitchFamily="34" charset="0"/>
              <a:buChar char="–"/>
              <a:defRPr sz="1059" baseline="0"/>
            </a:lvl8pPr>
            <a:lvl9pPr marL="1498876" indent="-166414">
              <a:buClr>
                <a:schemeClr val="accent1"/>
              </a:buClr>
              <a:buFont typeface="Arial" panose="020B0604020202020204" pitchFamily="34" charset="0"/>
              <a:buChar char="–"/>
              <a:defRPr sz="1059"/>
            </a:lvl9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14 pt.</a:t>
            </a:r>
          </a:p>
          <a:p>
            <a:pPr marL="249620" marR="0" lvl="1" indent="-249620" algn="l" defTabSz="665653" rtl="0" eaLnBrk="1" fontAlgn="auto" latinLnBrk="0" hangingPunct="1">
              <a:lnSpc>
                <a:spcPct val="90000"/>
              </a:lnSpc>
              <a:spcBef>
                <a:spcPts val="364"/>
              </a:spcBef>
              <a:spcAft>
                <a:spcPts val="0"/>
              </a:spcAft>
              <a:buClr>
                <a:schemeClr val="accent1"/>
              </a:buClr>
              <a:buSzPct val="100000"/>
              <a:buFont typeface="Wingdings" panose="05000000000000000000" pitchFamily="2" charset="2"/>
              <a:buChar char="§"/>
              <a:tabLst/>
              <a:defRPr/>
            </a:pPr>
            <a:r>
              <a:rPr lang="en-US"/>
              <a:t>Second level 14 pt.</a:t>
            </a:r>
          </a:p>
          <a:p>
            <a:pPr lvl="2"/>
            <a:r>
              <a:rPr lang="en-US"/>
              <a:t>Third level 12 </a:t>
            </a:r>
            <a:r>
              <a:rPr lang="en-US" dirty="0"/>
              <a:t>pt.</a:t>
            </a:r>
          </a:p>
          <a:p>
            <a:pPr lvl="3"/>
            <a:r>
              <a:rPr lang="en-US" dirty="0"/>
              <a:t>Fourth </a:t>
            </a:r>
            <a:r>
              <a:rPr lang="en-US"/>
              <a:t>level 12 </a:t>
            </a:r>
            <a:r>
              <a:rPr lang="en-US" dirty="0"/>
              <a:t>pt.</a:t>
            </a:r>
          </a:p>
          <a:p>
            <a:pPr lvl="4"/>
            <a:r>
              <a:rPr lang="en-US" dirty="0"/>
              <a:t>Fifth </a:t>
            </a:r>
            <a:r>
              <a:rPr lang="en-US"/>
              <a:t>level 12 </a:t>
            </a:r>
            <a:r>
              <a:rPr lang="en-US" dirty="0"/>
              <a:t>pt.</a:t>
            </a:r>
          </a:p>
          <a:p>
            <a:pPr lvl="5"/>
            <a:r>
              <a:rPr lang="en-US" dirty="0"/>
              <a:t>Sixth </a:t>
            </a:r>
            <a:r>
              <a:rPr lang="en-US"/>
              <a:t>level 12 </a:t>
            </a:r>
            <a:r>
              <a:rPr lang="en-US" dirty="0"/>
              <a:t>pt.</a:t>
            </a:r>
          </a:p>
          <a:p>
            <a:pPr lvl="6"/>
            <a:r>
              <a:rPr lang="en-US" dirty="0"/>
              <a:t>Seventh </a:t>
            </a:r>
            <a:r>
              <a:rPr lang="en-US"/>
              <a:t>level 12 </a:t>
            </a:r>
            <a:r>
              <a:rPr lang="en-US" dirty="0"/>
              <a:t>pt.</a:t>
            </a:r>
          </a:p>
          <a:p>
            <a:pPr lvl="7"/>
            <a:r>
              <a:rPr lang="en-US" dirty="0"/>
              <a:t>Eighth </a:t>
            </a:r>
            <a:r>
              <a:rPr lang="en-US"/>
              <a:t>level 12 </a:t>
            </a:r>
            <a:r>
              <a:rPr lang="en-US" dirty="0"/>
              <a:t>pt.</a:t>
            </a:r>
          </a:p>
          <a:p>
            <a:pPr lvl="8"/>
            <a:r>
              <a:rPr lang="en-US" dirty="0"/>
              <a:t>Ninth </a:t>
            </a:r>
            <a:r>
              <a:rPr lang="en-US"/>
              <a:t>level 12 </a:t>
            </a:r>
            <a:r>
              <a:rPr lang="en-US" dirty="0"/>
              <a:t>pt.</a:t>
            </a:r>
          </a:p>
        </p:txBody>
      </p:sp>
      <p:sp>
        <p:nvSpPr>
          <p:cNvPr id="19" name="Text Placeholder 2"/>
          <p:cNvSpPr>
            <a:spLocks noGrp="1"/>
          </p:cNvSpPr>
          <p:nvPr>
            <p:ph type="body" sz="quarter" idx="12" hasCustomPrompt="1"/>
          </p:nvPr>
        </p:nvSpPr>
        <p:spPr>
          <a:xfrm>
            <a:off x="4949192" y="1"/>
            <a:ext cx="7242808" cy="1034707"/>
          </a:xfrm>
          <a:prstGeom prst="rect">
            <a:avLst/>
          </a:prstGeom>
        </p:spPr>
        <p:txBody>
          <a:bodyPr wrap="square" lIns="457200" tIns="685800" rIns="685800" bIns="0">
            <a:spAutoFit/>
          </a:bodyPr>
          <a:lstStyle>
            <a:lvl1pPr marL="0" indent="0">
              <a:buNone/>
              <a:defRPr sz="2471" b="1"/>
            </a:lvl1pPr>
            <a:lvl2pPr marL="0" indent="0">
              <a:buNone/>
              <a:defRPr/>
            </a:lvl2pPr>
            <a:lvl3pPr marL="665653" indent="0">
              <a:buNone/>
              <a:defRPr/>
            </a:lvl3pPr>
            <a:lvl4pPr marL="998480" indent="0">
              <a:buNone/>
              <a:defRPr/>
            </a:lvl4pPr>
            <a:lvl5pPr marL="1331307" indent="0">
              <a:buNone/>
              <a:defRPr/>
            </a:lvl5pPr>
          </a:lstStyle>
          <a:p>
            <a:pPr lvl="0"/>
            <a:r>
              <a:rPr lang="en-US" dirty="0"/>
              <a:t>First A. Last Name </a:t>
            </a:r>
            <a:r>
              <a:rPr lang="en-US"/>
              <a:t>28 pt. B</a:t>
            </a:r>
            <a:endParaRPr lang="en-US" dirty="0"/>
          </a:p>
        </p:txBody>
      </p:sp>
      <p:sp>
        <p:nvSpPr>
          <p:cNvPr id="20" name="Text Placeholder 4"/>
          <p:cNvSpPr>
            <a:spLocks noGrp="1"/>
          </p:cNvSpPr>
          <p:nvPr>
            <p:ph type="body" sz="quarter" idx="13" hasCustomPrompt="1"/>
          </p:nvPr>
        </p:nvSpPr>
        <p:spPr>
          <a:xfrm>
            <a:off x="4949192" y="1085850"/>
            <a:ext cx="7242808" cy="239040"/>
          </a:xfrm>
          <a:prstGeom prst="rect">
            <a:avLst/>
          </a:prstGeom>
        </p:spPr>
        <p:txBody>
          <a:bodyPr wrap="square" lIns="457200" tIns="9144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Title 12 pt.</a:t>
            </a:r>
          </a:p>
        </p:txBody>
      </p:sp>
      <p:sp>
        <p:nvSpPr>
          <p:cNvPr id="21" name="Text Placeholder 4"/>
          <p:cNvSpPr>
            <a:spLocks noGrp="1"/>
          </p:cNvSpPr>
          <p:nvPr>
            <p:ph type="body" sz="quarter" idx="14" hasCustomPrompt="1"/>
          </p:nvPr>
        </p:nvSpPr>
        <p:spPr>
          <a:xfrm>
            <a:off x="4949192" y="1358833"/>
            <a:ext cx="7242808" cy="192873"/>
          </a:xfrm>
          <a:prstGeom prst="rect">
            <a:avLst/>
          </a:prstGeom>
        </p:spPr>
        <p:txBody>
          <a:bodyPr wrap="square" lIns="457200" tIns="45720" rIns="685800" bIns="0">
            <a:spAutoFit/>
          </a:bodyPr>
          <a:lstStyle>
            <a:lvl1pPr marL="0" indent="0">
              <a:buNone/>
              <a:defRPr sz="1059" baseline="0"/>
            </a:lvl1pPr>
            <a:lvl2pPr marL="0" indent="0">
              <a:buNone/>
              <a:defRPr sz="1311"/>
            </a:lvl2pPr>
            <a:lvl3pPr marL="665653" indent="0">
              <a:buNone/>
              <a:defRPr sz="1311"/>
            </a:lvl3pPr>
            <a:lvl4pPr marL="998480" indent="0">
              <a:buNone/>
              <a:defRPr sz="1311"/>
            </a:lvl4pPr>
            <a:lvl5pPr marL="1331307" indent="0">
              <a:buNone/>
              <a:defRPr sz="1311"/>
            </a:lvl5pPr>
          </a:lstStyle>
          <a:p>
            <a:r>
              <a:rPr lang="en-US"/>
              <a:t>Practice Group/Department 12 pt.</a:t>
            </a:r>
            <a:endParaRPr lang="en-US" dirty="0"/>
          </a:p>
        </p:txBody>
      </p:sp>
      <p:sp>
        <p:nvSpPr>
          <p:cNvPr id="22" name="Text Placeholder 4"/>
          <p:cNvSpPr>
            <a:spLocks noGrp="1"/>
          </p:cNvSpPr>
          <p:nvPr>
            <p:ph type="body" sz="quarter" idx="15" hasCustomPrompt="1"/>
          </p:nvPr>
        </p:nvSpPr>
        <p:spPr>
          <a:xfrm>
            <a:off x="4949192" y="1591623"/>
            <a:ext cx="7242808" cy="192873"/>
          </a:xfrm>
          <a:prstGeom prst="rect">
            <a:avLst/>
          </a:prstGeom>
        </p:spPr>
        <p:txBody>
          <a:bodyPr wrap="square" lIns="457200" tIns="4572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r>
              <a:rPr lang="en-US"/>
              <a:t>Office/City 12 pt.</a:t>
            </a:r>
            <a:endParaRPr lang="en-US" dirty="0"/>
          </a:p>
        </p:txBody>
      </p:sp>
      <p:sp>
        <p:nvSpPr>
          <p:cNvPr id="23" name="Text Placeholder 4"/>
          <p:cNvSpPr>
            <a:spLocks noGrp="1"/>
          </p:cNvSpPr>
          <p:nvPr>
            <p:ph type="body" sz="quarter" idx="16" hasCustomPrompt="1"/>
          </p:nvPr>
        </p:nvSpPr>
        <p:spPr>
          <a:xfrm>
            <a:off x="4949192" y="1814364"/>
            <a:ext cx="7242808" cy="192873"/>
          </a:xfrm>
          <a:prstGeom prst="rect">
            <a:avLst/>
          </a:prstGeom>
        </p:spPr>
        <p:txBody>
          <a:bodyPr wrap="square" lIns="457200" tIns="4572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pPr lvl="0"/>
            <a:r>
              <a:rPr lang="en-US" dirty="0"/>
              <a:t>+1 555 123 4567 12 pt.</a:t>
            </a:r>
          </a:p>
        </p:txBody>
      </p:sp>
      <p:sp>
        <p:nvSpPr>
          <p:cNvPr id="24" name="Text Placeholder 4"/>
          <p:cNvSpPr>
            <a:spLocks noGrp="1"/>
          </p:cNvSpPr>
          <p:nvPr>
            <p:ph type="body" sz="quarter" idx="17" hasCustomPrompt="1"/>
          </p:nvPr>
        </p:nvSpPr>
        <p:spPr>
          <a:xfrm>
            <a:off x="4949192" y="2037108"/>
            <a:ext cx="7242808" cy="192873"/>
          </a:xfrm>
          <a:prstGeom prst="rect">
            <a:avLst/>
          </a:prstGeom>
        </p:spPr>
        <p:txBody>
          <a:bodyPr wrap="square" lIns="457200" tIns="45720" rIns="685800" bIns="0">
            <a:spAutoFit/>
          </a:bodyPr>
          <a:lstStyle>
            <a:lvl1pPr marL="0" indent="0">
              <a:buNone/>
              <a:defRPr sz="1059"/>
            </a:lvl1pPr>
            <a:lvl2pPr marL="0" indent="0">
              <a:buNone/>
              <a:defRPr sz="1311"/>
            </a:lvl2pPr>
            <a:lvl3pPr marL="665653" indent="0">
              <a:buNone/>
              <a:defRPr sz="1311"/>
            </a:lvl3pPr>
            <a:lvl4pPr marL="998480" indent="0">
              <a:buNone/>
              <a:defRPr sz="1311"/>
            </a:lvl4pPr>
            <a:lvl5pPr marL="1331307" indent="0">
              <a:buNone/>
              <a:defRPr sz="1311"/>
            </a:lvl5pPr>
          </a:lstStyle>
          <a:p>
            <a:r>
              <a:rPr lang="en-US"/>
              <a:t>first.last@faegredrinker.com 12 pt. all lower case</a:t>
            </a:r>
            <a:endParaRPr lang="en-US" dirty="0"/>
          </a:p>
        </p:txBody>
      </p:sp>
    </p:spTree>
    <p:extLst>
      <p:ext uri="{BB962C8B-B14F-4D97-AF65-F5344CB8AC3E}">
        <p14:creationId xmlns:p14="http://schemas.microsoft.com/office/powerpoint/2010/main" val="107394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1822271793"/>
      </p:ext>
    </p:extLst>
  </p:cSld>
  <p:clrMapOvr>
    <a:masterClrMapping/>
  </p:clrMapOvr>
  <p:transition spd="med">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2533048173"/>
      </p:ext>
    </p:extLst>
  </p:cSld>
  <p:clrMapOvr>
    <a:masterClrMapping/>
  </p:clrMapOvr>
  <p:transition spd="med">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214227583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32000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12491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337990948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hoto BG 90% Trans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bg2">
                  <a:alpha val="90000"/>
                </a:schemeClr>
              </a:gs>
              <a:gs pos="55000">
                <a:srgbClr val="213442">
                  <a:alpha val="90000"/>
                </a:srgb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pic>
        <p:nvPicPr>
          <p:cNvPr id="3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37" name="Text Placeholder 10"/>
          <p:cNvSpPr>
            <a:spLocks noGrp="1"/>
          </p:cNvSpPr>
          <p:nvPr>
            <p:ph type="body" sz="quarter" idx="13" hasCustomPrompt="1"/>
          </p:nvPr>
        </p:nvSpPr>
        <p:spPr>
          <a:xfrm>
            <a:off x="-1" y="5892339"/>
            <a:ext cx="8520547" cy="365293"/>
          </a:xfrm>
          <a:prstGeom prst="rect">
            <a:avLst/>
          </a:prstGeom>
        </p:spPr>
        <p:txBody>
          <a:bodyPr wrap="square" lIns="685800" tIns="228600" rIns="685800" bIns="0" anchor="b" anchorCtr="0">
            <a:spAutoFit/>
          </a:bodyPr>
          <a:lstStyle>
            <a:lvl1pPr marL="0" indent="0">
              <a:buNone/>
              <a:defRPr sz="971">
                <a:solidFill>
                  <a:schemeClr val="bg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41"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2"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3"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4"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5"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6" name="TextBox 45"/>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7"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48"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9"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0"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1" name="Text Placeholder 70"/>
          <p:cNvSpPr>
            <a:spLocks noGrp="1"/>
          </p:cNvSpPr>
          <p:nvPr>
            <p:ph type="body" sz="quarter" idx="44"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2"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53"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4"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5"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2" name="Text Placeholder 70"/>
          <p:cNvSpPr>
            <a:spLocks noGrp="1"/>
          </p:cNvSpPr>
          <p:nvPr>
            <p:ph type="body" sz="quarter" idx="50"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73"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74"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75"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76"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7" name="Text Placeholder 70"/>
          <p:cNvSpPr>
            <a:spLocks noGrp="1"/>
          </p:cNvSpPr>
          <p:nvPr>
            <p:ph type="body" sz="quarter" idx="56"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30"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indent="0">
              <a:lnSpc>
                <a:spcPct val="100000"/>
              </a:lnSpc>
              <a:spcBef>
                <a:spcPts val="0"/>
              </a:spcBef>
              <a:buNone/>
              <a:defRPr sz="4236"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48 pt. Bold 90% Transparency</a:t>
            </a:r>
          </a:p>
          <a:p>
            <a:pPr lvl="1"/>
            <a:r>
              <a:rPr lang="en-US" dirty="0"/>
              <a:t>Click “Increase List Level” to </a:t>
            </a:r>
            <a:br>
              <a:rPr lang="en-US" dirty="0"/>
            </a:br>
            <a:r>
              <a:rPr lang="en-US" dirty="0"/>
              <a:t>produce this style subhead 28 pt.</a:t>
            </a:r>
          </a:p>
        </p:txBody>
      </p:sp>
      <p:sp>
        <p:nvSpPr>
          <p:cNvPr id="31" name="Text Placeholder 3"/>
          <p:cNvSpPr>
            <a:spLocks noGrp="1"/>
          </p:cNvSpPr>
          <p:nvPr>
            <p:ph type="body" sz="quarter" idx="10" hasCustomPrompt="1"/>
          </p:nvPr>
        </p:nvSpPr>
        <p:spPr>
          <a:xfrm>
            <a:off x="1" y="1654832"/>
            <a:ext cx="8540920"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
        <p:nvSpPr>
          <p:cNvPr id="35" name="Rectangle 34"/>
          <p:cNvSpPr>
            <a:spLocks noChangeAspect="1"/>
          </p:cNvSpPr>
          <p:nvPr userDrawn="1"/>
        </p:nvSpPr>
        <p:spPr>
          <a:xfrm>
            <a:off x="8537693" y="0"/>
            <a:ext cx="3654307" cy="6858000"/>
          </a:xfrm>
          <a:prstGeom prst="rect">
            <a:avLst/>
          </a:prstGeom>
          <a:blipFill dpi="0" rotWithShape="1">
            <a:blip r:embed="rId3">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Tree>
    <p:extLst>
      <p:ext uri="{BB962C8B-B14F-4D97-AF65-F5344CB8AC3E}">
        <p14:creationId xmlns:p14="http://schemas.microsoft.com/office/powerpoint/2010/main" val="286592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Content: 1/3 Callout Left Nav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080129" y="1"/>
            <a:ext cx="8110744" cy="1532727"/>
          </a:xfrm>
          <a:prstGeom prst="rect">
            <a:avLst/>
          </a:prstGeom>
        </p:spPr>
        <p:txBody>
          <a:bodyPr lIns="457200" bIns="228600" rtlCol="0" anchor="t">
            <a:spAutoFit/>
          </a:bodyPr>
          <a:lstStyle>
            <a:lvl1pPr algn="l">
              <a:defRPr baseline="0"/>
            </a:lvl1pPr>
          </a:lstStyle>
          <a:p>
            <a:r>
              <a:rPr lang="en-US"/>
              <a:t>Click to edit Master title style</a:t>
            </a:r>
            <a:endParaRPr lang="en-US" dirty="0"/>
          </a:p>
        </p:txBody>
      </p:sp>
      <p:sp>
        <p:nvSpPr>
          <p:cNvPr id="8" name="Text Placeholder 4"/>
          <p:cNvSpPr>
            <a:spLocks noGrp="1"/>
          </p:cNvSpPr>
          <p:nvPr>
            <p:ph type="body" sz="quarter" idx="10"/>
          </p:nvPr>
        </p:nvSpPr>
        <p:spPr>
          <a:xfrm>
            <a:off x="4080129" y="1548520"/>
            <a:ext cx="8110744" cy="4718930"/>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3"/>
          </p:nvPr>
        </p:nvSpPr>
        <p:spPr>
          <a:xfrm>
            <a:off x="0" y="0"/>
            <a:ext cx="4076700" cy="6267450"/>
          </a:xfrm>
          <a:prstGeom prst="rect">
            <a:avLst/>
          </a:prstGeom>
          <a:gradFill>
            <a:gsLst>
              <a:gs pos="14000">
                <a:schemeClr val="accent2"/>
              </a:gs>
              <a:gs pos="85000">
                <a:srgbClr val="040D23"/>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Edit Master text styles</a:t>
            </a:r>
          </a:p>
        </p:txBody>
      </p:sp>
      <p:sp>
        <p:nvSpPr>
          <p:cNvPr id="5" name="Footer Placeholder 14">
            <a:extLst>
              <a:ext uri="{FF2B5EF4-FFF2-40B4-BE49-F238E27FC236}">
                <a16:creationId xmlns:a16="http://schemas.microsoft.com/office/drawing/2014/main" id="{0892F5F5-2173-4C9E-9AB0-56E1BA6C46E8}"/>
              </a:ext>
            </a:extLst>
          </p:cNvPr>
          <p:cNvSpPr>
            <a:spLocks noGrp="1"/>
          </p:cNvSpPr>
          <p:nvPr>
            <p:ph type="ftr" sz="quarter" idx="14"/>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1820686983"/>
      </p:ext>
    </p:extLst>
  </p:cSld>
  <p:clrMapOvr>
    <a:masterClrMapping/>
  </p:clrMapOvr>
  <p:transition spd="med">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losing: Questions Faegre Green">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0" y="3"/>
            <a:ext cx="12192000" cy="6857999"/>
          </a:xfrm>
          <a:prstGeom prst="rect">
            <a:avLst/>
          </a:prstGeom>
        </p:spPr>
        <p:txBody>
          <a:bodyPr lIns="685800" tIns="685800" rIns="685800" bIns="685800" anchor="ctr" anchorCtr="0"/>
          <a:lstStyle>
            <a:lvl1pPr marL="0" indent="0">
              <a:tabLst>
                <a:tab pos="168725" algn="l"/>
              </a:tabLst>
              <a:defRPr sz="4236" b="1">
                <a:solidFill>
                  <a:schemeClr val="bg1"/>
                </a:solidFill>
              </a:defRPr>
            </a:lvl1pPr>
            <a:lvl2pPr marL="0" indent="0">
              <a:tabLst>
                <a:tab pos="168725" algn="l"/>
              </a:tabLst>
              <a:defRPr sz="2038">
                <a:solidFill>
                  <a:schemeClr val="accent5"/>
                </a:solidFill>
              </a:defRPr>
            </a:lvl2pPr>
            <a:lvl3pPr marL="0" indent="0">
              <a:buFont typeface="Arial" panose="020B0604020202020204" pitchFamily="34" charset="0"/>
              <a:buNone/>
              <a:defRPr sz="2471">
                <a:solidFill>
                  <a:schemeClr val="accent5"/>
                </a:solidFill>
              </a:defRPr>
            </a:lvl3pPr>
            <a:lvl4pPr marL="0" indent="0">
              <a:buFont typeface="Arial" panose="020B0604020202020204" pitchFamily="34" charset="0"/>
              <a:buNone/>
              <a:defRPr sz="2471">
                <a:solidFill>
                  <a:schemeClr val="accent5"/>
                </a:solidFill>
              </a:defRPr>
            </a:lvl4pPr>
            <a:lvl5pPr marL="0" indent="0">
              <a:buFont typeface="Arial" panose="020B0604020202020204" pitchFamily="34" charset="0"/>
              <a:buNone/>
              <a:defRPr sz="2471">
                <a:solidFill>
                  <a:schemeClr val="accent5"/>
                </a:solidFill>
              </a:defRPr>
            </a:lvl5pPr>
            <a:lvl6pPr marL="0" indent="0">
              <a:buNone/>
              <a:defRPr sz="2471">
                <a:solidFill>
                  <a:schemeClr val="accent5"/>
                </a:solidFill>
              </a:defRPr>
            </a:lvl6pPr>
            <a:lvl7pPr marL="0" indent="0">
              <a:buNone/>
              <a:defRPr sz="2471">
                <a:solidFill>
                  <a:schemeClr val="accent5"/>
                </a:solidFill>
              </a:defRPr>
            </a:lvl7pPr>
            <a:lvl8pPr marL="0" indent="0">
              <a:buNone/>
              <a:defRPr sz="2471">
                <a:solidFill>
                  <a:schemeClr val="accent5"/>
                </a:solidFill>
              </a:defRPr>
            </a:lvl8pPr>
            <a:lvl9pPr marL="0" indent="0">
              <a:buNone/>
              <a:defRPr sz="2471">
                <a:solidFill>
                  <a:schemeClr val="accent5"/>
                </a:solidFill>
              </a:defRPr>
            </a:lvl9pPr>
          </a:lstStyle>
          <a:p>
            <a:pPr lvl="0"/>
            <a:r>
              <a:rPr lang="en-US" dirty="0"/>
              <a:t>Questions? 48 pt. Bold</a:t>
            </a:r>
          </a:p>
          <a:p>
            <a:pPr lvl="1"/>
            <a:r>
              <a:rPr lang="en-US" dirty="0"/>
              <a:t>Click “Increase List Level” to produce this style subhead 28 </a:t>
            </a:r>
            <a:r>
              <a:rPr lang="en-US"/>
              <a:t>pt.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Tree>
    <p:extLst>
      <p:ext uri="{BB962C8B-B14F-4D97-AF65-F5344CB8AC3E}">
        <p14:creationId xmlns:p14="http://schemas.microsoft.com/office/powerpoint/2010/main" val="427899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losing: Questions Chartreuse">
    <p:spTree>
      <p:nvGrpSpPr>
        <p:cNvPr id="1" name=""/>
        <p:cNvGrpSpPr/>
        <p:nvPr/>
      </p:nvGrpSpPr>
      <p:grpSpPr>
        <a:xfrm>
          <a:off x="0" y="0"/>
          <a:ext cx="0" cy="0"/>
          <a:chOff x="0" y="0"/>
          <a:chExt cx="0" cy="0"/>
        </a:xfrm>
      </p:grpSpPr>
      <p:sp>
        <p:nvSpPr>
          <p:cNvPr id="7" name="Rectangle 6"/>
          <p:cNvSpPr/>
          <p:nvPr userDrawn="1"/>
        </p:nvSpPr>
        <p:spPr>
          <a:xfrm>
            <a:off x="2" y="1"/>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 Placeholder 2"/>
          <p:cNvSpPr>
            <a:spLocks noGrp="1"/>
          </p:cNvSpPr>
          <p:nvPr>
            <p:ph type="body" sz="quarter" idx="10" hasCustomPrompt="1"/>
          </p:nvPr>
        </p:nvSpPr>
        <p:spPr>
          <a:xfrm>
            <a:off x="1" y="4815"/>
            <a:ext cx="12192000" cy="6857999"/>
          </a:xfrm>
          <a:prstGeom prst="rect">
            <a:avLst/>
          </a:prstGeom>
        </p:spPr>
        <p:txBody>
          <a:bodyPr lIns="685800" tIns="685800" rIns="685800" bIns="685800" anchor="ctr" anchorCtr="0"/>
          <a:lstStyle>
            <a:lvl1pPr marL="0" indent="0">
              <a:tabLst>
                <a:tab pos="168725" algn="l"/>
              </a:tabLst>
              <a:defRPr sz="4236" b="1">
                <a:solidFill>
                  <a:schemeClr val="bg1"/>
                </a:solidFill>
              </a:defRPr>
            </a:lvl1pPr>
            <a:lvl2pPr marL="0" indent="0">
              <a:tabLst>
                <a:tab pos="168725" algn="l"/>
              </a:tabLst>
              <a:defRPr sz="2471">
                <a:solidFill>
                  <a:schemeClr val="tx1"/>
                </a:solidFill>
              </a:defRPr>
            </a:lvl2pPr>
            <a:lvl3pPr marL="0" indent="0">
              <a:buFont typeface="Arial" panose="020B0604020202020204" pitchFamily="34" charset="0"/>
              <a:buNone/>
              <a:defRPr sz="2471">
                <a:solidFill>
                  <a:schemeClr val="tx1"/>
                </a:solidFill>
              </a:defRPr>
            </a:lvl3pPr>
            <a:lvl4pPr marL="0" indent="0">
              <a:buFont typeface="Arial" panose="020B0604020202020204" pitchFamily="34" charset="0"/>
              <a:buNone/>
              <a:defRPr sz="2471">
                <a:solidFill>
                  <a:schemeClr val="tx1"/>
                </a:solidFill>
              </a:defRPr>
            </a:lvl4pPr>
            <a:lvl5pPr marL="0" indent="0">
              <a:buFont typeface="Arial" panose="020B0604020202020204" pitchFamily="34" charset="0"/>
              <a:buNone/>
              <a:defRPr sz="2471">
                <a:solidFill>
                  <a:schemeClr val="tx1"/>
                </a:solidFill>
              </a:defRPr>
            </a:lvl5pPr>
            <a:lvl6pPr marL="0" indent="0">
              <a:buNone/>
              <a:defRPr sz="2471">
                <a:solidFill>
                  <a:schemeClr val="tx1"/>
                </a:solidFill>
              </a:defRPr>
            </a:lvl6pPr>
            <a:lvl7pPr marL="0" indent="0">
              <a:buNone/>
              <a:defRPr sz="2471">
                <a:solidFill>
                  <a:schemeClr val="tx1"/>
                </a:solidFill>
              </a:defRPr>
            </a:lvl7pPr>
            <a:lvl8pPr marL="0" indent="0">
              <a:buNone/>
              <a:defRPr sz="2471">
                <a:solidFill>
                  <a:schemeClr val="tx1"/>
                </a:solidFill>
              </a:defRPr>
            </a:lvl8pPr>
            <a:lvl9pPr marL="0" indent="0">
              <a:buNone/>
              <a:defRPr sz="2471">
                <a:solidFill>
                  <a:schemeClr val="tx1"/>
                </a:solidFill>
              </a:defRPr>
            </a:lvl9pPr>
          </a:lstStyle>
          <a:p>
            <a:pPr lvl="0"/>
            <a:r>
              <a:rPr lang="en-US" dirty="0"/>
              <a:t>Questions? 48 pt. Bold</a:t>
            </a:r>
          </a:p>
          <a:p>
            <a:pPr lvl="1"/>
            <a:r>
              <a:rPr lang="en-US" dirty="0"/>
              <a:t>Click “Increase List Level” to produce this style subhead 28 </a:t>
            </a:r>
            <a:r>
              <a:rPr lang="en-US"/>
              <a:t>pt.</a:t>
            </a:r>
          </a:p>
        </p:txBody>
      </p:sp>
      <p:pic>
        <p:nvPicPr>
          <p:cNvPr id="6" name="Picture 5"/>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Tree>
    <p:extLst>
      <p:ext uri="{BB962C8B-B14F-4D97-AF65-F5344CB8AC3E}">
        <p14:creationId xmlns:p14="http://schemas.microsoft.com/office/powerpoint/2010/main" val="170009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FD Green">
    <p:spTree>
      <p:nvGrpSpPr>
        <p:cNvPr id="1" name=""/>
        <p:cNvGrpSpPr/>
        <p:nvPr/>
      </p:nvGrpSpPr>
      <p:grpSpPr>
        <a:xfrm>
          <a:off x="0" y="0"/>
          <a:ext cx="0" cy="0"/>
          <a:chOff x="0" y="0"/>
          <a:chExt cx="0" cy="0"/>
        </a:xfrm>
      </p:grpSpPr>
      <p:sp>
        <p:nvSpPr>
          <p:cNvPr id="31" name="Text Placeholder 2"/>
          <p:cNvSpPr>
            <a:spLocks noGrp="1"/>
          </p:cNvSpPr>
          <p:nvPr>
            <p:ph type="body" sz="quarter" idx="10" hasCustomPrompt="1"/>
          </p:nvPr>
        </p:nvSpPr>
        <p:spPr>
          <a:xfrm>
            <a:off x="0" y="2"/>
            <a:ext cx="12192000" cy="4087090"/>
          </a:xfrm>
          <a:prstGeom prst="rect">
            <a:avLst/>
          </a:prstGeom>
        </p:spPr>
        <p:txBody>
          <a:bodyPr lIns="685800" tIns="685800" rIns="685800" bIns="457200" anchor="b" anchorCtr="0"/>
          <a:lstStyle>
            <a:lvl1pPr marL="0" indent="0">
              <a:buNone/>
              <a:tabLst>
                <a:tab pos="168725" algn="l"/>
              </a:tabLst>
              <a:defRPr sz="4236" b="1">
                <a:solidFill>
                  <a:schemeClr val="bg1"/>
                </a:solidFill>
              </a:defRPr>
            </a:lvl1pPr>
            <a:lvl2pPr marL="0" indent="0">
              <a:buNone/>
              <a:tabLst>
                <a:tab pos="168725" algn="l"/>
              </a:tabLst>
              <a:defRPr sz="2471">
                <a:solidFill>
                  <a:schemeClr val="accent5"/>
                </a:solidFill>
              </a:defRPr>
            </a:lvl2pPr>
            <a:lvl3pPr marL="0" indent="0">
              <a:buFont typeface="Arial" panose="020B0604020202020204" pitchFamily="34" charset="0"/>
              <a:buNone/>
              <a:defRPr sz="2471">
                <a:solidFill>
                  <a:schemeClr val="accent5"/>
                </a:solidFill>
              </a:defRPr>
            </a:lvl3pPr>
            <a:lvl4pPr marL="0" indent="0">
              <a:buFont typeface="Arial" panose="020B0604020202020204" pitchFamily="34" charset="0"/>
              <a:buNone/>
              <a:defRPr sz="2471">
                <a:solidFill>
                  <a:schemeClr val="accent5"/>
                </a:solidFill>
              </a:defRPr>
            </a:lvl4pPr>
            <a:lvl5pPr marL="0" indent="0">
              <a:buFont typeface="Arial" panose="020B0604020202020204" pitchFamily="34" charset="0"/>
              <a:buNone/>
              <a:defRPr sz="2471">
                <a:solidFill>
                  <a:schemeClr val="accent5"/>
                </a:solidFill>
              </a:defRPr>
            </a:lvl5pPr>
            <a:lvl6pPr marL="0" indent="0">
              <a:buNone/>
              <a:defRPr sz="2471">
                <a:solidFill>
                  <a:schemeClr val="accent5"/>
                </a:solidFill>
              </a:defRPr>
            </a:lvl6pPr>
            <a:lvl7pPr marL="0" indent="0">
              <a:buNone/>
              <a:defRPr sz="2471">
                <a:solidFill>
                  <a:schemeClr val="accent5"/>
                </a:solidFill>
              </a:defRPr>
            </a:lvl7pPr>
            <a:lvl8pPr marL="0" indent="0">
              <a:buNone/>
              <a:defRPr sz="2471">
                <a:solidFill>
                  <a:schemeClr val="accent5"/>
                </a:solidFill>
              </a:defRPr>
            </a:lvl8pPr>
            <a:lvl9pPr marL="0" indent="0">
              <a:buNone/>
              <a:defRPr sz="2471">
                <a:solidFill>
                  <a:schemeClr val="accent5"/>
                </a:solidFill>
              </a:defRPr>
            </a:lvl9pPr>
          </a:lstStyle>
          <a:p>
            <a:pPr lvl="0"/>
            <a:r>
              <a:rPr lang="en-US" dirty="0"/>
              <a:t>Questions? 48 pt. Bold</a:t>
            </a:r>
          </a:p>
          <a:p>
            <a:pPr lvl="1"/>
            <a:r>
              <a:rPr lang="en-US" dirty="0"/>
              <a:t>Click “Increase List Level” to produce this style subhead 28 </a:t>
            </a:r>
            <a:r>
              <a:rPr lang="en-US"/>
              <a:t>pt.</a:t>
            </a:r>
          </a:p>
        </p:txBody>
      </p:sp>
      <p:sp>
        <p:nvSpPr>
          <p:cNvPr id="74" name="Text Placeholder 70"/>
          <p:cNvSpPr>
            <a:spLocks noGrp="1"/>
          </p:cNvSpPr>
          <p:nvPr>
            <p:ph type="body" sz="quarter" idx="14" hasCustomPrompt="1"/>
          </p:nvPr>
        </p:nvSpPr>
        <p:spPr>
          <a:xfrm>
            <a:off x="851154" y="4112842"/>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75" name="Text Placeholder 70"/>
          <p:cNvSpPr>
            <a:spLocks noGrp="1"/>
          </p:cNvSpPr>
          <p:nvPr>
            <p:ph type="body" sz="quarter" idx="15" hasCustomPrompt="1"/>
          </p:nvPr>
        </p:nvSpPr>
        <p:spPr>
          <a:xfrm>
            <a:off x="851154" y="430040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76" name="Text Placeholder 70"/>
          <p:cNvSpPr>
            <a:spLocks noGrp="1"/>
          </p:cNvSpPr>
          <p:nvPr>
            <p:ph type="body" sz="quarter" idx="16" hasCustomPrompt="1"/>
          </p:nvPr>
        </p:nvSpPr>
        <p:spPr>
          <a:xfrm>
            <a:off x="851154" y="4456302"/>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77" name="Text Placeholder 70"/>
          <p:cNvSpPr>
            <a:spLocks noGrp="1"/>
          </p:cNvSpPr>
          <p:nvPr>
            <p:ph type="body" sz="quarter" idx="17" hasCustomPrompt="1"/>
          </p:nvPr>
        </p:nvSpPr>
        <p:spPr>
          <a:xfrm>
            <a:off x="851154" y="4612181"/>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78" name="Text Placeholder 70"/>
          <p:cNvSpPr>
            <a:spLocks noGrp="1"/>
          </p:cNvSpPr>
          <p:nvPr>
            <p:ph type="body" sz="quarter" idx="34" hasCustomPrompt="1"/>
          </p:nvPr>
        </p:nvSpPr>
        <p:spPr>
          <a:xfrm>
            <a:off x="851154" y="4768059"/>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79" name="Text Placeholder 70"/>
          <p:cNvSpPr>
            <a:spLocks noGrp="1"/>
          </p:cNvSpPr>
          <p:nvPr>
            <p:ph type="body" sz="quarter" idx="40" hasCustomPrompt="1"/>
          </p:nvPr>
        </p:nvSpPr>
        <p:spPr>
          <a:xfrm>
            <a:off x="3526230"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80" name="Text Placeholder 70"/>
          <p:cNvSpPr>
            <a:spLocks noGrp="1"/>
          </p:cNvSpPr>
          <p:nvPr>
            <p:ph type="body" sz="quarter" idx="41" hasCustomPrompt="1"/>
          </p:nvPr>
        </p:nvSpPr>
        <p:spPr>
          <a:xfrm>
            <a:off x="3526230"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81" name="Text Placeholder 70"/>
          <p:cNvSpPr>
            <a:spLocks noGrp="1"/>
          </p:cNvSpPr>
          <p:nvPr>
            <p:ph type="body" sz="quarter" idx="42" hasCustomPrompt="1"/>
          </p:nvPr>
        </p:nvSpPr>
        <p:spPr>
          <a:xfrm>
            <a:off x="3526230"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82" name="Text Placeholder 70"/>
          <p:cNvSpPr>
            <a:spLocks noGrp="1"/>
          </p:cNvSpPr>
          <p:nvPr>
            <p:ph type="body" sz="quarter" idx="43" hasCustomPrompt="1"/>
          </p:nvPr>
        </p:nvSpPr>
        <p:spPr>
          <a:xfrm>
            <a:off x="3526230"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83" name="Text Placeholder 70"/>
          <p:cNvSpPr>
            <a:spLocks noGrp="1"/>
          </p:cNvSpPr>
          <p:nvPr>
            <p:ph type="body" sz="quarter" idx="44" hasCustomPrompt="1"/>
          </p:nvPr>
        </p:nvSpPr>
        <p:spPr>
          <a:xfrm>
            <a:off x="3526230"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84" name="Text Placeholder 70"/>
          <p:cNvSpPr>
            <a:spLocks noGrp="1"/>
          </p:cNvSpPr>
          <p:nvPr>
            <p:ph type="body" sz="quarter" idx="45" hasCustomPrompt="1"/>
          </p:nvPr>
        </p:nvSpPr>
        <p:spPr>
          <a:xfrm>
            <a:off x="6201306"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85" name="Text Placeholder 70"/>
          <p:cNvSpPr>
            <a:spLocks noGrp="1"/>
          </p:cNvSpPr>
          <p:nvPr>
            <p:ph type="body" sz="quarter" idx="46" hasCustomPrompt="1"/>
          </p:nvPr>
        </p:nvSpPr>
        <p:spPr>
          <a:xfrm>
            <a:off x="6201306"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86" name="Text Placeholder 70"/>
          <p:cNvSpPr>
            <a:spLocks noGrp="1"/>
          </p:cNvSpPr>
          <p:nvPr>
            <p:ph type="body" sz="quarter" idx="47" hasCustomPrompt="1"/>
          </p:nvPr>
        </p:nvSpPr>
        <p:spPr>
          <a:xfrm>
            <a:off x="6201306"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87" name="Text Placeholder 70"/>
          <p:cNvSpPr>
            <a:spLocks noGrp="1"/>
          </p:cNvSpPr>
          <p:nvPr>
            <p:ph type="body" sz="quarter" idx="48" hasCustomPrompt="1"/>
          </p:nvPr>
        </p:nvSpPr>
        <p:spPr>
          <a:xfrm>
            <a:off x="6201306"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88" name="Text Placeholder 70"/>
          <p:cNvSpPr>
            <a:spLocks noGrp="1"/>
          </p:cNvSpPr>
          <p:nvPr>
            <p:ph type="body" sz="quarter" idx="49" hasCustomPrompt="1"/>
          </p:nvPr>
        </p:nvSpPr>
        <p:spPr>
          <a:xfrm>
            <a:off x="6201306"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89" name="Text Placeholder 70"/>
          <p:cNvSpPr>
            <a:spLocks noGrp="1"/>
          </p:cNvSpPr>
          <p:nvPr>
            <p:ph type="body" sz="quarter" idx="50" hasCustomPrompt="1"/>
          </p:nvPr>
        </p:nvSpPr>
        <p:spPr>
          <a:xfrm>
            <a:off x="8876383"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90" name="Text Placeholder 70"/>
          <p:cNvSpPr>
            <a:spLocks noGrp="1"/>
          </p:cNvSpPr>
          <p:nvPr>
            <p:ph type="body" sz="quarter" idx="51" hasCustomPrompt="1"/>
          </p:nvPr>
        </p:nvSpPr>
        <p:spPr>
          <a:xfrm>
            <a:off x="8876383"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91" name="Text Placeholder 70"/>
          <p:cNvSpPr>
            <a:spLocks noGrp="1"/>
          </p:cNvSpPr>
          <p:nvPr>
            <p:ph type="body" sz="quarter" idx="52" hasCustomPrompt="1"/>
          </p:nvPr>
        </p:nvSpPr>
        <p:spPr>
          <a:xfrm>
            <a:off x="8876383"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92" name="Text Placeholder 70"/>
          <p:cNvSpPr>
            <a:spLocks noGrp="1"/>
          </p:cNvSpPr>
          <p:nvPr>
            <p:ph type="body" sz="quarter" idx="53" hasCustomPrompt="1"/>
          </p:nvPr>
        </p:nvSpPr>
        <p:spPr>
          <a:xfrm>
            <a:off x="8876383"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93" name="Text Placeholder 70"/>
          <p:cNvSpPr>
            <a:spLocks noGrp="1"/>
          </p:cNvSpPr>
          <p:nvPr>
            <p:ph type="body" sz="quarter" idx="54" hasCustomPrompt="1"/>
          </p:nvPr>
        </p:nvSpPr>
        <p:spPr>
          <a:xfrm>
            <a:off x="8876383"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3044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Chartreuse">
    <p:spTree>
      <p:nvGrpSpPr>
        <p:cNvPr id="1" name=""/>
        <p:cNvGrpSpPr/>
        <p:nvPr/>
      </p:nvGrpSpPr>
      <p:grpSpPr>
        <a:xfrm>
          <a:off x="0" y="0"/>
          <a:ext cx="0" cy="0"/>
          <a:chOff x="0" y="0"/>
          <a:chExt cx="0" cy="0"/>
        </a:xfrm>
      </p:grpSpPr>
      <p:sp>
        <p:nvSpPr>
          <p:cNvPr id="30" name="Rectangle 29"/>
          <p:cNvSpPr/>
          <p:nvPr userDrawn="1"/>
        </p:nvSpPr>
        <p:spPr>
          <a:xfrm>
            <a:off x="2" y="1"/>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Text Placeholder 2"/>
          <p:cNvSpPr>
            <a:spLocks noGrp="1"/>
          </p:cNvSpPr>
          <p:nvPr>
            <p:ph type="body" sz="quarter" idx="10" hasCustomPrompt="1"/>
          </p:nvPr>
        </p:nvSpPr>
        <p:spPr>
          <a:xfrm>
            <a:off x="0" y="2"/>
            <a:ext cx="12192000" cy="4087090"/>
          </a:xfrm>
          <a:prstGeom prst="rect">
            <a:avLst/>
          </a:prstGeom>
        </p:spPr>
        <p:txBody>
          <a:bodyPr lIns="685800" tIns="685800" rIns="685800" bIns="457200" anchor="b" anchorCtr="0"/>
          <a:lstStyle>
            <a:lvl1pPr marL="0" indent="0">
              <a:buNone/>
              <a:defRPr sz="4236" b="1">
                <a:solidFill>
                  <a:schemeClr val="bg1"/>
                </a:solidFill>
              </a:defRPr>
            </a:lvl1pPr>
            <a:lvl2pPr marL="0" indent="0">
              <a:buNone/>
              <a:defRPr sz="2471">
                <a:solidFill>
                  <a:schemeClr val="tx1"/>
                </a:solidFill>
              </a:defRPr>
            </a:lvl2pPr>
            <a:lvl3pPr marL="0" indent="0">
              <a:buFont typeface="Arial" panose="020B0604020202020204" pitchFamily="34" charset="0"/>
              <a:buNone/>
              <a:defRPr sz="2471"/>
            </a:lvl3pPr>
            <a:lvl4pPr marL="0" indent="0">
              <a:buFont typeface="Arial" panose="020B0604020202020204" pitchFamily="34" charset="0"/>
              <a:buNone/>
              <a:defRPr sz="2471"/>
            </a:lvl4pPr>
            <a:lvl5pPr marL="0" indent="0">
              <a:buFont typeface="Arial" panose="020B0604020202020204" pitchFamily="34" charset="0"/>
              <a:buNone/>
              <a:defRPr sz="2471"/>
            </a:lvl5pPr>
            <a:lvl6pPr marL="0" indent="0">
              <a:buNone/>
              <a:defRPr sz="2471"/>
            </a:lvl6pPr>
            <a:lvl7pPr marL="0" indent="0">
              <a:buNone/>
              <a:defRPr sz="2471"/>
            </a:lvl7pPr>
            <a:lvl8pPr marL="0" indent="0">
              <a:buNone/>
              <a:defRPr sz="2471"/>
            </a:lvl8pPr>
            <a:lvl9pPr marL="0" indent="0">
              <a:buNone/>
              <a:defRPr sz="2471"/>
            </a:lvl9pPr>
          </a:lstStyle>
          <a:p>
            <a:pPr lvl="0"/>
            <a:r>
              <a:rPr lang="en-US" dirty="0"/>
              <a:t>Questions? 48 pt. Bold</a:t>
            </a:r>
          </a:p>
          <a:p>
            <a:pPr lvl="1"/>
            <a:r>
              <a:rPr lang="en-US" dirty="0"/>
              <a:t>Click “Increase List Level” to produce this style subhead 28 </a:t>
            </a:r>
            <a:r>
              <a:rPr lang="en-US"/>
              <a:t>pt.</a:t>
            </a:r>
          </a:p>
        </p:txBody>
      </p:sp>
      <p:sp>
        <p:nvSpPr>
          <p:cNvPr id="24" name="Text Placeholder 70"/>
          <p:cNvSpPr>
            <a:spLocks noGrp="1"/>
          </p:cNvSpPr>
          <p:nvPr>
            <p:ph type="body" sz="quarter" idx="14" hasCustomPrompt="1"/>
          </p:nvPr>
        </p:nvSpPr>
        <p:spPr>
          <a:xfrm>
            <a:off x="851154" y="4112842"/>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25" name="Text Placeholder 70"/>
          <p:cNvSpPr>
            <a:spLocks noGrp="1"/>
          </p:cNvSpPr>
          <p:nvPr>
            <p:ph type="body" sz="quarter" idx="15" hasCustomPrompt="1"/>
          </p:nvPr>
        </p:nvSpPr>
        <p:spPr>
          <a:xfrm>
            <a:off x="851154" y="430040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26" name="Text Placeholder 70"/>
          <p:cNvSpPr>
            <a:spLocks noGrp="1"/>
          </p:cNvSpPr>
          <p:nvPr>
            <p:ph type="body" sz="quarter" idx="16" hasCustomPrompt="1"/>
          </p:nvPr>
        </p:nvSpPr>
        <p:spPr>
          <a:xfrm>
            <a:off x="851154" y="4456302"/>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27" name="Text Placeholder 70"/>
          <p:cNvSpPr>
            <a:spLocks noGrp="1"/>
          </p:cNvSpPr>
          <p:nvPr>
            <p:ph type="body" sz="quarter" idx="17" hasCustomPrompt="1"/>
          </p:nvPr>
        </p:nvSpPr>
        <p:spPr>
          <a:xfrm>
            <a:off x="851154" y="461218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8" name="Text Placeholder 70"/>
          <p:cNvSpPr>
            <a:spLocks noGrp="1"/>
          </p:cNvSpPr>
          <p:nvPr>
            <p:ph type="body" sz="quarter" idx="34" hasCustomPrompt="1"/>
          </p:nvPr>
        </p:nvSpPr>
        <p:spPr>
          <a:xfrm>
            <a:off x="851154" y="4768059"/>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9" name="Text Placeholder 70"/>
          <p:cNvSpPr>
            <a:spLocks noGrp="1"/>
          </p:cNvSpPr>
          <p:nvPr>
            <p:ph type="body" sz="quarter" idx="40" hasCustomPrompt="1"/>
          </p:nvPr>
        </p:nvSpPr>
        <p:spPr>
          <a:xfrm>
            <a:off x="3526230"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2" name="Text Placeholder 70"/>
          <p:cNvSpPr>
            <a:spLocks noGrp="1"/>
          </p:cNvSpPr>
          <p:nvPr>
            <p:ph type="body" sz="quarter" idx="41" hasCustomPrompt="1"/>
          </p:nvPr>
        </p:nvSpPr>
        <p:spPr>
          <a:xfrm>
            <a:off x="3526230"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33" name="Text Placeholder 70"/>
          <p:cNvSpPr>
            <a:spLocks noGrp="1"/>
          </p:cNvSpPr>
          <p:nvPr>
            <p:ph type="body" sz="quarter" idx="42" hasCustomPrompt="1"/>
          </p:nvPr>
        </p:nvSpPr>
        <p:spPr>
          <a:xfrm>
            <a:off x="3526230"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34" name="Text Placeholder 70"/>
          <p:cNvSpPr>
            <a:spLocks noGrp="1"/>
          </p:cNvSpPr>
          <p:nvPr>
            <p:ph type="body" sz="quarter" idx="43" hasCustomPrompt="1"/>
          </p:nvPr>
        </p:nvSpPr>
        <p:spPr>
          <a:xfrm>
            <a:off x="3526230"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55" name="Text Placeholder 70"/>
          <p:cNvSpPr>
            <a:spLocks noGrp="1"/>
          </p:cNvSpPr>
          <p:nvPr>
            <p:ph type="body" sz="quarter" idx="44" hasCustomPrompt="1"/>
          </p:nvPr>
        </p:nvSpPr>
        <p:spPr>
          <a:xfrm>
            <a:off x="3526230"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56" name="Text Placeholder 70"/>
          <p:cNvSpPr>
            <a:spLocks noGrp="1"/>
          </p:cNvSpPr>
          <p:nvPr>
            <p:ph type="body" sz="quarter" idx="45" hasCustomPrompt="1"/>
          </p:nvPr>
        </p:nvSpPr>
        <p:spPr>
          <a:xfrm>
            <a:off x="6201306"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57" name="Text Placeholder 70"/>
          <p:cNvSpPr>
            <a:spLocks noGrp="1"/>
          </p:cNvSpPr>
          <p:nvPr>
            <p:ph type="body" sz="quarter" idx="46" hasCustomPrompt="1"/>
          </p:nvPr>
        </p:nvSpPr>
        <p:spPr>
          <a:xfrm>
            <a:off x="6201306"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58" name="Text Placeholder 70"/>
          <p:cNvSpPr>
            <a:spLocks noGrp="1"/>
          </p:cNvSpPr>
          <p:nvPr>
            <p:ph type="body" sz="quarter" idx="47" hasCustomPrompt="1"/>
          </p:nvPr>
        </p:nvSpPr>
        <p:spPr>
          <a:xfrm>
            <a:off x="6201306"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59" name="Text Placeholder 70"/>
          <p:cNvSpPr>
            <a:spLocks noGrp="1"/>
          </p:cNvSpPr>
          <p:nvPr>
            <p:ph type="body" sz="quarter" idx="48" hasCustomPrompt="1"/>
          </p:nvPr>
        </p:nvSpPr>
        <p:spPr>
          <a:xfrm>
            <a:off x="6201306"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60" name="Text Placeholder 70"/>
          <p:cNvSpPr>
            <a:spLocks noGrp="1"/>
          </p:cNvSpPr>
          <p:nvPr>
            <p:ph type="body" sz="quarter" idx="49" hasCustomPrompt="1"/>
          </p:nvPr>
        </p:nvSpPr>
        <p:spPr>
          <a:xfrm>
            <a:off x="6201306"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61" name="Text Placeholder 70"/>
          <p:cNvSpPr>
            <a:spLocks noGrp="1"/>
          </p:cNvSpPr>
          <p:nvPr>
            <p:ph type="body" sz="quarter" idx="50" hasCustomPrompt="1"/>
          </p:nvPr>
        </p:nvSpPr>
        <p:spPr>
          <a:xfrm>
            <a:off x="8876383" y="4116630"/>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62" name="Text Placeholder 70"/>
          <p:cNvSpPr>
            <a:spLocks noGrp="1"/>
          </p:cNvSpPr>
          <p:nvPr>
            <p:ph type="body" sz="quarter" idx="51" hasCustomPrompt="1"/>
          </p:nvPr>
        </p:nvSpPr>
        <p:spPr>
          <a:xfrm>
            <a:off x="8876383" y="4304196"/>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63" name="Text Placeholder 70"/>
          <p:cNvSpPr>
            <a:spLocks noGrp="1"/>
          </p:cNvSpPr>
          <p:nvPr>
            <p:ph type="body" sz="quarter" idx="52" hasCustomPrompt="1"/>
          </p:nvPr>
        </p:nvSpPr>
        <p:spPr>
          <a:xfrm>
            <a:off x="8876383" y="446009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64" name="Text Placeholder 70"/>
          <p:cNvSpPr>
            <a:spLocks noGrp="1"/>
          </p:cNvSpPr>
          <p:nvPr>
            <p:ph type="body" sz="quarter" idx="53" hasCustomPrompt="1"/>
          </p:nvPr>
        </p:nvSpPr>
        <p:spPr>
          <a:xfrm>
            <a:off x="8876383" y="461596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65" name="Text Placeholder 70"/>
          <p:cNvSpPr>
            <a:spLocks noGrp="1"/>
          </p:cNvSpPr>
          <p:nvPr>
            <p:ph type="body" sz="quarter" idx="54" hasCustomPrompt="1"/>
          </p:nvPr>
        </p:nvSpPr>
        <p:spPr>
          <a:xfrm>
            <a:off x="8876383" y="4771847"/>
            <a:ext cx="2484345" cy="214033"/>
          </a:xfrm>
          <a:prstGeom prst="rect">
            <a:avLst/>
          </a:prstGeom>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pic>
        <p:nvPicPr>
          <p:cNvPr id="36" name="Picture 35"/>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Tree>
    <p:extLst>
      <p:ext uri="{BB962C8B-B14F-4D97-AF65-F5344CB8AC3E}">
        <p14:creationId xmlns:p14="http://schemas.microsoft.com/office/powerpoint/2010/main" val="12166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Pics FD Green">
    <p:spTree>
      <p:nvGrpSpPr>
        <p:cNvPr id="1" name=""/>
        <p:cNvGrpSpPr/>
        <p:nvPr/>
      </p:nvGrpSpPr>
      <p:grpSpPr>
        <a:xfrm>
          <a:off x="0" y="0"/>
          <a:ext cx="0" cy="0"/>
          <a:chOff x="0" y="0"/>
          <a:chExt cx="0" cy="0"/>
        </a:xfrm>
      </p:grpSpPr>
      <p:sp>
        <p:nvSpPr>
          <p:cNvPr id="63" name="Picture Placeholder 4"/>
          <p:cNvSpPr>
            <a:spLocks noGrp="1" noChangeAspect="1"/>
          </p:cNvSpPr>
          <p:nvPr>
            <p:ph type="pic" sz="quarter" idx="10" hasCustomPrompt="1"/>
          </p:nvPr>
        </p:nvSpPr>
        <p:spPr>
          <a:xfrm>
            <a:off x="843064" y="368590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94" name="Text Placeholder 2"/>
          <p:cNvSpPr>
            <a:spLocks noGrp="1"/>
          </p:cNvSpPr>
          <p:nvPr>
            <p:ph type="body" sz="quarter" idx="65" hasCustomPrompt="1"/>
          </p:nvPr>
        </p:nvSpPr>
        <p:spPr>
          <a:xfrm>
            <a:off x="0" y="2"/>
            <a:ext cx="12192000" cy="3665037"/>
          </a:xfrm>
          <a:prstGeom prst="rect">
            <a:avLst/>
          </a:prstGeom>
        </p:spPr>
        <p:txBody>
          <a:bodyPr lIns="685800" tIns="685800" rIns="685800" bIns="457200" anchor="b" anchorCtr="0"/>
          <a:lstStyle>
            <a:lvl1pPr marL="0" indent="0">
              <a:buNone/>
              <a:defRPr sz="4236" b="1">
                <a:solidFill>
                  <a:schemeClr val="bg1"/>
                </a:solidFill>
              </a:defRPr>
            </a:lvl1pPr>
            <a:lvl2pPr marL="0" indent="0">
              <a:buNone/>
              <a:tabLst>
                <a:tab pos="168725" algn="l"/>
              </a:tabLst>
              <a:defRPr sz="2471">
                <a:solidFill>
                  <a:schemeClr val="accent5"/>
                </a:solidFill>
              </a:defRPr>
            </a:lvl2pPr>
            <a:lvl3pPr marL="0" indent="0">
              <a:buFont typeface="Arial" panose="020B0604020202020204" pitchFamily="34" charset="0"/>
              <a:buNone/>
              <a:defRPr sz="2471">
                <a:solidFill>
                  <a:schemeClr val="accent5"/>
                </a:solidFill>
              </a:defRPr>
            </a:lvl3pPr>
            <a:lvl4pPr marL="0" indent="0">
              <a:buFont typeface="Arial" panose="020B0604020202020204" pitchFamily="34" charset="0"/>
              <a:buNone/>
              <a:defRPr sz="2471">
                <a:solidFill>
                  <a:schemeClr val="accent5"/>
                </a:solidFill>
              </a:defRPr>
            </a:lvl4pPr>
            <a:lvl5pPr marL="0" indent="0">
              <a:buFont typeface="Arial" panose="020B0604020202020204" pitchFamily="34" charset="0"/>
              <a:buNone/>
              <a:defRPr sz="2471">
                <a:solidFill>
                  <a:schemeClr val="accent5"/>
                </a:solidFill>
              </a:defRPr>
            </a:lvl5pPr>
            <a:lvl6pPr marL="0" indent="0">
              <a:buNone/>
              <a:defRPr sz="2471">
                <a:solidFill>
                  <a:schemeClr val="accent5"/>
                </a:solidFill>
              </a:defRPr>
            </a:lvl6pPr>
            <a:lvl7pPr marL="0" indent="0">
              <a:buNone/>
              <a:defRPr sz="2471">
                <a:solidFill>
                  <a:schemeClr val="accent5"/>
                </a:solidFill>
              </a:defRPr>
            </a:lvl7pPr>
            <a:lvl8pPr marL="0" indent="0">
              <a:buNone/>
              <a:defRPr sz="2471">
                <a:solidFill>
                  <a:schemeClr val="accent5"/>
                </a:solidFill>
              </a:defRPr>
            </a:lvl8pPr>
            <a:lvl9pPr marL="0" indent="0">
              <a:buFont typeface="Arial" panose="020B0604020202020204" pitchFamily="34" charset="0"/>
              <a:buNone/>
              <a:defRPr sz="2471">
                <a:solidFill>
                  <a:schemeClr val="accent5"/>
                </a:solidFill>
              </a:defRPr>
            </a:lvl9pPr>
          </a:lstStyle>
          <a:p>
            <a:pPr lvl="0"/>
            <a:r>
              <a:rPr lang="en-US" dirty="0"/>
              <a:t>Questions? 48 pt. Bold</a:t>
            </a:r>
          </a:p>
          <a:p>
            <a:pPr lvl="1"/>
            <a:r>
              <a:rPr lang="en-US"/>
              <a:t>Click “Increase List Level” to produce this style subhead 28 pt.</a:t>
            </a:r>
          </a:p>
        </p:txBody>
      </p:sp>
      <p:sp>
        <p:nvSpPr>
          <p:cNvPr id="39" name="Text Placeholder 70"/>
          <p:cNvSpPr>
            <a:spLocks noGrp="1"/>
          </p:cNvSpPr>
          <p:nvPr>
            <p:ph type="body" sz="quarter" idx="66" hasCustomPrompt="1"/>
          </p:nvPr>
        </p:nvSpPr>
        <p:spPr>
          <a:xfrm>
            <a:off x="1927576" y="3685341"/>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0" name="Text Placeholder 70"/>
          <p:cNvSpPr>
            <a:spLocks noGrp="1"/>
          </p:cNvSpPr>
          <p:nvPr>
            <p:ph type="body" sz="quarter" idx="67" hasCustomPrompt="1"/>
          </p:nvPr>
        </p:nvSpPr>
        <p:spPr>
          <a:xfrm>
            <a:off x="1927576" y="3872907"/>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1" name="Text Placeholder 70"/>
          <p:cNvSpPr>
            <a:spLocks noGrp="1"/>
          </p:cNvSpPr>
          <p:nvPr>
            <p:ph type="body" sz="quarter" idx="68" hasCustomPrompt="1"/>
          </p:nvPr>
        </p:nvSpPr>
        <p:spPr>
          <a:xfrm>
            <a:off x="1927576" y="4028801"/>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2" name="Text Placeholder 70"/>
          <p:cNvSpPr>
            <a:spLocks noGrp="1"/>
          </p:cNvSpPr>
          <p:nvPr>
            <p:ph type="body" sz="quarter" idx="69" hasCustomPrompt="1"/>
          </p:nvPr>
        </p:nvSpPr>
        <p:spPr>
          <a:xfrm>
            <a:off x="1927576" y="4184680"/>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3" name="Text Placeholder 70"/>
          <p:cNvSpPr>
            <a:spLocks noGrp="1"/>
          </p:cNvSpPr>
          <p:nvPr>
            <p:ph type="body" sz="quarter" idx="70" hasCustomPrompt="1"/>
          </p:nvPr>
        </p:nvSpPr>
        <p:spPr>
          <a:xfrm>
            <a:off x="1927576"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45" name="Picture Placeholder 4"/>
          <p:cNvSpPr>
            <a:spLocks noGrp="1" noChangeAspect="1"/>
          </p:cNvSpPr>
          <p:nvPr>
            <p:ph type="pic" sz="quarter" idx="71" hasCustomPrompt="1"/>
          </p:nvPr>
        </p:nvSpPr>
        <p:spPr>
          <a:xfrm>
            <a:off x="4436409" y="368590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46" name="Text Placeholder 70"/>
          <p:cNvSpPr>
            <a:spLocks noGrp="1"/>
          </p:cNvSpPr>
          <p:nvPr>
            <p:ph type="body" sz="quarter" idx="72" hasCustomPrompt="1"/>
          </p:nvPr>
        </p:nvSpPr>
        <p:spPr>
          <a:xfrm>
            <a:off x="5520920" y="3685341"/>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7" name="Text Placeholder 70"/>
          <p:cNvSpPr>
            <a:spLocks noGrp="1"/>
          </p:cNvSpPr>
          <p:nvPr>
            <p:ph type="body" sz="quarter" idx="73" hasCustomPrompt="1"/>
          </p:nvPr>
        </p:nvSpPr>
        <p:spPr>
          <a:xfrm>
            <a:off x="5520920" y="3872907"/>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8" name="Text Placeholder 70"/>
          <p:cNvSpPr>
            <a:spLocks noGrp="1"/>
          </p:cNvSpPr>
          <p:nvPr>
            <p:ph type="body" sz="quarter" idx="74" hasCustomPrompt="1"/>
          </p:nvPr>
        </p:nvSpPr>
        <p:spPr>
          <a:xfrm>
            <a:off x="5520920" y="4028801"/>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9" name="Text Placeholder 70"/>
          <p:cNvSpPr>
            <a:spLocks noGrp="1"/>
          </p:cNvSpPr>
          <p:nvPr>
            <p:ph type="body" sz="quarter" idx="75" hasCustomPrompt="1"/>
          </p:nvPr>
        </p:nvSpPr>
        <p:spPr>
          <a:xfrm>
            <a:off x="5520920" y="4184680"/>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50" name="Text Placeholder 70"/>
          <p:cNvSpPr>
            <a:spLocks noGrp="1"/>
          </p:cNvSpPr>
          <p:nvPr>
            <p:ph type="body" sz="quarter" idx="76" hasCustomPrompt="1"/>
          </p:nvPr>
        </p:nvSpPr>
        <p:spPr>
          <a:xfrm>
            <a:off x="5520920"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51" name="Picture Placeholder 4"/>
          <p:cNvSpPr>
            <a:spLocks noGrp="1" noChangeAspect="1"/>
          </p:cNvSpPr>
          <p:nvPr>
            <p:ph type="pic" sz="quarter" idx="77" hasCustomPrompt="1"/>
          </p:nvPr>
        </p:nvSpPr>
        <p:spPr>
          <a:xfrm>
            <a:off x="8022675" y="368534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52" name="Text Placeholder 70"/>
          <p:cNvSpPr>
            <a:spLocks noGrp="1"/>
          </p:cNvSpPr>
          <p:nvPr>
            <p:ph type="body" sz="quarter" idx="78" hasCustomPrompt="1"/>
          </p:nvPr>
        </p:nvSpPr>
        <p:spPr>
          <a:xfrm>
            <a:off x="9107187" y="3684782"/>
            <a:ext cx="2253541"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53" name="Text Placeholder 70"/>
          <p:cNvSpPr>
            <a:spLocks noGrp="1"/>
          </p:cNvSpPr>
          <p:nvPr>
            <p:ph type="body" sz="quarter" idx="79" hasCustomPrompt="1"/>
          </p:nvPr>
        </p:nvSpPr>
        <p:spPr>
          <a:xfrm>
            <a:off x="9107187" y="3872348"/>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54" name="Text Placeholder 70"/>
          <p:cNvSpPr>
            <a:spLocks noGrp="1"/>
          </p:cNvSpPr>
          <p:nvPr>
            <p:ph type="body" sz="quarter" idx="80" hasCustomPrompt="1"/>
          </p:nvPr>
        </p:nvSpPr>
        <p:spPr>
          <a:xfrm>
            <a:off x="9107187" y="4028241"/>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55" name="Text Placeholder 70"/>
          <p:cNvSpPr>
            <a:spLocks noGrp="1"/>
          </p:cNvSpPr>
          <p:nvPr>
            <p:ph type="body" sz="quarter" idx="81" hasCustomPrompt="1"/>
          </p:nvPr>
        </p:nvSpPr>
        <p:spPr>
          <a:xfrm>
            <a:off x="9107187" y="4184120"/>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56" name="Text Placeholder 70"/>
          <p:cNvSpPr>
            <a:spLocks noGrp="1"/>
          </p:cNvSpPr>
          <p:nvPr>
            <p:ph type="body" sz="quarter" idx="82" hasCustomPrompt="1"/>
          </p:nvPr>
        </p:nvSpPr>
        <p:spPr>
          <a:xfrm>
            <a:off x="9107187" y="4339999"/>
            <a:ext cx="2253541"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57" name="Picture Placeholder 4"/>
          <p:cNvSpPr>
            <a:spLocks noGrp="1" noChangeAspect="1"/>
          </p:cNvSpPr>
          <p:nvPr>
            <p:ph type="pic" sz="quarter" idx="83" hasCustomPrompt="1"/>
          </p:nvPr>
        </p:nvSpPr>
        <p:spPr>
          <a:xfrm>
            <a:off x="843064" y="4764522"/>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58" name="Text Placeholder 70"/>
          <p:cNvSpPr>
            <a:spLocks noGrp="1"/>
          </p:cNvSpPr>
          <p:nvPr>
            <p:ph type="body" sz="quarter" idx="84" hasCustomPrompt="1"/>
          </p:nvPr>
        </p:nvSpPr>
        <p:spPr>
          <a:xfrm>
            <a:off x="1927576" y="4763963"/>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59" name="Text Placeholder 70"/>
          <p:cNvSpPr>
            <a:spLocks noGrp="1"/>
          </p:cNvSpPr>
          <p:nvPr>
            <p:ph type="body" sz="quarter" idx="85" hasCustomPrompt="1"/>
          </p:nvPr>
        </p:nvSpPr>
        <p:spPr>
          <a:xfrm>
            <a:off x="1927576" y="4951529"/>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95" name="Text Placeholder 70"/>
          <p:cNvSpPr>
            <a:spLocks noGrp="1"/>
          </p:cNvSpPr>
          <p:nvPr>
            <p:ph type="body" sz="quarter" idx="86" hasCustomPrompt="1"/>
          </p:nvPr>
        </p:nvSpPr>
        <p:spPr>
          <a:xfrm>
            <a:off x="1927576" y="510742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96" name="Text Placeholder 70"/>
          <p:cNvSpPr>
            <a:spLocks noGrp="1"/>
          </p:cNvSpPr>
          <p:nvPr>
            <p:ph type="body" sz="quarter" idx="87" hasCustomPrompt="1"/>
          </p:nvPr>
        </p:nvSpPr>
        <p:spPr>
          <a:xfrm>
            <a:off x="1927576" y="526330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97" name="Text Placeholder 70"/>
          <p:cNvSpPr>
            <a:spLocks noGrp="1"/>
          </p:cNvSpPr>
          <p:nvPr>
            <p:ph type="body" sz="quarter" idx="88" hasCustomPrompt="1"/>
          </p:nvPr>
        </p:nvSpPr>
        <p:spPr>
          <a:xfrm>
            <a:off x="1927576"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98" name="Picture Placeholder 4"/>
          <p:cNvSpPr>
            <a:spLocks noGrp="1" noChangeAspect="1"/>
          </p:cNvSpPr>
          <p:nvPr>
            <p:ph type="pic" sz="quarter" idx="89" hasCustomPrompt="1"/>
          </p:nvPr>
        </p:nvSpPr>
        <p:spPr>
          <a:xfrm>
            <a:off x="4436409" y="4764522"/>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99" name="Text Placeholder 70"/>
          <p:cNvSpPr>
            <a:spLocks noGrp="1"/>
          </p:cNvSpPr>
          <p:nvPr>
            <p:ph type="body" sz="quarter" idx="90" hasCustomPrompt="1"/>
          </p:nvPr>
        </p:nvSpPr>
        <p:spPr>
          <a:xfrm>
            <a:off x="5520920" y="4763963"/>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100" name="Text Placeholder 70"/>
          <p:cNvSpPr>
            <a:spLocks noGrp="1"/>
          </p:cNvSpPr>
          <p:nvPr>
            <p:ph type="body" sz="quarter" idx="91" hasCustomPrompt="1"/>
          </p:nvPr>
        </p:nvSpPr>
        <p:spPr>
          <a:xfrm>
            <a:off x="5520920" y="4951529"/>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101" name="Text Placeholder 70"/>
          <p:cNvSpPr>
            <a:spLocks noGrp="1"/>
          </p:cNvSpPr>
          <p:nvPr>
            <p:ph type="body" sz="quarter" idx="92" hasCustomPrompt="1"/>
          </p:nvPr>
        </p:nvSpPr>
        <p:spPr>
          <a:xfrm>
            <a:off x="5520920" y="510742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102" name="Text Placeholder 70"/>
          <p:cNvSpPr>
            <a:spLocks noGrp="1"/>
          </p:cNvSpPr>
          <p:nvPr>
            <p:ph type="body" sz="quarter" idx="93" hasCustomPrompt="1"/>
          </p:nvPr>
        </p:nvSpPr>
        <p:spPr>
          <a:xfrm>
            <a:off x="5520920" y="526330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103" name="Text Placeholder 70"/>
          <p:cNvSpPr>
            <a:spLocks noGrp="1"/>
          </p:cNvSpPr>
          <p:nvPr>
            <p:ph type="body" sz="quarter" idx="94" hasCustomPrompt="1"/>
          </p:nvPr>
        </p:nvSpPr>
        <p:spPr>
          <a:xfrm>
            <a:off x="5520920"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104" name="Picture Placeholder 4"/>
          <p:cNvSpPr>
            <a:spLocks noGrp="1" noChangeAspect="1"/>
          </p:cNvSpPr>
          <p:nvPr>
            <p:ph type="pic" sz="quarter" idx="95" hasCustomPrompt="1"/>
          </p:nvPr>
        </p:nvSpPr>
        <p:spPr>
          <a:xfrm>
            <a:off x="8022675" y="4763963"/>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105" name="Text Placeholder 70"/>
          <p:cNvSpPr>
            <a:spLocks noGrp="1"/>
          </p:cNvSpPr>
          <p:nvPr>
            <p:ph type="body" sz="quarter" idx="96" hasCustomPrompt="1"/>
          </p:nvPr>
        </p:nvSpPr>
        <p:spPr>
          <a:xfrm>
            <a:off x="9107187" y="4763403"/>
            <a:ext cx="2253541"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106" name="Text Placeholder 70"/>
          <p:cNvSpPr>
            <a:spLocks noGrp="1"/>
          </p:cNvSpPr>
          <p:nvPr>
            <p:ph type="body" sz="quarter" idx="97" hasCustomPrompt="1"/>
          </p:nvPr>
        </p:nvSpPr>
        <p:spPr>
          <a:xfrm>
            <a:off x="9107187" y="4950970"/>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107" name="Text Placeholder 70"/>
          <p:cNvSpPr>
            <a:spLocks noGrp="1"/>
          </p:cNvSpPr>
          <p:nvPr>
            <p:ph type="body" sz="quarter" idx="98" hasCustomPrompt="1"/>
          </p:nvPr>
        </p:nvSpPr>
        <p:spPr>
          <a:xfrm>
            <a:off x="9107187" y="5106863"/>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108" name="Text Placeholder 70"/>
          <p:cNvSpPr>
            <a:spLocks noGrp="1"/>
          </p:cNvSpPr>
          <p:nvPr>
            <p:ph type="body" sz="quarter" idx="99" hasCustomPrompt="1"/>
          </p:nvPr>
        </p:nvSpPr>
        <p:spPr>
          <a:xfrm>
            <a:off x="9107187" y="5262742"/>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109" name="Text Placeholder 70"/>
          <p:cNvSpPr>
            <a:spLocks noGrp="1"/>
          </p:cNvSpPr>
          <p:nvPr>
            <p:ph type="body" sz="quarter" idx="100" hasCustomPrompt="1"/>
          </p:nvPr>
        </p:nvSpPr>
        <p:spPr>
          <a:xfrm>
            <a:off x="9107187" y="5418621"/>
            <a:ext cx="2253541"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pic>
        <p:nvPicPr>
          <p:cNvPr id="44" name="Picture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Tree>
    <p:extLst>
      <p:ext uri="{BB962C8B-B14F-4D97-AF65-F5344CB8AC3E}">
        <p14:creationId xmlns:p14="http://schemas.microsoft.com/office/powerpoint/2010/main" val="1102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Pics Chartreuse">
    <p:spTree>
      <p:nvGrpSpPr>
        <p:cNvPr id="1" name=""/>
        <p:cNvGrpSpPr/>
        <p:nvPr/>
      </p:nvGrpSpPr>
      <p:grpSpPr>
        <a:xfrm>
          <a:off x="0" y="0"/>
          <a:ext cx="0" cy="0"/>
          <a:chOff x="0" y="0"/>
          <a:chExt cx="0" cy="0"/>
        </a:xfrm>
      </p:grpSpPr>
      <p:sp>
        <p:nvSpPr>
          <p:cNvPr id="41" name="Rectangle 40"/>
          <p:cNvSpPr/>
          <p:nvPr userDrawn="1"/>
        </p:nvSpPr>
        <p:spPr>
          <a:xfrm>
            <a:off x="2" y="1"/>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4" name="Text Placeholder 2"/>
          <p:cNvSpPr>
            <a:spLocks noGrp="1"/>
          </p:cNvSpPr>
          <p:nvPr>
            <p:ph type="body" sz="quarter" idx="65" hasCustomPrompt="1"/>
          </p:nvPr>
        </p:nvSpPr>
        <p:spPr>
          <a:xfrm>
            <a:off x="0" y="2"/>
            <a:ext cx="12192000" cy="3684780"/>
          </a:xfrm>
          <a:prstGeom prst="rect">
            <a:avLst/>
          </a:prstGeom>
        </p:spPr>
        <p:txBody>
          <a:bodyPr lIns="685800" tIns="685800" rIns="685800" bIns="457200" anchor="b" anchorCtr="0"/>
          <a:lstStyle>
            <a:lvl1pPr marL="0" indent="0">
              <a:buNone/>
              <a:tabLst>
                <a:tab pos="168725" algn="l"/>
              </a:tabLst>
              <a:defRPr sz="4236" b="1">
                <a:solidFill>
                  <a:schemeClr val="bg1"/>
                </a:solidFill>
              </a:defRPr>
            </a:lvl1pPr>
            <a:lvl2pPr marL="0" indent="0">
              <a:buNone/>
              <a:defRPr sz="2471">
                <a:solidFill>
                  <a:schemeClr val="tx1"/>
                </a:solidFill>
              </a:defRPr>
            </a:lvl2pPr>
            <a:lvl3pPr marL="0" indent="0">
              <a:buFont typeface="Arial" panose="020B0604020202020204" pitchFamily="34" charset="0"/>
              <a:buNone/>
              <a:defRPr sz="2471"/>
            </a:lvl3pPr>
            <a:lvl4pPr marL="0" indent="0">
              <a:buFont typeface="Arial" panose="020B0604020202020204" pitchFamily="34" charset="0"/>
              <a:buNone/>
              <a:defRPr sz="2471"/>
            </a:lvl4pPr>
            <a:lvl5pPr marL="0" indent="0">
              <a:buFont typeface="Arial" panose="020B0604020202020204" pitchFamily="34" charset="0"/>
              <a:buNone/>
              <a:defRPr sz="2471"/>
            </a:lvl5pPr>
            <a:lvl6pPr marL="0" indent="0">
              <a:buNone/>
              <a:defRPr sz="2471"/>
            </a:lvl6pPr>
            <a:lvl7pPr marL="0" indent="0">
              <a:buNone/>
              <a:defRPr sz="2471"/>
            </a:lvl7pPr>
            <a:lvl8pPr marL="0" indent="0">
              <a:buNone/>
              <a:defRPr sz="2471"/>
            </a:lvl8pPr>
            <a:lvl9pPr marL="0" indent="0">
              <a:buNone/>
              <a:defRPr sz="2471"/>
            </a:lvl9pPr>
          </a:lstStyle>
          <a:p>
            <a:pPr lvl="0"/>
            <a:r>
              <a:rPr lang="en-US" dirty="0"/>
              <a:t>Questions? 48 pt. Bold</a:t>
            </a:r>
          </a:p>
          <a:p>
            <a:pPr lvl="1"/>
            <a:r>
              <a:rPr lang="en-US" dirty="0"/>
              <a:t>Click “Increase List Level” to produce this style subhead 28 </a:t>
            </a:r>
            <a:r>
              <a:rPr lang="en-US"/>
              <a:t>pt.</a:t>
            </a:r>
          </a:p>
        </p:txBody>
      </p:sp>
      <p:sp>
        <p:nvSpPr>
          <p:cNvPr id="60" name="Picture Placeholder 4"/>
          <p:cNvSpPr>
            <a:spLocks noGrp="1" noChangeAspect="1"/>
          </p:cNvSpPr>
          <p:nvPr>
            <p:ph type="pic" sz="quarter" idx="10" hasCustomPrompt="1"/>
          </p:nvPr>
        </p:nvSpPr>
        <p:spPr>
          <a:xfrm>
            <a:off x="843064" y="368590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61" name="Text Placeholder 70"/>
          <p:cNvSpPr>
            <a:spLocks noGrp="1"/>
          </p:cNvSpPr>
          <p:nvPr>
            <p:ph type="body" sz="quarter" idx="66" hasCustomPrompt="1"/>
          </p:nvPr>
        </p:nvSpPr>
        <p:spPr>
          <a:xfrm>
            <a:off x="1927576" y="3685341"/>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62" name="Text Placeholder 70"/>
          <p:cNvSpPr>
            <a:spLocks noGrp="1"/>
          </p:cNvSpPr>
          <p:nvPr>
            <p:ph type="body" sz="quarter" idx="67" hasCustomPrompt="1"/>
          </p:nvPr>
        </p:nvSpPr>
        <p:spPr>
          <a:xfrm>
            <a:off x="1927576" y="3872907"/>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63" name="Text Placeholder 70"/>
          <p:cNvSpPr>
            <a:spLocks noGrp="1"/>
          </p:cNvSpPr>
          <p:nvPr>
            <p:ph type="body" sz="quarter" idx="68" hasCustomPrompt="1"/>
          </p:nvPr>
        </p:nvSpPr>
        <p:spPr>
          <a:xfrm>
            <a:off x="1927576" y="4028801"/>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64" name="Text Placeholder 70"/>
          <p:cNvSpPr>
            <a:spLocks noGrp="1"/>
          </p:cNvSpPr>
          <p:nvPr>
            <p:ph type="body" sz="quarter" idx="69" hasCustomPrompt="1"/>
          </p:nvPr>
        </p:nvSpPr>
        <p:spPr>
          <a:xfrm>
            <a:off x="1927576" y="4184680"/>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65" name="Text Placeholder 70"/>
          <p:cNvSpPr>
            <a:spLocks noGrp="1"/>
          </p:cNvSpPr>
          <p:nvPr>
            <p:ph type="body" sz="quarter" idx="70" hasCustomPrompt="1"/>
          </p:nvPr>
        </p:nvSpPr>
        <p:spPr>
          <a:xfrm>
            <a:off x="1927576"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66" name="Picture Placeholder 4"/>
          <p:cNvSpPr>
            <a:spLocks noGrp="1" noChangeAspect="1"/>
          </p:cNvSpPr>
          <p:nvPr>
            <p:ph type="pic" sz="quarter" idx="71" hasCustomPrompt="1"/>
          </p:nvPr>
        </p:nvSpPr>
        <p:spPr>
          <a:xfrm>
            <a:off x="4436409" y="368590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67" name="Text Placeholder 70"/>
          <p:cNvSpPr>
            <a:spLocks noGrp="1"/>
          </p:cNvSpPr>
          <p:nvPr>
            <p:ph type="body" sz="quarter" idx="72" hasCustomPrompt="1"/>
          </p:nvPr>
        </p:nvSpPr>
        <p:spPr>
          <a:xfrm>
            <a:off x="5520920" y="3685341"/>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68" name="Text Placeholder 70"/>
          <p:cNvSpPr>
            <a:spLocks noGrp="1"/>
          </p:cNvSpPr>
          <p:nvPr>
            <p:ph type="body" sz="quarter" idx="73" hasCustomPrompt="1"/>
          </p:nvPr>
        </p:nvSpPr>
        <p:spPr>
          <a:xfrm>
            <a:off x="5520920" y="3872907"/>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69" name="Text Placeholder 70"/>
          <p:cNvSpPr>
            <a:spLocks noGrp="1"/>
          </p:cNvSpPr>
          <p:nvPr>
            <p:ph type="body" sz="quarter" idx="74" hasCustomPrompt="1"/>
          </p:nvPr>
        </p:nvSpPr>
        <p:spPr>
          <a:xfrm>
            <a:off x="5520920" y="4028801"/>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70" name="Text Placeholder 70"/>
          <p:cNvSpPr>
            <a:spLocks noGrp="1"/>
          </p:cNvSpPr>
          <p:nvPr>
            <p:ph type="body" sz="quarter" idx="75" hasCustomPrompt="1"/>
          </p:nvPr>
        </p:nvSpPr>
        <p:spPr>
          <a:xfrm>
            <a:off x="5520920" y="4184680"/>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71" name="Text Placeholder 70"/>
          <p:cNvSpPr>
            <a:spLocks noGrp="1"/>
          </p:cNvSpPr>
          <p:nvPr>
            <p:ph type="body" sz="quarter" idx="76" hasCustomPrompt="1"/>
          </p:nvPr>
        </p:nvSpPr>
        <p:spPr>
          <a:xfrm>
            <a:off x="5520920"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72" name="Picture Placeholder 4"/>
          <p:cNvSpPr>
            <a:spLocks noGrp="1" noChangeAspect="1"/>
          </p:cNvSpPr>
          <p:nvPr>
            <p:ph type="pic" sz="quarter" idx="77" hasCustomPrompt="1"/>
          </p:nvPr>
        </p:nvSpPr>
        <p:spPr>
          <a:xfrm>
            <a:off x="8022675" y="3685341"/>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73" name="Text Placeholder 70"/>
          <p:cNvSpPr>
            <a:spLocks noGrp="1"/>
          </p:cNvSpPr>
          <p:nvPr>
            <p:ph type="body" sz="quarter" idx="78" hasCustomPrompt="1"/>
          </p:nvPr>
        </p:nvSpPr>
        <p:spPr>
          <a:xfrm>
            <a:off x="9107187" y="3684782"/>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74" name="Text Placeholder 70"/>
          <p:cNvSpPr>
            <a:spLocks noGrp="1"/>
          </p:cNvSpPr>
          <p:nvPr>
            <p:ph type="body" sz="quarter" idx="79" hasCustomPrompt="1"/>
          </p:nvPr>
        </p:nvSpPr>
        <p:spPr>
          <a:xfrm>
            <a:off x="9107187" y="3872348"/>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75" name="Text Placeholder 70"/>
          <p:cNvSpPr>
            <a:spLocks noGrp="1"/>
          </p:cNvSpPr>
          <p:nvPr>
            <p:ph type="body" sz="quarter" idx="80" hasCustomPrompt="1"/>
          </p:nvPr>
        </p:nvSpPr>
        <p:spPr>
          <a:xfrm>
            <a:off x="9107187" y="4028241"/>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76" name="Text Placeholder 70"/>
          <p:cNvSpPr>
            <a:spLocks noGrp="1"/>
          </p:cNvSpPr>
          <p:nvPr>
            <p:ph type="body" sz="quarter" idx="81" hasCustomPrompt="1"/>
          </p:nvPr>
        </p:nvSpPr>
        <p:spPr>
          <a:xfrm>
            <a:off x="9107187" y="4184120"/>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77" name="Text Placeholder 70"/>
          <p:cNvSpPr>
            <a:spLocks noGrp="1"/>
          </p:cNvSpPr>
          <p:nvPr>
            <p:ph type="body" sz="quarter" idx="82" hasCustomPrompt="1"/>
          </p:nvPr>
        </p:nvSpPr>
        <p:spPr>
          <a:xfrm>
            <a:off x="9107187" y="4339999"/>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78" name="Picture Placeholder 4"/>
          <p:cNvSpPr>
            <a:spLocks noGrp="1" noChangeAspect="1"/>
          </p:cNvSpPr>
          <p:nvPr>
            <p:ph type="pic" sz="quarter" idx="83" hasCustomPrompt="1"/>
          </p:nvPr>
        </p:nvSpPr>
        <p:spPr>
          <a:xfrm>
            <a:off x="843064" y="4764522"/>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79" name="Text Placeholder 70"/>
          <p:cNvSpPr>
            <a:spLocks noGrp="1"/>
          </p:cNvSpPr>
          <p:nvPr>
            <p:ph type="body" sz="quarter" idx="84" hasCustomPrompt="1"/>
          </p:nvPr>
        </p:nvSpPr>
        <p:spPr>
          <a:xfrm>
            <a:off x="1927576" y="4763963"/>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80" name="Text Placeholder 70"/>
          <p:cNvSpPr>
            <a:spLocks noGrp="1"/>
          </p:cNvSpPr>
          <p:nvPr>
            <p:ph type="body" sz="quarter" idx="85" hasCustomPrompt="1"/>
          </p:nvPr>
        </p:nvSpPr>
        <p:spPr>
          <a:xfrm>
            <a:off x="1927576" y="4951529"/>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81" name="Text Placeholder 70"/>
          <p:cNvSpPr>
            <a:spLocks noGrp="1"/>
          </p:cNvSpPr>
          <p:nvPr>
            <p:ph type="body" sz="quarter" idx="86" hasCustomPrompt="1"/>
          </p:nvPr>
        </p:nvSpPr>
        <p:spPr>
          <a:xfrm>
            <a:off x="1927576" y="510742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82" name="Text Placeholder 70"/>
          <p:cNvSpPr>
            <a:spLocks noGrp="1"/>
          </p:cNvSpPr>
          <p:nvPr>
            <p:ph type="body" sz="quarter" idx="87" hasCustomPrompt="1"/>
          </p:nvPr>
        </p:nvSpPr>
        <p:spPr>
          <a:xfrm>
            <a:off x="1927576" y="526330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83" name="Text Placeholder 70"/>
          <p:cNvSpPr>
            <a:spLocks noGrp="1"/>
          </p:cNvSpPr>
          <p:nvPr>
            <p:ph type="body" sz="quarter" idx="88" hasCustomPrompt="1"/>
          </p:nvPr>
        </p:nvSpPr>
        <p:spPr>
          <a:xfrm>
            <a:off x="1927576"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84" name="Picture Placeholder 4"/>
          <p:cNvSpPr>
            <a:spLocks noGrp="1" noChangeAspect="1"/>
          </p:cNvSpPr>
          <p:nvPr>
            <p:ph type="pic" sz="quarter" idx="89" hasCustomPrompt="1"/>
          </p:nvPr>
        </p:nvSpPr>
        <p:spPr>
          <a:xfrm>
            <a:off x="4436409" y="4764522"/>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85" name="Text Placeholder 70"/>
          <p:cNvSpPr>
            <a:spLocks noGrp="1"/>
          </p:cNvSpPr>
          <p:nvPr>
            <p:ph type="body" sz="quarter" idx="90" hasCustomPrompt="1"/>
          </p:nvPr>
        </p:nvSpPr>
        <p:spPr>
          <a:xfrm>
            <a:off x="5520920" y="4763963"/>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86" name="Text Placeholder 70"/>
          <p:cNvSpPr>
            <a:spLocks noGrp="1"/>
          </p:cNvSpPr>
          <p:nvPr>
            <p:ph type="body" sz="quarter" idx="91" hasCustomPrompt="1"/>
          </p:nvPr>
        </p:nvSpPr>
        <p:spPr>
          <a:xfrm>
            <a:off x="5520920" y="4951529"/>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87" name="Text Placeholder 70"/>
          <p:cNvSpPr>
            <a:spLocks noGrp="1"/>
          </p:cNvSpPr>
          <p:nvPr>
            <p:ph type="body" sz="quarter" idx="92" hasCustomPrompt="1"/>
          </p:nvPr>
        </p:nvSpPr>
        <p:spPr>
          <a:xfrm>
            <a:off x="5520920" y="510742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88" name="Text Placeholder 70"/>
          <p:cNvSpPr>
            <a:spLocks noGrp="1"/>
          </p:cNvSpPr>
          <p:nvPr>
            <p:ph type="body" sz="quarter" idx="93" hasCustomPrompt="1"/>
          </p:nvPr>
        </p:nvSpPr>
        <p:spPr>
          <a:xfrm>
            <a:off x="5520920" y="526330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89" name="Text Placeholder 70"/>
          <p:cNvSpPr>
            <a:spLocks noGrp="1"/>
          </p:cNvSpPr>
          <p:nvPr>
            <p:ph type="body" sz="quarter" idx="94" hasCustomPrompt="1"/>
          </p:nvPr>
        </p:nvSpPr>
        <p:spPr>
          <a:xfrm>
            <a:off x="5520920"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90" name="Picture Placeholder 4"/>
          <p:cNvSpPr>
            <a:spLocks noGrp="1" noChangeAspect="1"/>
          </p:cNvSpPr>
          <p:nvPr>
            <p:ph type="pic" sz="quarter" idx="95" hasCustomPrompt="1"/>
          </p:nvPr>
        </p:nvSpPr>
        <p:spPr>
          <a:xfrm>
            <a:off x="8022675" y="4763963"/>
            <a:ext cx="942109" cy="685800"/>
          </a:xfrm>
          <a:prstGeom prst="rect">
            <a:avLst/>
          </a:prstGeom>
          <a:noFill/>
        </p:spPr>
        <p:txBody>
          <a:bodyPr lIns="0" tIns="0" rIns="0" bIns="0" anchor="ctr" anchorCtr="0"/>
          <a:lstStyle>
            <a:lvl1pPr marL="0" indent="0" algn="ctr">
              <a:spcBef>
                <a:spcPts val="0"/>
              </a:spcBef>
              <a:buNone/>
              <a:defRPr sz="582">
                <a:solidFill>
                  <a:schemeClr val="tx1"/>
                </a:solidFill>
              </a:defRPr>
            </a:lvl1pPr>
          </a:lstStyle>
          <a:p>
            <a:r>
              <a:rPr lang="en-US" dirty="0"/>
              <a:t>Click to insert portrait thumbnail</a:t>
            </a:r>
          </a:p>
        </p:txBody>
      </p:sp>
      <p:sp>
        <p:nvSpPr>
          <p:cNvPr id="91" name="Text Placeholder 70"/>
          <p:cNvSpPr>
            <a:spLocks noGrp="1"/>
          </p:cNvSpPr>
          <p:nvPr>
            <p:ph type="body" sz="quarter" idx="96" hasCustomPrompt="1"/>
          </p:nvPr>
        </p:nvSpPr>
        <p:spPr>
          <a:xfrm>
            <a:off x="9107187" y="4763403"/>
            <a:ext cx="2253541" cy="168316"/>
          </a:xfrm>
          <a:prstGeom prst="rect">
            <a:avLst/>
          </a:prstGeom>
          <a:noFill/>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92" name="Text Placeholder 70"/>
          <p:cNvSpPr>
            <a:spLocks noGrp="1"/>
          </p:cNvSpPr>
          <p:nvPr>
            <p:ph type="body" sz="quarter" idx="97" hasCustomPrompt="1"/>
          </p:nvPr>
        </p:nvSpPr>
        <p:spPr>
          <a:xfrm>
            <a:off x="9107187" y="4950970"/>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93" name="Text Placeholder 70"/>
          <p:cNvSpPr>
            <a:spLocks noGrp="1"/>
          </p:cNvSpPr>
          <p:nvPr>
            <p:ph type="body" sz="quarter" idx="98" hasCustomPrompt="1"/>
          </p:nvPr>
        </p:nvSpPr>
        <p:spPr>
          <a:xfrm>
            <a:off x="9107187" y="5106863"/>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112" name="Text Placeholder 70"/>
          <p:cNvSpPr>
            <a:spLocks noGrp="1"/>
          </p:cNvSpPr>
          <p:nvPr>
            <p:ph type="body" sz="quarter" idx="99" hasCustomPrompt="1"/>
          </p:nvPr>
        </p:nvSpPr>
        <p:spPr>
          <a:xfrm>
            <a:off x="9107187" y="5262742"/>
            <a:ext cx="2253541" cy="116250"/>
          </a:xfrm>
          <a:prstGeom prst="rect">
            <a:avLst/>
          </a:prstGeom>
          <a:noFill/>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113" name="Text Placeholder 70"/>
          <p:cNvSpPr>
            <a:spLocks noGrp="1"/>
          </p:cNvSpPr>
          <p:nvPr>
            <p:ph type="body" sz="quarter" idx="100" hasCustomPrompt="1"/>
          </p:nvPr>
        </p:nvSpPr>
        <p:spPr>
          <a:xfrm>
            <a:off x="9107187" y="5418621"/>
            <a:ext cx="2253541" cy="214033"/>
          </a:xfrm>
          <a:prstGeom prst="rect">
            <a:avLst/>
          </a:prstGeom>
          <a:noFill/>
        </p:spPr>
        <p:txBody>
          <a:bodyPr wrap="square" lIns="0" tIns="0" rIns="0" bIns="18288">
            <a:spAutoFit/>
          </a:bodyPr>
          <a:lstStyle>
            <a:lvl1pPr marL="0" indent="0">
              <a:spcBef>
                <a:spcPts val="0"/>
              </a:spcBef>
              <a:buNone/>
              <a:defRPr sz="706" b="0" baseline="0">
                <a:solidFill>
                  <a:schemeClr val="tx1"/>
                </a:solidFill>
              </a:defRPr>
            </a:lvl1pPr>
          </a:lstStyle>
          <a:p>
            <a:r>
              <a:rPr lang="en-US"/>
              <a:t>+1 555 123 4567 or first.last@faegredrinker.com All lower case</a:t>
            </a:r>
            <a:endParaRPr lang="en-US" dirty="0"/>
          </a:p>
        </p:txBody>
      </p:sp>
      <p:pic>
        <p:nvPicPr>
          <p:cNvPr id="40" name="Picture 39"/>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Tree>
    <p:extLst>
      <p:ext uri="{BB962C8B-B14F-4D97-AF65-F5344CB8AC3E}">
        <p14:creationId xmlns:p14="http://schemas.microsoft.com/office/powerpoint/2010/main" val="291097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3298090976"/>
      </p:ext>
    </p:extLst>
  </p:cSld>
  <p:clrMapOvr>
    <a:masterClrMapping/>
  </p:clrMapOvr>
  <p:transition spd="med">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1736595368"/>
      </p:ext>
    </p:extLst>
  </p:cSld>
  <p:clrMapOvr>
    <a:masterClrMapping/>
  </p:clrMapOvr>
  <p:transition spd="med">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1690901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Photo BG 90% Trans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bg2">
                  <a:alpha val="90000"/>
                </a:schemeClr>
              </a:gs>
              <a:gs pos="55000">
                <a:srgbClr val="213442">
                  <a:alpha val="90000"/>
                </a:srgb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p:cNvSpPr>
            <a:spLocks noChangeAspect="1"/>
          </p:cNvSpPr>
          <p:nvPr userDrawn="1"/>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38"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0"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1"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2"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3"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4" name="TextBox 43"/>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5"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6"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7"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8"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9" name="Text Placeholder 70"/>
          <p:cNvSpPr>
            <a:spLocks noGrp="1"/>
          </p:cNvSpPr>
          <p:nvPr>
            <p:ph type="body" sz="quarter" idx="57"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0"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51"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2"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3"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4" name="Text Placeholder 70"/>
          <p:cNvSpPr>
            <a:spLocks noGrp="1"/>
          </p:cNvSpPr>
          <p:nvPr>
            <p:ph type="body" sz="quarter" idx="58"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5"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76"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77"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78"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9" name="Text Placeholder 70"/>
          <p:cNvSpPr>
            <a:spLocks noGrp="1"/>
          </p:cNvSpPr>
          <p:nvPr>
            <p:ph type="body" sz="quarter" idx="59"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81" name="Picture Placeholder 4"/>
          <p:cNvSpPr>
            <a:spLocks noGrp="1" noChangeAspect="1"/>
          </p:cNvSpPr>
          <p:nvPr>
            <p:ph type="pic" sz="quarter" idx="38" hasCustomPrompt="1"/>
          </p:nvPr>
        </p:nvSpPr>
        <p:spPr>
          <a:xfrm>
            <a:off x="8298153" y="2237612"/>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2" name="Picture Placeholder 4"/>
          <p:cNvSpPr>
            <a:spLocks noGrp="1" noChangeAspect="1"/>
          </p:cNvSpPr>
          <p:nvPr>
            <p:ph type="pic" sz="quarter" idx="44" hasCustomPrompt="1"/>
          </p:nvPr>
        </p:nvSpPr>
        <p:spPr>
          <a:xfrm>
            <a:off x="8301029" y="3187311"/>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3" name="Picture Placeholder 4"/>
          <p:cNvSpPr>
            <a:spLocks noGrp="1" noChangeAspect="1"/>
          </p:cNvSpPr>
          <p:nvPr>
            <p:ph type="pic" sz="quarter" idx="50" hasCustomPrompt="1"/>
          </p:nvPr>
        </p:nvSpPr>
        <p:spPr>
          <a:xfrm>
            <a:off x="8301029" y="4137010"/>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4" name="Picture Placeholder 4"/>
          <p:cNvSpPr>
            <a:spLocks noGrp="1" noChangeAspect="1"/>
          </p:cNvSpPr>
          <p:nvPr>
            <p:ph type="pic" sz="quarter" idx="56" hasCustomPrompt="1"/>
          </p:nvPr>
        </p:nvSpPr>
        <p:spPr>
          <a:xfrm>
            <a:off x="8301029" y="5086708"/>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39" name="Text Placeholder 10"/>
          <p:cNvSpPr>
            <a:spLocks noGrp="1"/>
          </p:cNvSpPr>
          <p:nvPr>
            <p:ph type="body" sz="quarter" idx="13" hasCustomPrompt="1"/>
          </p:nvPr>
        </p:nvSpPr>
        <p:spPr>
          <a:xfrm>
            <a:off x="-1" y="5892339"/>
            <a:ext cx="8520547" cy="365293"/>
          </a:xfrm>
          <a:prstGeom prst="rect">
            <a:avLst/>
          </a:prstGeom>
        </p:spPr>
        <p:txBody>
          <a:bodyPr wrap="square" lIns="685800" tIns="228600" rIns="685800" bIns="0" anchor="b" anchorCtr="0">
            <a:spAutoFit/>
          </a:bodyPr>
          <a:lstStyle>
            <a:lvl1pPr marL="0" indent="0">
              <a:buNone/>
              <a:defRPr sz="971">
                <a:solidFill>
                  <a:schemeClr val="bg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56"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indent="0">
              <a:lnSpc>
                <a:spcPct val="100000"/>
              </a:lnSpc>
              <a:spcBef>
                <a:spcPts val="0"/>
              </a:spcBef>
              <a:buNone/>
              <a:defRPr sz="4236"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48 pt. Bold 90% Transparency</a:t>
            </a:r>
          </a:p>
          <a:p>
            <a:pPr lvl="1"/>
            <a:r>
              <a:rPr lang="en-US" dirty="0"/>
              <a:t>Click “Increase List Level” to </a:t>
            </a:r>
            <a:br>
              <a:rPr lang="en-US" dirty="0"/>
            </a:br>
            <a:r>
              <a:rPr lang="en-US" dirty="0"/>
              <a:t>produce this style subhead 28 pt.</a:t>
            </a:r>
          </a:p>
        </p:txBody>
      </p:sp>
      <p:sp>
        <p:nvSpPr>
          <p:cNvPr id="57" name="Text Placeholder 3"/>
          <p:cNvSpPr>
            <a:spLocks noGrp="1"/>
          </p:cNvSpPr>
          <p:nvPr>
            <p:ph type="body" sz="quarter" idx="10" hasCustomPrompt="1"/>
          </p:nvPr>
        </p:nvSpPr>
        <p:spPr>
          <a:xfrm>
            <a:off x="1" y="1654832"/>
            <a:ext cx="8540920"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Tree>
    <p:extLst>
      <p:ext uri="{BB962C8B-B14F-4D97-AF65-F5344CB8AC3E}">
        <p14:creationId xmlns:p14="http://schemas.microsoft.com/office/powerpoint/2010/main" val="284141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6899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10525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1975247208"/>
      </p:ext>
    </p:extLst>
  </p:cSld>
  <p:clrMapOvr>
    <a:masterClrMapping/>
  </p:clrMapOvr>
  <p:transition spd="med">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losing: Photo 85% Questions">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0" y="1953115"/>
            <a:ext cx="12192000" cy="2951770"/>
          </a:xfrm>
          <a:prstGeom prst="rect">
            <a:avLst/>
          </a:prstGeom>
          <a:noFill/>
        </p:spPr>
        <p:txBody>
          <a:bodyPr lIns="685800" tIns="685800" rIns="685800" bIns="685800" anchor="ctr" anchorCtr="0">
            <a:spAutoFit/>
          </a:bodyPr>
          <a:lstStyle>
            <a:lvl1pPr marL="0" indent="0">
              <a:buNone/>
              <a:tabLst>
                <a:tab pos="168725" algn="l"/>
              </a:tabLst>
              <a:defRPr sz="4236" b="1">
                <a:solidFill>
                  <a:schemeClr val="bg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1"/>
                </a:solidFill>
              </a:defRPr>
            </a:lvl3pPr>
            <a:lvl4pPr marL="0" indent="0">
              <a:buFont typeface="Arial" panose="020B0604020202020204" pitchFamily="34" charset="0"/>
              <a:buNone/>
              <a:defRPr sz="2038">
                <a:solidFill>
                  <a:schemeClr val="accent1"/>
                </a:solidFill>
              </a:defRPr>
            </a:lvl4pPr>
            <a:lvl5pPr marL="0" indent="0">
              <a:buFont typeface="Arial" panose="020B0604020202020204" pitchFamily="34" charset="0"/>
              <a:buNone/>
              <a:defRPr sz="2038">
                <a:solidFill>
                  <a:schemeClr val="accent1"/>
                </a:solidFill>
              </a:defRPr>
            </a:lvl5pPr>
            <a:lvl6pPr marL="0" indent="0">
              <a:buNone/>
              <a:defRPr sz="2038">
                <a:solidFill>
                  <a:schemeClr val="accent1"/>
                </a:solidFill>
              </a:defRPr>
            </a:lvl6pPr>
            <a:lvl7pPr marL="0" indent="0">
              <a:buNone/>
              <a:defRPr sz="2038">
                <a:solidFill>
                  <a:schemeClr val="accent1"/>
                </a:solidFill>
              </a:defRPr>
            </a:lvl7pPr>
            <a:lvl8pPr marL="0" indent="0">
              <a:buNone/>
              <a:defRPr sz="2038">
                <a:solidFill>
                  <a:schemeClr val="accent1"/>
                </a:solidFill>
              </a:defRPr>
            </a:lvl8pPr>
            <a:lvl9pPr marL="0" indent="0">
              <a:buNone/>
              <a:defRPr sz="2038">
                <a:solidFill>
                  <a:schemeClr val="accent1"/>
                </a:solidFill>
              </a:defRPr>
            </a:lvl9pPr>
          </a:lstStyle>
          <a:p>
            <a:pPr lvl="0"/>
            <a:r>
              <a:rPr lang="en-US" dirty="0"/>
              <a:t>Questions? 48 pt</a:t>
            </a:r>
            <a:r>
              <a:rPr lang="en-US"/>
              <a:t>. Bold </a:t>
            </a:r>
            <a:br>
              <a:rPr lang="en-US"/>
            </a:br>
            <a:r>
              <a:rPr lang="en-US"/>
              <a:t>85% Transparency</a:t>
            </a:r>
            <a:endParaRPr lang="en-US" dirty="0"/>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85163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losing: Photo 85% Questions Contacts">
    <p:spTree>
      <p:nvGrpSpPr>
        <p:cNvPr id="1" name=""/>
        <p:cNvGrpSpPr/>
        <p:nvPr/>
      </p:nvGrpSpPr>
      <p:grpSpPr>
        <a:xfrm>
          <a:off x="0" y="0"/>
          <a:ext cx="0" cy="0"/>
          <a:chOff x="0" y="0"/>
          <a:chExt cx="0" cy="0"/>
        </a:xfrm>
      </p:grpSpPr>
      <p:sp>
        <p:nvSpPr>
          <p:cNvPr id="30" name="Text Placeholder 2"/>
          <p:cNvSpPr>
            <a:spLocks noGrp="1"/>
          </p:cNvSpPr>
          <p:nvPr>
            <p:ph type="body" sz="quarter" idx="10" hasCustomPrompt="1"/>
          </p:nvPr>
        </p:nvSpPr>
        <p:spPr>
          <a:xfrm>
            <a:off x="0" y="2058651"/>
            <a:ext cx="12192000" cy="2028440"/>
          </a:xfrm>
          <a:prstGeom prst="rect">
            <a:avLst/>
          </a:prstGeom>
        </p:spPr>
        <p:txBody>
          <a:bodyPr lIns="685800" tIns="0" rIns="685800" bIns="457200" anchor="b" anchorCtr="0">
            <a:spAutoFit/>
          </a:bodyPr>
          <a:lstStyle>
            <a:lvl1pPr marL="0" marR="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tab pos="168725" algn="l"/>
              </a:tabLst>
              <a:defRPr sz="4236" b="1">
                <a:solidFill>
                  <a:schemeClr val="bg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5"/>
                </a:solidFill>
              </a:defRPr>
            </a:lvl3pPr>
            <a:lvl4pPr marL="0" indent="0">
              <a:buFont typeface="Arial" panose="020B0604020202020204" pitchFamily="34" charset="0"/>
              <a:buNone/>
              <a:defRPr sz="2038">
                <a:solidFill>
                  <a:schemeClr val="accent5"/>
                </a:solidFill>
              </a:defRPr>
            </a:lvl4pPr>
            <a:lvl5pPr marL="0" indent="0">
              <a:buFont typeface="Arial" panose="020B0604020202020204" pitchFamily="34" charset="0"/>
              <a:buNone/>
              <a:defRPr sz="2038">
                <a:solidFill>
                  <a:schemeClr val="accent5"/>
                </a:solidFill>
              </a:defRPr>
            </a:lvl5pPr>
            <a:lvl6pPr marL="0" indent="0">
              <a:buNone/>
              <a:defRPr sz="2038">
                <a:solidFill>
                  <a:schemeClr val="accent5"/>
                </a:solidFill>
              </a:defRPr>
            </a:lvl6pPr>
            <a:lvl7pPr marL="0" indent="0">
              <a:buNone/>
              <a:defRPr sz="2038">
                <a:solidFill>
                  <a:schemeClr val="accent5"/>
                </a:solidFill>
              </a:defRPr>
            </a:lvl7pPr>
            <a:lvl8pPr marL="0" indent="0">
              <a:buNone/>
              <a:defRPr sz="2038">
                <a:solidFill>
                  <a:schemeClr val="accent5"/>
                </a:solidFill>
              </a:defRPr>
            </a:lvl8pPr>
            <a:lvl9pPr marL="0" indent="0">
              <a:buNone/>
              <a:defRPr sz="2038">
                <a:solidFill>
                  <a:schemeClr val="accent5"/>
                </a:solidFill>
              </a:defRPr>
            </a:lvl9pPr>
          </a:lstStyle>
          <a:p>
            <a:pPr marL="0" marR="0" lvl="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tab pos="168725" algn="l"/>
              </a:tabLst>
              <a:defRPr/>
            </a:pPr>
            <a:r>
              <a:rPr lang="en-US"/>
              <a:t>Questions? 48 pt. Bold </a:t>
            </a:r>
            <a:br>
              <a:rPr lang="en-US"/>
            </a:br>
            <a:r>
              <a:rPr lang="en-US"/>
              <a:t>85% Transparency</a:t>
            </a:r>
            <a:endParaRPr lang="en-US" dirty="0"/>
          </a:p>
          <a:p>
            <a:pPr lvl="1"/>
            <a:r>
              <a:rPr lang="en-US" dirty="0"/>
              <a:t>Click “Increase List Level” to produce this style subhead 28 </a:t>
            </a:r>
            <a:r>
              <a:rPr lang="en-US"/>
              <a:t>pt.</a:t>
            </a:r>
          </a:p>
        </p:txBody>
      </p:sp>
      <p:sp>
        <p:nvSpPr>
          <p:cNvPr id="31" name="Text Placeholder 70"/>
          <p:cNvSpPr>
            <a:spLocks noGrp="1"/>
          </p:cNvSpPr>
          <p:nvPr>
            <p:ph type="body" sz="quarter" idx="14" hasCustomPrompt="1"/>
          </p:nvPr>
        </p:nvSpPr>
        <p:spPr>
          <a:xfrm>
            <a:off x="851154" y="4112842"/>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32" name="Text Placeholder 70"/>
          <p:cNvSpPr>
            <a:spLocks noGrp="1"/>
          </p:cNvSpPr>
          <p:nvPr>
            <p:ph type="body" sz="quarter" idx="15" hasCustomPrompt="1"/>
          </p:nvPr>
        </p:nvSpPr>
        <p:spPr>
          <a:xfrm>
            <a:off x="851154" y="430040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33" name="Text Placeholder 70"/>
          <p:cNvSpPr>
            <a:spLocks noGrp="1"/>
          </p:cNvSpPr>
          <p:nvPr>
            <p:ph type="body" sz="quarter" idx="16" hasCustomPrompt="1"/>
          </p:nvPr>
        </p:nvSpPr>
        <p:spPr>
          <a:xfrm>
            <a:off x="851154" y="4456302"/>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34" name="Text Placeholder 70"/>
          <p:cNvSpPr>
            <a:spLocks noGrp="1"/>
          </p:cNvSpPr>
          <p:nvPr>
            <p:ph type="body" sz="quarter" idx="17" hasCustomPrompt="1"/>
          </p:nvPr>
        </p:nvSpPr>
        <p:spPr>
          <a:xfrm>
            <a:off x="851154" y="4612181"/>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35" name="Text Placeholder 70"/>
          <p:cNvSpPr>
            <a:spLocks noGrp="1"/>
          </p:cNvSpPr>
          <p:nvPr>
            <p:ph type="body" sz="quarter" idx="34" hasCustomPrompt="1"/>
          </p:nvPr>
        </p:nvSpPr>
        <p:spPr>
          <a:xfrm>
            <a:off x="851154" y="4768059"/>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36" name="Text Placeholder 70"/>
          <p:cNvSpPr>
            <a:spLocks noGrp="1"/>
          </p:cNvSpPr>
          <p:nvPr>
            <p:ph type="body" sz="quarter" idx="40" hasCustomPrompt="1"/>
          </p:nvPr>
        </p:nvSpPr>
        <p:spPr>
          <a:xfrm>
            <a:off x="3526230"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37" name="Text Placeholder 70"/>
          <p:cNvSpPr>
            <a:spLocks noGrp="1"/>
          </p:cNvSpPr>
          <p:nvPr>
            <p:ph type="body" sz="quarter" idx="41" hasCustomPrompt="1"/>
          </p:nvPr>
        </p:nvSpPr>
        <p:spPr>
          <a:xfrm>
            <a:off x="3526230"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38" name="Text Placeholder 70"/>
          <p:cNvSpPr>
            <a:spLocks noGrp="1"/>
          </p:cNvSpPr>
          <p:nvPr>
            <p:ph type="body" sz="quarter" idx="42" hasCustomPrompt="1"/>
          </p:nvPr>
        </p:nvSpPr>
        <p:spPr>
          <a:xfrm>
            <a:off x="3526230"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39" name="Text Placeholder 70"/>
          <p:cNvSpPr>
            <a:spLocks noGrp="1"/>
          </p:cNvSpPr>
          <p:nvPr>
            <p:ph type="body" sz="quarter" idx="43" hasCustomPrompt="1"/>
          </p:nvPr>
        </p:nvSpPr>
        <p:spPr>
          <a:xfrm>
            <a:off x="3526230"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0" name="Text Placeholder 70"/>
          <p:cNvSpPr>
            <a:spLocks noGrp="1"/>
          </p:cNvSpPr>
          <p:nvPr>
            <p:ph type="body" sz="quarter" idx="44" hasCustomPrompt="1"/>
          </p:nvPr>
        </p:nvSpPr>
        <p:spPr>
          <a:xfrm>
            <a:off x="3526230"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41" name="Text Placeholder 70"/>
          <p:cNvSpPr>
            <a:spLocks noGrp="1"/>
          </p:cNvSpPr>
          <p:nvPr>
            <p:ph type="body" sz="quarter" idx="45" hasCustomPrompt="1"/>
          </p:nvPr>
        </p:nvSpPr>
        <p:spPr>
          <a:xfrm>
            <a:off x="6201306"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2" name="Text Placeholder 70"/>
          <p:cNvSpPr>
            <a:spLocks noGrp="1"/>
          </p:cNvSpPr>
          <p:nvPr>
            <p:ph type="body" sz="quarter" idx="46" hasCustomPrompt="1"/>
          </p:nvPr>
        </p:nvSpPr>
        <p:spPr>
          <a:xfrm>
            <a:off x="6201306"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3" name="Text Placeholder 70"/>
          <p:cNvSpPr>
            <a:spLocks noGrp="1"/>
          </p:cNvSpPr>
          <p:nvPr>
            <p:ph type="body" sz="quarter" idx="47" hasCustomPrompt="1"/>
          </p:nvPr>
        </p:nvSpPr>
        <p:spPr>
          <a:xfrm>
            <a:off x="6201306"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4" name="Text Placeholder 70"/>
          <p:cNvSpPr>
            <a:spLocks noGrp="1"/>
          </p:cNvSpPr>
          <p:nvPr>
            <p:ph type="body" sz="quarter" idx="48" hasCustomPrompt="1"/>
          </p:nvPr>
        </p:nvSpPr>
        <p:spPr>
          <a:xfrm>
            <a:off x="6201306"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5" name="Text Placeholder 70"/>
          <p:cNvSpPr>
            <a:spLocks noGrp="1"/>
          </p:cNvSpPr>
          <p:nvPr>
            <p:ph type="body" sz="quarter" idx="49" hasCustomPrompt="1"/>
          </p:nvPr>
        </p:nvSpPr>
        <p:spPr>
          <a:xfrm>
            <a:off x="6201306"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46" name="Text Placeholder 70"/>
          <p:cNvSpPr>
            <a:spLocks noGrp="1"/>
          </p:cNvSpPr>
          <p:nvPr>
            <p:ph type="body" sz="quarter" idx="50" hasCustomPrompt="1"/>
          </p:nvPr>
        </p:nvSpPr>
        <p:spPr>
          <a:xfrm>
            <a:off x="8876383"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7" name="Text Placeholder 70"/>
          <p:cNvSpPr>
            <a:spLocks noGrp="1"/>
          </p:cNvSpPr>
          <p:nvPr>
            <p:ph type="body" sz="quarter" idx="51" hasCustomPrompt="1"/>
          </p:nvPr>
        </p:nvSpPr>
        <p:spPr>
          <a:xfrm>
            <a:off x="8876383"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8" name="Text Placeholder 70"/>
          <p:cNvSpPr>
            <a:spLocks noGrp="1"/>
          </p:cNvSpPr>
          <p:nvPr>
            <p:ph type="body" sz="quarter" idx="52" hasCustomPrompt="1"/>
          </p:nvPr>
        </p:nvSpPr>
        <p:spPr>
          <a:xfrm>
            <a:off x="8876383"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9" name="Text Placeholder 70"/>
          <p:cNvSpPr>
            <a:spLocks noGrp="1"/>
          </p:cNvSpPr>
          <p:nvPr>
            <p:ph type="body" sz="quarter" idx="53" hasCustomPrompt="1"/>
          </p:nvPr>
        </p:nvSpPr>
        <p:spPr>
          <a:xfrm>
            <a:off x="8876383"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50" name="Text Placeholder 70"/>
          <p:cNvSpPr>
            <a:spLocks noGrp="1"/>
          </p:cNvSpPr>
          <p:nvPr>
            <p:ph type="body" sz="quarter" idx="54" hasCustomPrompt="1"/>
          </p:nvPr>
        </p:nvSpPr>
        <p:spPr>
          <a:xfrm>
            <a:off x="8876383"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187829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Closing: Photo 85% Questions Contacts w/Pics">
    <p:spTree>
      <p:nvGrpSpPr>
        <p:cNvPr id="1" name=""/>
        <p:cNvGrpSpPr/>
        <p:nvPr/>
      </p:nvGrpSpPr>
      <p:grpSpPr>
        <a:xfrm>
          <a:off x="0" y="0"/>
          <a:ext cx="0" cy="0"/>
          <a:chOff x="0" y="0"/>
          <a:chExt cx="0" cy="0"/>
        </a:xfrm>
      </p:grpSpPr>
      <p:sp>
        <p:nvSpPr>
          <p:cNvPr id="67" name="Picture Placeholder 4"/>
          <p:cNvSpPr>
            <a:spLocks noGrp="1" noChangeAspect="1"/>
          </p:cNvSpPr>
          <p:nvPr>
            <p:ph type="pic" sz="quarter" idx="10" hasCustomPrompt="1"/>
          </p:nvPr>
        </p:nvSpPr>
        <p:spPr>
          <a:xfrm>
            <a:off x="843064" y="368590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68" name="Text Placeholder 2"/>
          <p:cNvSpPr>
            <a:spLocks noGrp="1"/>
          </p:cNvSpPr>
          <p:nvPr>
            <p:ph type="body" sz="quarter" idx="65" hasCustomPrompt="1"/>
          </p:nvPr>
        </p:nvSpPr>
        <p:spPr>
          <a:xfrm>
            <a:off x="0" y="1636598"/>
            <a:ext cx="12192000" cy="2028440"/>
          </a:xfrm>
          <a:prstGeom prst="rect">
            <a:avLst/>
          </a:prstGeom>
        </p:spPr>
        <p:txBody>
          <a:bodyPr lIns="685800" tIns="0" rIns="685800" bIns="457200" anchor="b" anchorCtr="0">
            <a:spAutoFit/>
          </a:bodyPr>
          <a:lstStyle>
            <a:lvl1pPr marL="0" marR="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defRPr sz="4236" b="1">
                <a:solidFill>
                  <a:schemeClr val="bg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5"/>
                </a:solidFill>
              </a:defRPr>
            </a:lvl3pPr>
            <a:lvl4pPr marL="0" indent="0">
              <a:buFont typeface="Arial" panose="020B0604020202020204" pitchFamily="34" charset="0"/>
              <a:buNone/>
              <a:defRPr sz="2038">
                <a:solidFill>
                  <a:schemeClr val="accent5"/>
                </a:solidFill>
              </a:defRPr>
            </a:lvl4pPr>
            <a:lvl5pPr marL="0" indent="0">
              <a:buFont typeface="Arial" panose="020B0604020202020204" pitchFamily="34" charset="0"/>
              <a:buNone/>
              <a:defRPr sz="2038">
                <a:solidFill>
                  <a:schemeClr val="accent5"/>
                </a:solidFill>
              </a:defRPr>
            </a:lvl5pPr>
            <a:lvl6pPr marL="0" indent="0">
              <a:buNone/>
              <a:defRPr sz="2038">
                <a:solidFill>
                  <a:schemeClr val="accent5"/>
                </a:solidFill>
              </a:defRPr>
            </a:lvl6pPr>
            <a:lvl7pPr marL="0" indent="0">
              <a:buNone/>
              <a:defRPr sz="2038">
                <a:solidFill>
                  <a:schemeClr val="accent5"/>
                </a:solidFill>
              </a:defRPr>
            </a:lvl7pPr>
            <a:lvl8pPr marL="0" indent="0">
              <a:buNone/>
              <a:defRPr sz="2038">
                <a:solidFill>
                  <a:schemeClr val="accent5"/>
                </a:solidFill>
              </a:defRPr>
            </a:lvl8pPr>
            <a:lvl9pPr marL="0" indent="0">
              <a:buFont typeface="Arial" panose="020B0604020202020204" pitchFamily="34" charset="0"/>
              <a:buNone/>
              <a:defRPr sz="2038">
                <a:solidFill>
                  <a:schemeClr val="accent5"/>
                </a:solidFill>
              </a:defRPr>
            </a:lvl9pPr>
          </a:lstStyle>
          <a:p>
            <a:pPr marL="0" marR="0" lvl="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defRPr/>
            </a:pPr>
            <a:r>
              <a:rPr lang="en-US"/>
              <a:t>Questions? 48 pt. Bold </a:t>
            </a:r>
            <a:br>
              <a:rPr lang="en-US"/>
            </a:br>
            <a:r>
              <a:rPr lang="en-US"/>
              <a:t>85% Transparency</a:t>
            </a:r>
            <a:endParaRPr lang="en-US" dirty="0"/>
          </a:p>
          <a:p>
            <a:pPr lvl="1"/>
            <a:r>
              <a:rPr lang="en-US" dirty="0"/>
              <a:t>Click “Increase List Level” to produce this style subhead 28 </a:t>
            </a:r>
            <a:r>
              <a:rPr lang="en-US"/>
              <a:t>pt.</a:t>
            </a:r>
          </a:p>
        </p:txBody>
      </p:sp>
      <p:sp>
        <p:nvSpPr>
          <p:cNvPr id="69" name="Text Placeholder 70"/>
          <p:cNvSpPr>
            <a:spLocks noGrp="1"/>
          </p:cNvSpPr>
          <p:nvPr>
            <p:ph type="body" sz="quarter" idx="66" hasCustomPrompt="1"/>
          </p:nvPr>
        </p:nvSpPr>
        <p:spPr>
          <a:xfrm>
            <a:off x="1927576" y="3685341"/>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70" name="Text Placeholder 70"/>
          <p:cNvSpPr>
            <a:spLocks noGrp="1"/>
          </p:cNvSpPr>
          <p:nvPr>
            <p:ph type="body" sz="quarter" idx="67" hasCustomPrompt="1"/>
          </p:nvPr>
        </p:nvSpPr>
        <p:spPr>
          <a:xfrm>
            <a:off x="1927576" y="3872907"/>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71" name="Text Placeholder 70"/>
          <p:cNvSpPr>
            <a:spLocks noGrp="1"/>
          </p:cNvSpPr>
          <p:nvPr>
            <p:ph type="body" sz="quarter" idx="68" hasCustomPrompt="1"/>
          </p:nvPr>
        </p:nvSpPr>
        <p:spPr>
          <a:xfrm>
            <a:off x="1927576" y="4028801"/>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72" name="Text Placeholder 70"/>
          <p:cNvSpPr>
            <a:spLocks noGrp="1"/>
          </p:cNvSpPr>
          <p:nvPr>
            <p:ph type="body" sz="quarter" idx="69" hasCustomPrompt="1"/>
          </p:nvPr>
        </p:nvSpPr>
        <p:spPr>
          <a:xfrm>
            <a:off x="1927576" y="4184680"/>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73" name="Text Placeholder 70"/>
          <p:cNvSpPr>
            <a:spLocks noGrp="1"/>
          </p:cNvSpPr>
          <p:nvPr>
            <p:ph type="body" sz="quarter" idx="70" hasCustomPrompt="1"/>
          </p:nvPr>
        </p:nvSpPr>
        <p:spPr>
          <a:xfrm>
            <a:off x="1927576"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74" name="Picture Placeholder 4"/>
          <p:cNvSpPr>
            <a:spLocks noGrp="1" noChangeAspect="1"/>
          </p:cNvSpPr>
          <p:nvPr>
            <p:ph type="pic" sz="quarter" idx="71" hasCustomPrompt="1"/>
          </p:nvPr>
        </p:nvSpPr>
        <p:spPr>
          <a:xfrm>
            <a:off x="4436409" y="368590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75" name="Text Placeholder 70"/>
          <p:cNvSpPr>
            <a:spLocks noGrp="1"/>
          </p:cNvSpPr>
          <p:nvPr>
            <p:ph type="body" sz="quarter" idx="72" hasCustomPrompt="1"/>
          </p:nvPr>
        </p:nvSpPr>
        <p:spPr>
          <a:xfrm>
            <a:off x="5520920" y="3685341"/>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76" name="Text Placeholder 70"/>
          <p:cNvSpPr>
            <a:spLocks noGrp="1"/>
          </p:cNvSpPr>
          <p:nvPr>
            <p:ph type="body" sz="quarter" idx="73" hasCustomPrompt="1"/>
          </p:nvPr>
        </p:nvSpPr>
        <p:spPr>
          <a:xfrm>
            <a:off x="5520920" y="3872907"/>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77" name="Text Placeholder 70"/>
          <p:cNvSpPr>
            <a:spLocks noGrp="1"/>
          </p:cNvSpPr>
          <p:nvPr>
            <p:ph type="body" sz="quarter" idx="74" hasCustomPrompt="1"/>
          </p:nvPr>
        </p:nvSpPr>
        <p:spPr>
          <a:xfrm>
            <a:off x="5520920" y="4028801"/>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78" name="Text Placeholder 70"/>
          <p:cNvSpPr>
            <a:spLocks noGrp="1"/>
          </p:cNvSpPr>
          <p:nvPr>
            <p:ph type="body" sz="quarter" idx="75" hasCustomPrompt="1"/>
          </p:nvPr>
        </p:nvSpPr>
        <p:spPr>
          <a:xfrm>
            <a:off x="5520920" y="4184680"/>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79" name="Text Placeholder 70"/>
          <p:cNvSpPr>
            <a:spLocks noGrp="1"/>
          </p:cNvSpPr>
          <p:nvPr>
            <p:ph type="body" sz="quarter" idx="76" hasCustomPrompt="1"/>
          </p:nvPr>
        </p:nvSpPr>
        <p:spPr>
          <a:xfrm>
            <a:off x="5520920"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80" name="Picture Placeholder 4"/>
          <p:cNvSpPr>
            <a:spLocks noGrp="1" noChangeAspect="1"/>
          </p:cNvSpPr>
          <p:nvPr>
            <p:ph type="pic" sz="quarter" idx="77" hasCustomPrompt="1"/>
          </p:nvPr>
        </p:nvSpPr>
        <p:spPr>
          <a:xfrm>
            <a:off x="8022675" y="368534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81" name="Text Placeholder 70"/>
          <p:cNvSpPr>
            <a:spLocks noGrp="1"/>
          </p:cNvSpPr>
          <p:nvPr>
            <p:ph type="body" sz="quarter" idx="78" hasCustomPrompt="1"/>
          </p:nvPr>
        </p:nvSpPr>
        <p:spPr>
          <a:xfrm>
            <a:off x="9107187" y="3684782"/>
            <a:ext cx="2253541"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82" name="Text Placeholder 70"/>
          <p:cNvSpPr>
            <a:spLocks noGrp="1"/>
          </p:cNvSpPr>
          <p:nvPr>
            <p:ph type="body" sz="quarter" idx="79" hasCustomPrompt="1"/>
          </p:nvPr>
        </p:nvSpPr>
        <p:spPr>
          <a:xfrm>
            <a:off x="9107187" y="3872348"/>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83" name="Text Placeholder 70"/>
          <p:cNvSpPr>
            <a:spLocks noGrp="1"/>
          </p:cNvSpPr>
          <p:nvPr>
            <p:ph type="body" sz="quarter" idx="80" hasCustomPrompt="1"/>
          </p:nvPr>
        </p:nvSpPr>
        <p:spPr>
          <a:xfrm>
            <a:off x="9107187" y="4028241"/>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84" name="Text Placeholder 70"/>
          <p:cNvSpPr>
            <a:spLocks noGrp="1"/>
          </p:cNvSpPr>
          <p:nvPr>
            <p:ph type="body" sz="quarter" idx="81" hasCustomPrompt="1"/>
          </p:nvPr>
        </p:nvSpPr>
        <p:spPr>
          <a:xfrm>
            <a:off x="9107187" y="4184120"/>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85" name="Text Placeholder 70"/>
          <p:cNvSpPr>
            <a:spLocks noGrp="1"/>
          </p:cNvSpPr>
          <p:nvPr>
            <p:ph type="body" sz="quarter" idx="82" hasCustomPrompt="1"/>
          </p:nvPr>
        </p:nvSpPr>
        <p:spPr>
          <a:xfrm>
            <a:off x="9107187" y="4339999"/>
            <a:ext cx="2253541"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86" name="Picture Placeholder 4"/>
          <p:cNvSpPr>
            <a:spLocks noGrp="1" noChangeAspect="1"/>
          </p:cNvSpPr>
          <p:nvPr>
            <p:ph type="pic" sz="quarter" idx="83" hasCustomPrompt="1"/>
          </p:nvPr>
        </p:nvSpPr>
        <p:spPr>
          <a:xfrm>
            <a:off x="843064" y="4764522"/>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87" name="Text Placeholder 70"/>
          <p:cNvSpPr>
            <a:spLocks noGrp="1"/>
          </p:cNvSpPr>
          <p:nvPr>
            <p:ph type="body" sz="quarter" idx="84" hasCustomPrompt="1"/>
          </p:nvPr>
        </p:nvSpPr>
        <p:spPr>
          <a:xfrm>
            <a:off x="1927576" y="4763963"/>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88" name="Text Placeholder 70"/>
          <p:cNvSpPr>
            <a:spLocks noGrp="1"/>
          </p:cNvSpPr>
          <p:nvPr>
            <p:ph type="body" sz="quarter" idx="85" hasCustomPrompt="1"/>
          </p:nvPr>
        </p:nvSpPr>
        <p:spPr>
          <a:xfrm>
            <a:off x="1927576" y="4951529"/>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89" name="Text Placeholder 70"/>
          <p:cNvSpPr>
            <a:spLocks noGrp="1"/>
          </p:cNvSpPr>
          <p:nvPr>
            <p:ph type="body" sz="quarter" idx="86" hasCustomPrompt="1"/>
          </p:nvPr>
        </p:nvSpPr>
        <p:spPr>
          <a:xfrm>
            <a:off x="1927576" y="510742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90" name="Text Placeholder 70"/>
          <p:cNvSpPr>
            <a:spLocks noGrp="1"/>
          </p:cNvSpPr>
          <p:nvPr>
            <p:ph type="body" sz="quarter" idx="87" hasCustomPrompt="1"/>
          </p:nvPr>
        </p:nvSpPr>
        <p:spPr>
          <a:xfrm>
            <a:off x="1927576" y="526330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91" name="Text Placeholder 70"/>
          <p:cNvSpPr>
            <a:spLocks noGrp="1"/>
          </p:cNvSpPr>
          <p:nvPr>
            <p:ph type="body" sz="quarter" idx="88" hasCustomPrompt="1"/>
          </p:nvPr>
        </p:nvSpPr>
        <p:spPr>
          <a:xfrm>
            <a:off x="1927576"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92" name="Picture Placeholder 4"/>
          <p:cNvSpPr>
            <a:spLocks noGrp="1" noChangeAspect="1"/>
          </p:cNvSpPr>
          <p:nvPr>
            <p:ph type="pic" sz="quarter" idx="89" hasCustomPrompt="1"/>
          </p:nvPr>
        </p:nvSpPr>
        <p:spPr>
          <a:xfrm>
            <a:off x="4436409" y="4764522"/>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93" name="Text Placeholder 70"/>
          <p:cNvSpPr>
            <a:spLocks noGrp="1"/>
          </p:cNvSpPr>
          <p:nvPr>
            <p:ph type="body" sz="quarter" idx="90" hasCustomPrompt="1"/>
          </p:nvPr>
        </p:nvSpPr>
        <p:spPr>
          <a:xfrm>
            <a:off x="5520920" y="4763963"/>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94" name="Text Placeholder 70"/>
          <p:cNvSpPr>
            <a:spLocks noGrp="1"/>
          </p:cNvSpPr>
          <p:nvPr>
            <p:ph type="body" sz="quarter" idx="91" hasCustomPrompt="1"/>
          </p:nvPr>
        </p:nvSpPr>
        <p:spPr>
          <a:xfrm>
            <a:off x="5520920" y="4951529"/>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95" name="Text Placeholder 70"/>
          <p:cNvSpPr>
            <a:spLocks noGrp="1"/>
          </p:cNvSpPr>
          <p:nvPr>
            <p:ph type="body" sz="quarter" idx="92" hasCustomPrompt="1"/>
          </p:nvPr>
        </p:nvSpPr>
        <p:spPr>
          <a:xfrm>
            <a:off x="5520920" y="510742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96" name="Text Placeholder 70"/>
          <p:cNvSpPr>
            <a:spLocks noGrp="1"/>
          </p:cNvSpPr>
          <p:nvPr>
            <p:ph type="body" sz="quarter" idx="93" hasCustomPrompt="1"/>
          </p:nvPr>
        </p:nvSpPr>
        <p:spPr>
          <a:xfrm>
            <a:off x="5520920" y="526330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97" name="Text Placeholder 70"/>
          <p:cNvSpPr>
            <a:spLocks noGrp="1"/>
          </p:cNvSpPr>
          <p:nvPr>
            <p:ph type="body" sz="quarter" idx="94" hasCustomPrompt="1"/>
          </p:nvPr>
        </p:nvSpPr>
        <p:spPr>
          <a:xfrm>
            <a:off x="5520920"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98" name="Picture Placeholder 4"/>
          <p:cNvSpPr>
            <a:spLocks noGrp="1" noChangeAspect="1"/>
          </p:cNvSpPr>
          <p:nvPr>
            <p:ph type="pic" sz="quarter" idx="95" hasCustomPrompt="1"/>
          </p:nvPr>
        </p:nvSpPr>
        <p:spPr>
          <a:xfrm>
            <a:off x="8022675" y="4763963"/>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99" name="Text Placeholder 70"/>
          <p:cNvSpPr>
            <a:spLocks noGrp="1"/>
          </p:cNvSpPr>
          <p:nvPr>
            <p:ph type="body" sz="quarter" idx="96" hasCustomPrompt="1"/>
          </p:nvPr>
        </p:nvSpPr>
        <p:spPr>
          <a:xfrm>
            <a:off x="9107187" y="4763403"/>
            <a:ext cx="2253541"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100" name="Text Placeholder 70"/>
          <p:cNvSpPr>
            <a:spLocks noGrp="1"/>
          </p:cNvSpPr>
          <p:nvPr>
            <p:ph type="body" sz="quarter" idx="97" hasCustomPrompt="1"/>
          </p:nvPr>
        </p:nvSpPr>
        <p:spPr>
          <a:xfrm>
            <a:off x="9107187" y="4950970"/>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101" name="Text Placeholder 70"/>
          <p:cNvSpPr>
            <a:spLocks noGrp="1"/>
          </p:cNvSpPr>
          <p:nvPr>
            <p:ph type="body" sz="quarter" idx="98" hasCustomPrompt="1"/>
          </p:nvPr>
        </p:nvSpPr>
        <p:spPr>
          <a:xfrm>
            <a:off x="9107187" y="5106863"/>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102" name="Text Placeholder 70"/>
          <p:cNvSpPr>
            <a:spLocks noGrp="1"/>
          </p:cNvSpPr>
          <p:nvPr>
            <p:ph type="body" sz="quarter" idx="99" hasCustomPrompt="1"/>
          </p:nvPr>
        </p:nvSpPr>
        <p:spPr>
          <a:xfrm>
            <a:off x="9107187" y="5262742"/>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103" name="Text Placeholder 70"/>
          <p:cNvSpPr>
            <a:spLocks noGrp="1"/>
          </p:cNvSpPr>
          <p:nvPr>
            <p:ph type="body" sz="quarter" idx="100" hasCustomPrompt="1"/>
          </p:nvPr>
        </p:nvSpPr>
        <p:spPr>
          <a:xfrm>
            <a:off x="9107187" y="5418621"/>
            <a:ext cx="2253541"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317276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Closing: Photo 50% Questions Faegre Gree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1953115"/>
            <a:ext cx="12192000" cy="2951770"/>
          </a:xfrm>
          <a:prstGeom prst="rect">
            <a:avLst/>
          </a:prstGeom>
          <a:noFill/>
        </p:spPr>
        <p:txBody>
          <a:bodyPr lIns="685800" tIns="685800" rIns="685800" bIns="685800" anchor="ctr" anchorCtr="0">
            <a:spAutoFit/>
          </a:bodyPr>
          <a:lstStyle>
            <a:lvl1pPr marL="0" indent="0">
              <a:buNone/>
              <a:tabLst>
                <a:tab pos="168725" algn="l"/>
              </a:tabLst>
              <a:defRPr sz="4236" b="1">
                <a:solidFill>
                  <a:schemeClr val="bg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1"/>
                </a:solidFill>
              </a:defRPr>
            </a:lvl3pPr>
            <a:lvl4pPr marL="0" indent="0">
              <a:buFont typeface="Arial" panose="020B0604020202020204" pitchFamily="34" charset="0"/>
              <a:buNone/>
              <a:defRPr sz="2038">
                <a:solidFill>
                  <a:schemeClr val="accent1"/>
                </a:solidFill>
              </a:defRPr>
            </a:lvl4pPr>
            <a:lvl5pPr marL="0" indent="0">
              <a:buFont typeface="Arial" panose="020B0604020202020204" pitchFamily="34" charset="0"/>
              <a:buNone/>
              <a:defRPr sz="2038">
                <a:solidFill>
                  <a:schemeClr val="accent1"/>
                </a:solidFill>
              </a:defRPr>
            </a:lvl5pPr>
            <a:lvl6pPr marL="0" indent="0">
              <a:buNone/>
              <a:defRPr sz="2038">
                <a:solidFill>
                  <a:schemeClr val="accent1"/>
                </a:solidFill>
              </a:defRPr>
            </a:lvl6pPr>
            <a:lvl7pPr marL="0" indent="0">
              <a:buNone/>
              <a:defRPr sz="2038">
                <a:solidFill>
                  <a:schemeClr val="accent1"/>
                </a:solidFill>
              </a:defRPr>
            </a:lvl7pPr>
            <a:lvl8pPr marL="0" indent="0">
              <a:buNone/>
              <a:defRPr sz="2038">
                <a:solidFill>
                  <a:schemeClr val="accent1"/>
                </a:solidFill>
              </a:defRPr>
            </a:lvl8pPr>
            <a:lvl9pPr marL="0" indent="0">
              <a:buNone/>
              <a:defRPr sz="2038">
                <a:solidFill>
                  <a:schemeClr val="accent1"/>
                </a:solidFill>
              </a:defRPr>
            </a:lvl9pPr>
          </a:lstStyle>
          <a:p>
            <a:pPr lvl="0"/>
            <a:r>
              <a:rPr lang="en-US" dirty="0"/>
              <a:t>Questions? 48 pt</a:t>
            </a:r>
            <a:r>
              <a:rPr lang="en-US"/>
              <a:t>. Bold </a:t>
            </a:r>
            <a:br>
              <a:rPr lang="en-US"/>
            </a:br>
            <a:r>
              <a:rPr lang="en-US"/>
              <a:t>50% Transparency</a:t>
            </a:r>
            <a:endParaRPr lang="en-US" dirty="0"/>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179891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losing: Photo 50% Questions Contacts">
    <p:spTree>
      <p:nvGrpSpPr>
        <p:cNvPr id="1" name=""/>
        <p:cNvGrpSpPr/>
        <p:nvPr/>
      </p:nvGrpSpPr>
      <p:grpSpPr>
        <a:xfrm>
          <a:off x="0" y="0"/>
          <a:ext cx="0" cy="0"/>
          <a:chOff x="0" y="0"/>
          <a:chExt cx="0" cy="0"/>
        </a:xfrm>
      </p:grpSpPr>
      <p:sp>
        <p:nvSpPr>
          <p:cNvPr id="30" name="Text Placeholder 2"/>
          <p:cNvSpPr>
            <a:spLocks noGrp="1"/>
          </p:cNvSpPr>
          <p:nvPr>
            <p:ph type="body" sz="quarter" idx="10" hasCustomPrompt="1"/>
          </p:nvPr>
        </p:nvSpPr>
        <p:spPr>
          <a:xfrm>
            <a:off x="0" y="2058651"/>
            <a:ext cx="12192000" cy="2028440"/>
          </a:xfrm>
          <a:prstGeom prst="rect">
            <a:avLst/>
          </a:prstGeom>
        </p:spPr>
        <p:txBody>
          <a:bodyPr lIns="685800" tIns="0" rIns="685800" bIns="457200" anchor="b" anchorCtr="0">
            <a:spAutoFit/>
          </a:bodyPr>
          <a:lstStyle>
            <a:lvl1pPr marL="0" marR="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tab pos="168725" algn="l"/>
              </a:tabLst>
              <a:defRPr sz="4236" b="1">
                <a:solidFill>
                  <a:schemeClr val="bg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5"/>
                </a:solidFill>
              </a:defRPr>
            </a:lvl3pPr>
            <a:lvl4pPr marL="0" indent="0">
              <a:buFont typeface="Arial" panose="020B0604020202020204" pitchFamily="34" charset="0"/>
              <a:buNone/>
              <a:defRPr sz="2038">
                <a:solidFill>
                  <a:schemeClr val="accent5"/>
                </a:solidFill>
              </a:defRPr>
            </a:lvl4pPr>
            <a:lvl5pPr marL="0" indent="0">
              <a:buFont typeface="Arial" panose="020B0604020202020204" pitchFamily="34" charset="0"/>
              <a:buNone/>
              <a:defRPr sz="2038">
                <a:solidFill>
                  <a:schemeClr val="accent5"/>
                </a:solidFill>
              </a:defRPr>
            </a:lvl5pPr>
            <a:lvl6pPr marL="0" indent="0">
              <a:buNone/>
              <a:defRPr sz="2038">
                <a:solidFill>
                  <a:schemeClr val="accent5"/>
                </a:solidFill>
              </a:defRPr>
            </a:lvl6pPr>
            <a:lvl7pPr marL="0" indent="0">
              <a:buNone/>
              <a:defRPr sz="2038">
                <a:solidFill>
                  <a:schemeClr val="accent5"/>
                </a:solidFill>
              </a:defRPr>
            </a:lvl7pPr>
            <a:lvl8pPr marL="0" indent="0">
              <a:buNone/>
              <a:defRPr sz="2038">
                <a:solidFill>
                  <a:schemeClr val="accent5"/>
                </a:solidFill>
              </a:defRPr>
            </a:lvl8pPr>
            <a:lvl9pPr marL="0" indent="0">
              <a:buNone/>
              <a:defRPr sz="2038">
                <a:solidFill>
                  <a:schemeClr val="accent5"/>
                </a:solidFill>
              </a:defRPr>
            </a:lvl9pPr>
          </a:lstStyle>
          <a:p>
            <a:pPr marL="0" marR="0" lvl="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tab pos="168725" algn="l"/>
              </a:tabLst>
              <a:defRPr/>
            </a:pPr>
            <a:r>
              <a:rPr lang="en-US"/>
              <a:t>Questions? 48 pt. Bold </a:t>
            </a:r>
            <a:br>
              <a:rPr lang="en-US"/>
            </a:br>
            <a:r>
              <a:rPr lang="en-US"/>
              <a:t>50% Transparency</a:t>
            </a:r>
            <a:endParaRPr lang="en-US" dirty="0"/>
          </a:p>
          <a:p>
            <a:pPr lvl="1"/>
            <a:r>
              <a:rPr lang="en-US" dirty="0"/>
              <a:t>Click “Increase List Level” to produce this style subhead 28 </a:t>
            </a:r>
            <a:r>
              <a:rPr lang="en-US"/>
              <a:t>pt.</a:t>
            </a:r>
          </a:p>
        </p:txBody>
      </p:sp>
      <p:sp>
        <p:nvSpPr>
          <p:cNvPr id="31" name="Text Placeholder 70"/>
          <p:cNvSpPr>
            <a:spLocks noGrp="1"/>
          </p:cNvSpPr>
          <p:nvPr>
            <p:ph type="body" sz="quarter" idx="14" hasCustomPrompt="1"/>
          </p:nvPr>
        </p:nvSpPr>
        <p:spPr>
          <a:xfrm>
            <a:off x="851154" y="4112842"/>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32" name="Text Placeholder 70"/>
          <p:cNvSpPr>
            <a:spLocks noGrp="1"/>
          </p:cNvSpPr>
          <p:nvPr>
            <p:ph type="body" sz="quarter" idx="15" hasCustomPrompt="1"/>
          </p:nvPr>
        </p:nvSpPr>
        <p:spPr>
          <a:xfrm>
            <a:off x="851154" y="430040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33" name="Text Placeholder 70"/>
          <p:cNvSpPr>
            <a:spLocks noGrp="1"/>
          </p:cNvSpPr>
          <p:nvPr>
            <p:ph type="body" sz="quarter" idx="16" hasCustomPrompt="1"/>
          </p:nvPr>
        </p:nvSpPr>
        <p:spPr>
          <a:xfrm>
            <a:off x="851154" y="4456302"/>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34" name="Text Placeholder 70"/>
          <p:cNvSpPr>
            <a:spLocks noGrp="1"/>
          </p:cNvSpPr>
          <p:nvPr>
            <p:ph type="body" sz="quarter" idx="17" hasCustomPrompt="1"/>
          </p:nvPr>
        </p:nvSpPr>
        <p:spPr>
          <a:xfrm>
            <a:off x="851154" y="4612181"/>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35" name="Text Placeholder 70"/>
          <p:cNvSpPr>
            <a:spLocks noGrp="1"/>
          </p:cNvSpPr>
          <p:nvPr>
            <p:ph type="body" sz="quarter" idx="34" hasCustomPrompt="1"/>
          </p:nvPr>
        </p:nvSpPr>
        <p:spPr>
          <a:xfrm>
            <a:off x="851154" y="4768059"/>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36" name="Text Placeholder 70"/>
          <p:cNvSpPr>
            <a:spLocks noGrp="1"/>
          </p:cNvSpPr>
          <p:nvPr>
            <p:ph type="body" sz="quarter" idx="40" hasCustomPrompt="1"/>
          </p:nvPr>
        </p:nvSpPr>
        <p:spPr>
          <a:xfrm>
            <a:off x="3526230"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37" name="Text Placeholder 70"/>
          <p:cNvSpPr>
            <a:spLocks noGrp="1"/>
          </p:cNvSpPr>
          <p:nvPr>
            <p:ph type="body" sz="quarter" idx="41" hasCustomPrompt="1"/>
          </p:nvPr>
        </p:nvSpPr>
        <p:spPr>
          <a:xfrm>
            <a:off x="3526230"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38" name="Text Placeholder 70"/>
          <p:cNvSpPr>
            <a:spLocks noGrp="1"/>
          </p:cNvSpPr>
          <p:nvPr>
            <p:ph type="body" sz="quarter" idx="42" hasCustomPrompt="1"/>
          </p:nvPr>
        </p:nvSpPr>
        <p:spPr>
          <a:xfrm>
            <a:off x="3526230"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39" name="Text Placeholder 70"/>
          <p:cNvSpPr>
            <a:spLocks noGrp="1"/>
          </p:cNvSpPr>
          <p:nvPr>
            <p:ph type="body" sz="quarter" idx="43" hasCustomPrompt="1"/>
          </p:nvPr>
        </p:nvSpPr>
        <p:spPr>
          <a:xfrm>
            <a:off x="3526230"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0" name="Text Placeholder 70"/>
          <p:cNvSpPr>
            <a:spLocks noGrp="1"/>
          </p:cNvSpPr>
          <p:nvPr>
            <p:ph type="body" sz="quarter" idx="44" hasCustomPrompt="1"/>
          </p:nvPr>
        </p:nvSpPr>
        <p:spPr>
          <a:xfrm>
            <a:off x="3526230"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41" name="Text Placeholder 70"/>
          <p:cNvSpPr>
            <a:spLocks noGrp="1"/>
          </p:cNvSpPr>
          <p:nvPr>
            <p:ph type="body" sz="quarter" idx="45" hasCustomPrompt="1"/>
          </p:nvPr>
        </p:nvSpPr>
        <p:spPr>
          <a:xfrm>
            <a:off x="6201306"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2" name="Text Placeholder 70"/>
          <p:cNvSpPr>
            <a:spLocks noGrp="1"/>
          </p:cNvSpPr>
          <p:nvPr>
            <p:ph type="body" sz="quarter" idx="46" hasCustomPrompt="1"/>
          </p:nvPr>
        </p:nvSpPr>
        <p:spPr>
          <a:xfrm>
            <a:off x="6201306"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3" name="Text Placeholder 70"/>
          <p:cNvSpPr>
            <a:spLocks noGrp="1"/>
          </p:cNvSpPr>
          <p:nvPr>
            <p:ph type="body" sz="quarter" idx="47" hasCustomPrompt="1"/>
          </p:nvPr>
        </p:nvSpPr>
        <p:spPr>
          <a:xfrm>
            <a:off x="6201306"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4" name="Text Placeholder 70"/>
          <p:cNvSpPr>
            <a:spLocks noGrp="1"/>
          </p:cNvSpPr>
          <p:nvPr>
            <p:ph type="body" sz="quarter" idx="48" hasCustomPrompt="1"/>
          </p:nvPr>
        </p:nvSpPr>
        <p:spPr>
          <a:xfrm>
            <a:off x="6201306"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5" name="Text Placeholder 70"/>
          <p:cNvSpPr>
            <a:spLocks noGrp="1"/>
          </p:cNvSpPr>
          <p:nvPr>
            <p:ph type="body" sz="quarter" idx="49" hasCustomPrompt="1"/>
          </p:nvPr>
        </p:nvSpPr>
        <p:spPr>
          <a:xfrm>
            <a:off x="6201306"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46" name="Text Placeholder 70"/>
          <p:cNvSpPr>
            <a:spLocks noGrp="1"/>
          </p:cNvSpPr>
          <p:nvPr>
            <p:ph type="body" sz="quarter" idx="50" hasCustomPrompt="1"/>
          </p:nvPr>
        </p:nvSpPr>
        <p:spPr>
          <a:xfrm>
            <a:off x="8876383"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7" name="Text Placeholder 70"/>
          <p:cNvSpPr>
            <a:spLocks noGrp="1"/>
          </p:cNvSpPr>
          <p:nvPr>
            <p:ph type="body" sz="quarter" idx="51" hasCustomPrompt="1"/>
          </p:nvPr>
        </p:nvSpPr>
        <p:spPr>
          <a:xfrm>
            <a:off x="8876383"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8" name="Text Placeholder 70"/>
          <p:cNvSpPr>
            <a:spLocks noGrp="1"/>
          </p:cNvSpPr>
          <p:nvPr>
            <p:ph type="body" sz="quarter" idx="52" hasCustomPrompt="1"/>
          </p:nvPr>
        </p:nvSpPr>
        <p:spPr>
          <a:xfrm>
            <a:off x="8876383"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9" name="Text Placeholder 70"/>
          <p:cNvSpPr>
            <a:spLocks noGrp="1"/>
          </p:cNvSpPr>
          <p:nvPr>
            <p:ph type="body" sz="quarter" idx="53" hasCustomPrompt="1"/>
          </p:nvPr>
        </p:nvSpPr>
        <p:spPr>
          <a:xfrm>
            <a:off x="8876383"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50" name="Text Placeholder 70"/>
          <p:cNvSpPr>
            <a:spLocks noGrp="1"/>
          </p:cNvSpPr>
          <p:nvPr>
            <p:ph type="body" sz="quarter" idx="54" hasCustomPrompt="1"/>
          </p:nvPr>
        </p:nvSpPr>
        <p:spPr>
          <a:xfrm>
            <a:off x="8876383"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385872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Closing: Photo 50% Questions Contacts w/Pics">
    <p:spTree>
      <p:nvGrpSpPr>
        <p:cNvPr id="1" name=""/>
        <p:cNvGrpSpPr/>
        <p:nvPr/>
      </p:nvGrpSpPr>
      <p:grpSpPr>
        <a:xfrm>
          <a:off x="0" y="0"/>
          <a:ext cx="0" cy="0"/>
          <a:chOff x="0" y="0"/>
          <a:chExt cx="0" cy="0"/>
        </a:xfrm>
      </p:grpSpPr>
      <p:sp>
        <p:nvSpPr>
          <p:cNvPr id="67" name="Picture Placeholder 4"/>
          <p:cNvSpPr>
            <a:spLocks noGrp="1" noChangeAspect="1"/>
          </p:cNvSpPr>
          <p:nvPr>
            <p:ph type="pic" sz="quarter" idx="10" hasCustomPrompt="1"/>
          </p:nvPr>
        </p:nvSpPr>
        <p:spPr>
          <a:xfrm>
            <a:off x="843064" y="368590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68" name="Text Placeholder 2"/>
          <p:cNvSpPr>
            <a:spLocks noGrp="1"/>
          </p:cNvSpPr>
          <p:nvPr>
            <p:ph type="body" sz="quarter" idx="65" hasCustomPrompt="1"/>
          </p:nvPr>
        </p:nvSpPr>
        <p:spPr>
          <a:xfrm>
            <a:off x="0" y="1636598"/>
            <a:ext cx="12192000" cy="2028440"/>
          </a:xfrm>
          <a:prstGeom prst="rect">
            <a:avLst/>
          </a:prstGeom>
        </p:spPr>
        <p:txBody>
          <a:bodyPr lIns="685800" tIns="0" rIns="685800" bIns="457200" anchor="b" anchorCtr="0">
            <a:spAutoFit/>
          </a:bodyPr>
          <a:lstStyle>
            <a:lvl1pPr marL="0" marR="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defRPr sz="4236" b="1">
                <a:solidFill>
                  <a:schemeClr val="bg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5"/>
                </a:solidFill>
              </a:defRPr>
            </a:lvl3pPr>
            <a:lvl4pPr marL="0" indent="0">
              <a:buFont typeface="Arial" panose="020B0604020202020204" pitchFamily="34" charset="0"/>
              <a:buNone/>
              <a:defRPr sz="2038">
                <a:solidFill>
                  <a:schemeClr val="accent5"/>
                </a:solidFill>
              </a:defRPr>
            </a:lvl4pPr>
            <a:lvl5pPr marL="0" indent="0">
              <a:buFont typeface="Arial" panose="020B0604020202020204" pitchFamily="34" charset="0"/>
              <a:buNone/>
              <a:defRPr sz="2038">
                <a:solidFill>
                  <a:schemeClr val="accent5"/>
                </a:solidFill>
              </a:defRPr>
            </a:lvl5pPr>
            <a:lvl6pPr marL="0" indent="0">
              <a:buNone/>
              <a:defRPr sz="2038">
                <a:solidFill>
                  <a:schemeClr val="accent5"/>
                </a:solidFill>
              </a:defRPr>
            </a:lvl6pPr>
            <a:lvl7pPr marL="0" indent="0">
              <a:buNone/>
              <a:defRPr sz="2038">
                <a:solidFill>
                  <a:schemeClr val="accent5"/>
                </a:solidFill>
              </a:defRPr>
            </a:lvl7pPr>
            <a:lvl8pPr marL="0" indent="0">
              <a:buNone/>
              <a:defRPr sz="2038">
                <a:solidFill>
                  <a:schemeClr val="accent5"/>
                </a:solidFill>
              </a:defRPr>
            </a:lvl8pPr>
            <a:lvl9pPr marL="0" indent="0">
              <a:buFont typeface="Arial" panose="020B0604020202020204" pitchFamily="34" charset="0"/>
              <a:buNone/>
              <a:defRPr sz="2038">
                <a:solidFill>
                  <a:schemeClr val="accent5"/>
                </a:solidFill>
              </a:defRPr>
            </a:lvl9pPr>
          </a:lstStyle>
          <a:p>
            <a:pPr marL="0" marR="0" lvl="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defRPr/>
            </a:pPr>
            <a:r>
              <a:rPr lang="en-US"/>
              <a:t>Questions? 48 pt. Bold </a:t>
            </a:r>
            <a:br>
              <a:rPr lang="en-US"/>
            </a:br>
            <a:r>
              <a:rPr lang="en-US"/>
              <a:t>50% Transparency</a:t>
            </a:r>
            <a:endParaRPr lang="en-US" dirty="0"/>
          </a:p>
          <a:p>
            <a:pPr lvl="1"/>
            <a:r>
              <a:rPr lang="en-US" dirty="0"/>
              <a:t>Click “Increase List Level” to produce this style subhead 28 </a:t>
            </a:r>
            <a:r>
              <a:rPr lang="en-US"/>
              <a:t>pt.</a:t>
            </a:r>
          </a:p>
        </p:txBody>
      </p:sp>
      <p:sp>
        <p:nvSpPr>
          <p:cNvPr id="69" name="Text Placeholder 70"/>
          <p:cNvSpPr>
            <a:spLocks noGrp="1"/>
          </p:cNvSpPr>
          <p:nvPr>
            <p:ph type="body" sz="quarter" idx="66" hasCustomPrompt="1"/>
          </p:nvPr>
        </p:nvSpPr>
        <p:spPr>
          <a:xfrm>
            <a:off x="1927576" y="3685341"/>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70" name="Text Placeholder 70"/>
          <p:cNvSpPr>
            <a:spLocks noGrp="1"/>
          </p:cNvSpPr>
          <p:nvPr>
            <p:ph type="body" sz="quarter" idx="67" hasCustomPrompt="1"/>
          </p:nvPr>
        </p:nvSpPr>
        <p:spPr>
          <a:xfrm>
            <a:off x="1927576" y="3872907"/>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71" name="Text Placeholder 70"/>
          <p:cNvSpPr>
            <a:spLocks noGrp="1"/>
          </p:cNvSpPr>
          <p:nvPr>
            <p:ph type="body" sz="quarter" idx="68" hasCustomPrompt="1"/>
          </p:nvPr>
        </p:nvSpPr>
        <p:spPr>
          <a:xfrm>
            <a:off x="1927576" y="4028801"/>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72" name="Text Placeholder 70"/>
          <p:cNvSpPr>
            <a:spLocks noGrp="1"/>
          </p:cNvSpPr>
          <p:nvPr>
            <p:ph type="body" sz="quarter" idx="69" hasCustomPrompt="1"/>
          </p:nvPr>
        </p:nvSpPr>
        <p:spPr>
          <a:xfrm>
            <a:off x="1927576" y="4184680"/>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73" name="Text Placeholder 70"/>
          <p:cNvSpPr>
            <a:spLocks noGrp="1"/>
          </p:cNvSpPr>
          <p:nvPr>
            <p:ph type="body" sz="quarter" idx="70" hasCustomPrompt="1"/>
          </p:nvPr>
        </p:nvSpPr>
        <p:spPr>
          <a:xfrm>
            <a:off x="1927576"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74" name="Picture Placeholder 4"/>
          <p:cNvSpPr>
            <a:spLocks noGrp="1" noChangeAspect="1"/>
          </p:cNvSpPr>
          <p:nvPr>
            <p:ph type="pic" sz="quarter" idx="71" hasCustomPrompt="1"/>
          </p:nvPr>
        </p:nvSpPr>
        <p:spPr>
          <a:xfrm>
            <a:off x="4436409" y="368590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75" name="Text Placeholder 70"/>
          <p:cNvSpPr>
            <a:spLocks noGrp="1"/>
          </p:cNvSpPr>
          <p:nvPr>
            <p:ph type="body" sz="quarter" idx="72" hasCustomPrompt="1"/>
          </p:nvPr>
        </p:nvSpPr>
        <p:spPr>
          <a:xfrm>
            <a:off x="5520920" y="3685341"/>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76" name="Text Placeholder 70"/>
          <p:cNvSpPr>
            <a:spLocks noGrp="1"/>
          </p:cNvSpPr>
          <p:nvPr>
            <p:ph type="body" sz="quarter" idx="73" hasCustomPrompt="1"/>
          </p:nvPr>
        </p:nvSpPr>
        <p:spPr>
          <a:xfrm>
            <a:off x="5520920" y="3872907"/>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77" name="Text Placeholder 70"/>
          <p:cNvSpPr>
            <a:spLocks noGrp="1"/>
          </p:cNvSpPr>
          <p:nvPr>
            <p:ph type="body" sz="quarter" idx="74" hasCustomPrompt="1"/>
          </p:nvPr>
        </p:nvSpPr>
        <p:spPr>
          <a:xfrm>
            <a:off x="5520920" y="4028801"/>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78" name="Text Placeholder 70"/>
          <p:cNvSpPr>
            <a:spLocks noGrp="1"/>
          </p:cNvSpPr>
          <p:nvPr>
            <p:ph type="body" sz="quarter" idx="75" hasCustomPrompt="1"/>
          </p:nvPr>
        </p:nvSpPr>
        <p:spPr>
          <a:xfrm>
            <a:off x="5520920" y="4184680"/>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79" name="Text Placeholder 70"/>
          <p:cNvSpPr>
            <a:spLocks noGrp="1"/>
          </p:cNvSpPr>
          <p:nvPr>
            <p:ph type="body" sz="quarter" idx="76" hasCustomPrompt="1"/>
          </p:nvPr>
        </p:nvSpPr>
        <p:spPr>
          <a:xfrm>
            <a:off x="5520920"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80" name="Picture Placeholder 4"/>
          <p:cNvSpPr>
            <a:spLocks noGrp="1" noChangeAspect="1"/>
          </p:cNvSpPr>
          <p:nvPr>
            <p:ph type="pic" sz="quarter" idx="77" hasCustomPrompt="1"/>
          </p:nvPr>
        </p:nvSpPr>
        <p:spPr>
          <a:xfrm>
            <a:off x="8022675" y="368534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81" name="Text Placeholder 70"/>
          <p:cNvSpPr>
            <a:spLocks noGrp="1"/>
          </p:cNvSpPr>
          <p:nvPr>
            <p:ph type="body" sz="quarter" idx="78" hasCustomPrompt="1"/>
          </p:nvPr>
        </p:nvSpPr>
        <p:spPr>
          <a:xfrm>
            <a:off x="9107187" y="3684782"/>
            <a:ext cx="2253541"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82" name="Text Placeholder 70"/>
          <p:cNvSpPr>
            <a:spLocks noGrp="1"/>
          </p:cNvSpPr>
          <p:nvPr>
            <p:ph type="body" sz="quarter" idx="79" hasCustomPrompt="1"/>
          </p:nvPr>
        </p:nvSpPr>
        <p:spPr>
          <a:xfrm>
            <a:off x="9107187" y="3872348"/>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83" name="Text Placeholder 70"/>
          <p:cNvSpPr>
            <a:spLocks noGrp="1"/>
          </p:cNvSpPr>
          <p:nvPr>
            <p:ph type="body" sz="quarter" idx="80" hasCustomPrompt="1"/>
          </p:nvPr>
        </p:nvSpPr>
        <p:spPr>
          <a:xfrm>
            <a:off x="9107187" y="4028241"/>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84" name="Text Placeholder 70"/>
          <p:cNvSpPr>
            <a:spLocks noGrp="1"/>
          </p:cNvSpPr>
          <p:nvPr>
            <p:ph type="body" sz="quarter" idx="81" hasCustomPrompt="1"/>
          </p:nvPr>
        </p:nvSpPr>
        <p:spPr>
          <a:xfrm>
            <a:off x="9107187" y="4184120"/>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85" name="Text Placeholder 70"/>
          <p:cNvSpPr>
            <a:spLocks noGrp="1"/>
          </p:cNvSpPr>
          <p:nvPr>
            <p:ph type="body" sz="quarter" idx="82" hasCustomPrompt="1"/>
          </p:nvPr>
        </p:nvSpPr>
        <p:spPr>
          <a:xfrm>
            <a:off x="9107187" y="4339999"/>
            <a:ext cx="2253541"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86" name="Picture Placeholder 4"/>
          <p:cNvSpPr>
            <a:spLocks noGrp="1" noChangeAspect="1"/>
          </p:cNvSpPr>
          <p:nvPr>
            <p:ph type="pic" sz="quarter" idx="83" hasCustomPrompt="1"/>
          </p:nvPr>
        </p:nvSpPr>
        <p:spPr>
          <a:xfrm>
            <a:off x="843064" y="4764522"/>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87" name="Text Placeholder 70"/>
          <p:cNvSpPr>
            <a:spLocks noGrp="1"/>
          </p:cNvSpPr>
          <p:nvPr>
            <p:ph type="body" sz="quarter" idx="84" hasCustomPrompt="1"/>
          </p:nvPr>
        </p:nvSpPr>
        <p:spPr>
          <a:xfrm>
            <a:off x="1927576" y="4763963"/>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88" name="Text Placeholder 70"/>
          <p:cNvSpPr>
            <a:spLocks noGrp="1"/>
          </p:cNvSpPr>
          <p:nvPr>
            <p:ph type="body" sz="quarter" idx="85" hasCustomPrompt="1"/>
          </p:nvPr>
        </p:nvSpPr>
        <p:spPr>
          <a:xfrm>
            <a:off x="1927576" y="4951529"/>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89" name="Text Placeholder 70"/>
          <p:cNvSpPr>
            <a:spLocks noGrp="1"/>
          </p:cNvSpPr>
          <p:nvPr>
            <p:ph type="body" sz="quarter" idx="86" hasCustomPrompt="1"/>
          </p:nvPr>
        </p:nvSpPr>
        <p:spPr>
          <a:xfrm>
            <a:off x="1927576" y="510742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90" name="Text Placeholder 70"/>
          <p:cNvSpPr>
            <a:spLocks noGrp="1"/>
          </p:cNvSpPr>
          <p:nvPr>
            <p:ph type="body" sz="quarter" idx="87" hasCustomPrompt="1"/>
          </p:nvPr>
        </p:nvSpPr>
        <p:spPr>
          <a:xfrm>
            <a:off x="1927576" y="526330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91" name="Text Placeholder 70"/>
          <p:cNvSpPr>
            <a:spLocks noGrp="1"/>
          </p:cNvSpPr>
          <p:nvPr>
            <p:ph type="body" sz="quarter" idx="88" hasCustomPrompt="1"/>
          </p:nvPr>
        </p:nvSpPr>
        <p:spPr>
          <a:xfrm>
            <a:off x="1927576"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92" name="Picture Placeholder 4"/>
          <p:cNvSpPr>
            <a:spLocks noGrp="1" noChangeAspect="1"/>
          </p:cNvSpPr>
          <p:nvPr>
            <p:ph type="pic" sz="quarter" idx="89" hasCustomPrompt="1"/>
          </p:nvPr>
        </p:nvSpPr>
        <p:spPr>
          <a:xfrm>
            <a:off x="4436409" y="4764522"/>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93" name="Text Placeholder 70"/>
          <p:cNvSpPr>
            <a:spLocks noGrp="1"/>
          </p:cNvSpPr>
          <p:nvPr>
            <p:ph type="body" sz="quarter" idx="90" hasCustomPrompt="1"/>
          </p:nvPr>
        </p:nvSpPr>
        <p:spPr>
          <a:xfrm>
            <a:off x="5520920" y="4763963"/>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94" name="Text Placeholder 70"/>
          <p:cNvSpPr>
            <a:spLocks noGrp="1"/>
          </p:cNvSpPr>
          <p:nvPr>
            <p:ph type="body" sz="quarter" idx="91" hasCustomPrompt="1"/>
          </p:nvPr>
        </p:nvSpPr>
        <p:spPr>
          <a:xfrm>
            <a:off x="5520920" y="4951529"/>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95" name="Text Placeholder 70"/>
          <p:cNvSpPr>
            <a:spLocks noGrp="1"/>
          </p:cNvSpPr>
          <p:nvPr>
            <p:ph type="body" sz="quarter" idx="92" hasCustomPrompt="1"/>
          </p:nvPr>
        </p:nvSpPr>
        <p:spPr>
          <a:xfrm>
            <a:off x="5520920" y="510742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96" name="Text Placeholder 70"/>
          <p:cNvSpPr>
            <a:spLocks noGrp="1"/>
          </p:cNvSpPr>
          <p:nvPr>
            <p:ph type="body" sz="quarter" idx="93" hasCustomPrompt="1"/>
          </p:nvPr>
        </p:nvSpPr>
        <p:spPr>
          <a:xfrm>
            <a:off x="5520920" y="526330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97" name="Text Placeholder 70"/>
          <p:cNvSpPr>
            <a:spLocks noGrp="1"/>
          </p:cNvSpPr>
          <p:nvPr>
            <p:ph type="body" sz="quarter" idx="94" hasCustomPrompt="1"/>
          </p:nvPr>
        </p:nvSpPr>
        <p:spPr>
          <a:xfrm>
            <a:off x="5520920"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98" name="Picture Placeholder 4"/>
          <p:cNvSpPr>
            <a:spLocks noGrp="1" noChangeAspect="1"/>
          </p:cNvSpPr>
          <p:nvPr>
            <p:ph type="pic" sz="quarter" idx="95" hasCustomPrompt="1"/>
          </p:nvPr>
        </p:nvSpPr>
        <p:spPr>
          <a:xfrm>
            <a:off x="8022675" y="4763963"/>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99" name="Text Placeholder 70"/>
          <p:cNvSpPr>
            <a:spLocks noGrp="1"/>
          </p:cNvSpPr>
          <p:nvPr>
            <p:ph type="body" sz="quarter" idx="96" hasCustomPrompt="1"/>
          </p:nvPr>
        </p:nvSpPr>
        <p:spPr>
          <a:xfrm>
            <a:off x="9107187" y="4763403"/>
            <a:ext cx="2253541"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100" name="Text Placeholder 70"/>
          <p:cNvSpPr>
            <a:spLocks noGrp="1"/>
          </p:cNvSpPr>
          <p:nvPr>
            <p:ph type="body" sz="quarter" idx="97" hasCustomPrompt="1"/>
          </p:nvPr>
        </p:nvSpPr>
        <p:spPr>
          <a:xfrm>
            <a:off x="9107187" y="4950970"/>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101" name="Text Placeholder 70"/>
          <p:cNvSpPr>
            <a:spLocks noGrp="1"/>
          </p:cNvSpPr>
          <p:nvPr>
            <p:ph type="body" sz="quarter" idx="98" hasCustomPrompt="1"/>
          </p:nvPr>
        </p:nvSpPr>
        <p:spPr>
          <a:xfrm>
            <a:off x="9107187" y="5106863"/>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102" name="Text Placeholder 70"/>
          <p:cNvSpPr>
            <a:spLocks noGrp="1"/>
          </p:cNvSpPr>
          <p:nvPr>
            <p:ph type="body" sz="quarter" idx="99" hasCustomPrompt="1"/>
          </p:nvPr>
        </p:nvSpPr>
        <p:spPr>
          <a:xfrm>
            <a:off x="9107187" y="5262742"/>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103" name="Text Placeholder 70"/>
          <p:cNvSpPr>
            <a:spLocks noGrp="1"/>
          </p:cNvSpPr>
          <p:nvPr>
            <p:ph type="body" sz="quarter" idx="100" hasCustomPrompt="1"/>
          </p:nvPr>
        </p:nvSpPr>
        <p:spPr>
          <a:xfrm>
            <a:off x="9107187" y="5418621"/>
            <a:ext cx="2253541"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365468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losing: Photo 25% Questions Faegre Gree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1953115"/>
            <a:ext cx="12192000" cy="2951770"/>
          </a:xfrm>
          <a:prstGeom prst="rect">
            <a:avLst/>
          </a:prstGeom>
          <a:noFill/>
        </p:spPr>
        <p:txBody>
          <a:bodyPr lIns="685800" tIns="685800" rIns="685800" bIns="685800" anchor="ctr" anchorCtr="0">
            <a:spAutoFit/>
          </a:bodyPr>
          <a:lstStyle>
            <a:lvl1pPr marL="0" indent="0">
              <a:buNone/>
              <a:tabLst>
                <a:tab pos="168725" algn="l"/>
              </a:tabLst>
              <a:defRPr sz="4236" b="1">
                <a:solidFill>
                  <a:schemeClr val="bg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1"/>
                </a:solidFill>
              </a:defRPr>
            </a:lvl3pPr>
            <a:lvl4pPr marL="0" indent="0">
              <a:buFont typeface="Arial" panose="020B0604020202020204" pitchFamily="34" charset="0"/>
              <a:buNone/>
              <a:defRPr sz="2038">
                <a:solidFill>
                  <a:schemeClr val="accent1"/>
                </a:solidFill>
              </a:defRPr>
            </a:lvl4pPr>
            <a:lvl5pPr marL="0" indent="0">
              <a:buFont typeface="Arial" panose="020B0604020202020204" pitchFamily="34" charset="0"/>
              <a:buNone/>
              <a:defRPr sz="2038">
                <a:solidFill>
                  <a:schemeClr val="accent1"/>
                </a:solidFill>
              </a:defRPr>
            </a:lvl5pPr>
            <a:lvl6pPr marL="0" indent="0">
              <a:buNone/>
              <a:defRPr sz="2038">
                <a:solidFill>
                  <a:schemeClr val="accent1"/>
                </a:solidFill>
              </a:defRPr>
            </a:lvl6pPr>
            <a:lvl7pPr marL="0" indent="0">
              <a:buNone/>
              <a:defRPr sz="2038">
                <a:solidFill>
                  <a:schemeClr val="accent1"/>
                </a:solidFill>
              </a:defRPr>
            </a:lvl7pPr>
            <a:lvl8pPr marL="0" indent="0">
              <a:buNone/>
              <a:defRPr sz="2038">
                <a:solidFill>
                  <a:schemeClr val="accent1"/>
                </a:solidFill>
              </a:defRPr>
            </a:lvl8pPr>
            <a:lvl9pPr marL="0" indent="0">
              <a:buNone/>
              <a:defRPr sz="2038">
                <a:solidFill>
                  <a:schemeClr val="accent1"/>
                </a:solidFill>
              </a:defRPr>
            </a:lvl9pPr>
          </a:lstStyle>
          <a:p>
            <a:pPr lvl="0"/>
            <a:r>
              <a:rPr lang="en-US" dirty="0"/>
              <a:t>Questions? 48 pt</a:t>
            </a:r>
            <a:r>
              <a:rPr lang="en-US"/>
              <a:t>. Bold </a:t>
            </a:r>
            <a:br>
              <a:rPr lang="en-US"/>
            </a:br>
            <a:r>
              <a:rPr lang="en-US"/>
              <a:t>25% Transparency</a:t>
            </a:r>
            <a:endParaRPr lang="en-US" dirty="0"/>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275325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3062472624"/>
      </p:ext>
    </p:extLst>
  </p:cSld>
  <p:clrMapOvr>
    <a:masterClrMapping/>
  </p:clrMapOvr>
  <p:transition spd="med">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losing: Photo 25% Questions Contacts">
    <p:spTree>
      <p:nvGrpSpPr>
        <p:cNvPr id="1" name=""/>
        <p:cNvGrpSpPr/>
        <p:nvPr/>
      </p:nvGrpSpPr>
      <p:grpSpPr>
        <a:xfrm>
          <a:off x="0" y="0"/>
          <a:ext cx="0" cy="0"/>
          <a:chOff x="0" y="0"/>
          <a:chExt cx="0" cy="0"/>
        </a:xfrm>
      </p:grpSpPr>
      <p:sp>
        <p:nvSpPr>
          <p:cNvPr id="28" name="Text Placeholder 2"/>
          <p:cNvSpPr>
            <a:spLocks noGrp="1"/>
          </p:cNvSpPr>
          <p:nvPr>
            <p:ph type="body" sz="quarter" idx="10" hasCustomPrompt="1"/>
          </p:nvPr>
        </p:nvSpPr>
        <p:spPr>
          <a:xfrm>
            <a:off x="0" y="2058651"/>
            <a:ext cx="12192000" cy="2028440"/>
          </a:xfrm>
          <a:prstGeom prst="rect">
            <a:avLst/>
          </a:prstGeom>
        </p:spPr>
        <p:txBody>
          <a:bodyPr lIns="685800" tIns="0" rIns="685800" bIns="457200" anchor="b" anchorCtr="0">
            <a:spAutoFit/>
          </a:bodyPr>
          <a:lstStyle>
            <a:lvl1pPr marL="0" marR="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tab pos="168725" algn="l"/>
              </a:tabLst>
              <a:defRPr sz="4236" b="1">
                <a:solidFill>
                  <a:schemeClr val="bg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5"/>
                </a:solidFill>
              </a:defRPr>
            </a:lvl3pPr>
            <a:lvl4pPr marL="0" indent="0">
              <a:buFont typeface="Arial" panose="020B0604020202020204" pitchFamily="34" charset="0"/>
              <a:buNone/>
              <a:defRPr sz="2038">
                <a:solidFill>
                  <a:schemeClr val="accent5"/>
                </a:solidFill>
              </a:defRPr>
            </a:lvl4pPr>
            <a:lvl5pPr marL="0" indent="0">
              <a:buFont typeface="Arial" panose="020B0604020202020204" pitchFamily="34" charset="0"/>
              <a:buNone/>
              <a:defRPr sz="2038">
                <a:solidFill>
                  <a:schemeClr val="accent5"/>
                </a:solidFill>
              </a:defRPr>
            </a:lvl5pPr>
            <a:lvl6pPr marL="0" indent="0">
              <a:buNone/>
              <a:defRPr sz="2038">
                <a:solidFill>
                  <a:schemeClr val="accent5"/>
                </a:solidFill>
              </a:defRPr>
            </a:lvl6pPr>
            <a:lvl7pPr marL="0" indent="0">
              <a:buNone/>
              <a:defRPr sz="2038">
                <a:solidFill>
                  <a:schemeClr val="accent5"/>
                </a:solidFill>
              </a:defRPr>
            </a:lvl7pPr>
            <a:lvl8pPr marL="0" indent="0">
              <a:buNone/>
              <a:defRPr sz="2038">
                <a:solidFill>
                  <a:schemeClr val="accent5"/>
                </a:solidFill>
              </a:defRPr>
            </a:lvl8pPr>
            <a:lvl9pPr marL="0" indent="0">
              <a:buNone/>
              <a:defRPr sz="2038">
                <a:solidFill>
                  <a:schemeClr val="accent5"/>
                </a:solidFill>
              </a:defRPr>
            </a:lvl9pPr>
          </a:lstStyle>
          <a:p>
            <a:pPr marL="0" marR="0" lvl="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tab pos="168725" algn="l"/>
              </a:tabLst>
              <a:defRPr/>
            </a:pPr>
            <a:r>
              <a:rPr lang="en-US"/>
              <a:t>Questions? 48 pt. Bold </a:t>
            </a:r>
            <a:br>
              <a:rPr lang="en-US"/>
            </a:br>
            <a:r>
              <a:rPr lang="en-US"/>
              <a:t>25% Transparency</a:t>
            </a:r>
            <a:endParaRPr lang="en-US" dirty="0"/>
          </a:p>
          <a:p>
            <a:pPr lvl="1"/>
            <a:r>
              <a:rPr lang="en-US" dirty="0"/>
              <a:t>Click “Increase List Level” to produce this style subhead 28 </a:t>
            </a:r>
            <a:r>
              <a:rPr lang="en-US"/>
              <a:t>pt.</a:t>
            </a:r>
          </a:p>
        </p:txBody>
      </p:sp>
      <p:sp>
        <p:nvSpPr>
          <p:cNvPr id="30" name="Text Placeholder 70"/>
          <p:cNvSpPr>
            <a:spLocks noGrp="1"/>
          </p:cNvSpPr>
          <p:nvPr>
            <p:ph type="body" sz="quarter" idx="14" hasCustomPrompt="1"/>
          </p:nvPr>
        </p:nvSpPr>
        <p:spPr>
          <a:xfrm>
            <a:off x="851154" y="4112842"/>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31" name="Text Placeholder 70"/>
          <p:cNvSpPr>
            <a:spLocks noGrp="1"/>
          </p:cNvSpPr>
          <p:nvPr>
            <p:ph type="body" sz="quarter" idx="15" hasCustomPrompt="1"/>
          </p:nvPr>
        </p:nvSpPr>
        <p:spPr>
          <a:xfrm>
            <a:off x="851154" y="4300408"/>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32" name="Text Placeholder 70"/>
          <p:cNvSpPr>
            <a:spLocks noGrp="1"/>
          </p:cNvSpPr>
          <p:nvPr>
            <p:ph type="body" sz="quarter" idx="16" hasCustomPrompt="1"/>
          </p:nvPr>
        </p:nvSpPr>
        <p:spPr>
          <a:xfrm>
            <a:off x="851154" y="4456302"/>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33" name="Text Placeholder 70"/>
          <p:cNvSpPr>
            <a:spLocks noGrp="1"/>
          </p:cNvSpPr>
          <p:nvPr>
            <p:ph type="body" sz="quarter" idx="17" hasCustomPrompt="1"/>
          </p:nvPr>
        </p:nvSpPr>
        <p:spPr>
          <a:xfrm>
            <a:off x="851154" y="4612181"/>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34" name="Text Placeholder 70"/>
          <p:cNvSpPr>
            <a:spLocks noGrp="1"/>
          </p:cNvSpPr>
          <p:nvPr>
            <p:ph type="body" sz="quarter" idx="34" hasCustomPrompt="1"/>
          </p:nvPr>
        </p:nvSpPr>
        <p:spPr>
          <a:xfrm>
            <a:off x="851154" y="4768059"/>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35" name="Text Placeholder 70"/>
          <p:cNvSpPr>
            <a:spLocks noGrp="1"/>
          </p:cNvSpPr>
          <p:nvPr>
            <p:ph type="body" sz="quarter" idx="40" hasCustomPrompt="1"/>
          </p:nvPr>
        </p:nvSpPr>
        <p:spPr>
          <a:xfrm>
            <a:off x="3526230"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36" name="Text Placeholder 70"/>
          <p:cNvSpPr>
            <a:spLocks noGrp="1"/>
          </p:cNvSpPr>
          <p:nvPr>
            <p:ph type="body" sz="quarter" idx="41" hasCustomPrompt="1"/>
          </p:nvPr>
        </p:nvSpPr>
        <p:spPr>
          <a:xfrm>
            <a:off x="3526230"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37" name="Text Placeholder 70"/>
          <p:cNvSpPr>
            <a:spLocks noGrp="1"/>
          </p:cNvSpPr>
          <p:nvPr>
            <p:ph type="body" sz="quarter" idx="42" hasCustomPrompt="1"/>
          </p:nvPr>
        </p:nvSpPr>
        <p:spPr>
          <a:xfrm>
            <a:off x="3526230"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38" name="Text Placeholder 70"/>
          <p:cNvSpPr>
            <a:spLocks noGrp="1"/>
          </p:cNvSpPr>
          <p:nvPr>
            <p:ph type="body" sz="quarter" idx="43" hasCustomPrompt="1"/>
          </p:nvPr>
        </p:nvSpPr>
        <p:spPr>
          <a:xfrm>
            <a:off x="3526230"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39" name="Text Placeholder 70"/>
          <p:cNvSpPr>
            <a:spLocks noGrp="1"/>
          </p:cNvSpPr>
          <p:nvPr>
            <p:ph type="body" sz="quarter" idx="44" hasCustomPrompt="1"/>
          </p:nvPr>
        </p:nvSpPr>
        <p:spPr>
          <a:xfrm>
            <a:off x="3526230"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40" name="Text Placeholder 70"/>
          <p:cNvSpPr>
            <a:spLocks noGrp="1"/>
          </p:cNvSpPr>
          <p:nvPr>
            <p:ph type="body" sz="quarter" idx="45" hasCustomPrompt="1"/>
          </p:nvPr>
        </p:nvSpPr>
        <p:spPr>
          <a:xfrm>
            <a:off x="6201306"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1" name="Text Placeholder 70"/>
          <p:cNvSpPr>
            <a:spLocks noGrp="1"/>
          </p:cNvSpPr>
          <p:nvPr>
            <p:ph type="body" sz="quarter" idx="46" hasCustomPrompt="1"/>
          </p:nvPr>
        </p:nvSpPr>
        <p:spPr>
          <a:xfrm>
            <a:off x="6201306"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2" name="Text Placeholder 70"/>
          <p:cNvSpPr>
            <a:spLocks noGrp="1"/>
          </p:cNvSpPr>
          <p:nvPr>
            <p:ph type="body" sz="quarter" idx="47" hasCustomPrompt="1"/>
          </p:nvPr>
        </p:nvSpPr>
        <p:spPr>
          <a:xfrm>
            <a:off x="6201306"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3" name="Text Placeholder 70"/>
          <p:cNvSpPr>
            <a:spLocks noGrp="1"/>
          </p:cNvSpPr>
          <p:nvPr>
            <p:ph type="body" sz="quarter" idx="48" hasCustomPrompt="1"/>
          </p:nvPr>
        </p:nvSpPr>
        <p:spPr>
          <a:xfrm>
            <a:off x="6201306"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4" name="Text Placeholder 70"/>
          <p:cNvSpPr>
            <a:spLocks noGrp="1"/>
          </p:cNvSpPr>
          <p:nvPr>
            <p:ph type="body" sz="quarter" idx="49" hasCustomPrompt="1"/>
          </p:nvPr>
        </p:nvSpPr>
        <p:spPr>
          <a:xfrm>
            <a:off x="6201306"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45" name="Text Placeholder 70"/>
          <p:cNvSpPr>
            <a:spLocks noGrp="1"/>
          </p:cNvSpPr>
          <p:nvPr>
            <p:ph type="body" sz="quarter" idx="50" hasCustomPrompt="1"/>
          </p:nvPr>
        </p:nvSpPr>
        <p:spPr>
          <a:xfrm>
            <a:off x="8876383" y="4116630"/>
            <a:ext cx="2484345"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46" name="Text Placeholder 70"/>
          <p:cNvSpPr>
            <a:spLocks noGrp="1"/>
          </p:cNvSpPr>
          <p:nvPr>
            <p:ph type="body" sz="quarter" idx="51" hasCustomPrompt="1"/>
          </p:nvPr>
        </p:nvSpPr>
        <p:spPr>
          <a:xfrm>
            <a:off x="8876383" y="4304196"/>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47" name="Text Placeholder 70"/>
          <p:cNvSpPr>
            <a:spLocks noGrp="1"/>
          </p:cNvSpPr>
          <p:nvPr>
            <p:ph type="body" sz="quarter" idx="52" hasCustomPrompt="1"/>
          </p:nvPr>
        </p:nvSpPr>
        <p:spPr>
          <a:xfrm>
            <a:off x="8876383" y="4460090"/>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48" name="Text Placeholder 70"/>
          <p:cNvSpPr>
            <a:spLocks noGrp="1"/>
          </p:cNvSpPr>
          <p:nvPr>
            <p:ph type="body" sz="quarter" idx="53" hasCustomPrompt="1"/>
          </p:nvPr>
        </p:nvSpPr>
        <p:spPr>
          <a:xfrm>
            <a:off x="8876383" y="4615969"/>
            <a:ext cx="2484345"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49" name="Text Placeholder 70"/>
          <p:cNvSpPr>
            <a:spLocks noGrp="1"/>
          </p:cNvSpPr>
          <p:nvPr>
            <p:ph type="body" sz="quarter" idx="54" hasCustomPrompt="1"/>
          </p:nvPr>
        </p:nvSpPr>
        <p:spPr>
          <a:xfrm>
            <a:off x="8876383" y="4771847"/>
            <a:ext cx="2484345"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82335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Closing: Photo 25% Questions Contacts w/Pics">
    <p:spTree>
      <p:nvGrpSpPr>
        <p:cNvPr id="1" name=""/>
        <p:cNvGrpSpPr/>
        <p:nvPr/>
      </p:nvGrpSpPr>
      <p:grpSpPr>
        <a:xfrm>
          <a:off x="0" y="0"/>
          <a:ext cx="0" cy="0"/>
          <a:chOff x="0" y="0"/>
          <a:chExt cx="0" cy="0"/>
        </a:xfrm>
      </p:grpSpPr>
      <p:sp>
        <p:nvSpPr>
          <p:cNvPr id="67" name="Picture Placeholder 4"/>
          <p:cNvSpPr>
            <a:spLocks noGrp="1" noChangeAspect="1"/>
          </p:cNvSpPr>
          <p:nvPr>
            <p:ph type="pic" sz="quarter" idx="10" hasCustomPrompt="1"/>
          </p:nvPr>
        </p:nvSpPr>
        <p:spPr>
          <a:xfrm>
            <a:off x="843064" y="368590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68" name="Text Placeholder 2"/>
          <p:cNvSpPr>
            <a:spLocks noGrp="1"/>
          </p:cNvSpPr>
          <p:nvPr>
            <p:ph type="body" sz="quarter" idx="65" hasCustomPrompt="1"/>
          </p:nvPr>
        </p:nvSpPr>
        <p:spPr>
          <a:xfrm>
            <a:off x="0" y="1636598"/>
            <a:ext cx="12192000" cy="2028440"/>
          </a:xfrm>
          <a:prstGeom prst="rect">
            <a:avLst/>
          </a:prstGeom>
        </p:spPr>
        <p:txBody>
          <a:bodyPr lIns="685800" tIns="0" rIns="685800" bIns="457200" anchor="b" anchorCtr="0">
            <a:spAutoFit/>
          </a:bodyPr>
          <a:lstStyle>
            <a:lvl1pPr marL="0" marR="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defRPr sz="4236" b="1">
                <a:solidFill>
                  <a:schemeClr val="bg1"/>
                </a:solidFill>
              </a:defRPr>
            </a:lvl1pPr>
            <a:lvl2pPr marL="0" indent="0">
              <a:buNone/>
              <a:tabLst>
                <a:tab pos="168725" algn="l"/>
              </a:tabLst>
              <a:defRPr sz="2471">
                <a:solidFill>
                  <a:schemeClr val="accent1"/>
                </a:solidFill>
              </a:defRPr>
            </a:lvl2pPr>
            <a:lvl3pPr marL="0" indent="0">
              <a:buFont typeface="Arial" panose="020B0604020202020204" pitchFamily="34" charset="0"/>
              <a:buNone/>
              <a:defRPr sz="2038">
                <a:solidFill>
                  <a:schemeClr val="accent5"/>
                </a:solidFill>
              </a:defRPr>
            </a:lvl3pPr>
            <a:lvl4pPr marL="0" indent="0">
              <a:buFont typeface="Arial" panose="020B0604020202020204" pitchFamily="34" charset="0"/>
              <a:buNone/>
              <a:defRPr sz="2038">
                <a:solidFill>
                  <a:schemeClr val="accent5"/>
                </a:solidFill>
              </a:defRPr>
            </a:lvl4pPr>
            <a:lvl5pPr marL="0" indent="0">
              <a:buFont typeface="Arial" panose="020B0604020202020204" pitchFamily="34" charset="0"/>
              <a:buNone/>
              <a:defRPr sz="2038">
                <a:solidFill>
                  <a:schemeClr val="accent5"/>
                </a:solidFill>
              </a:defRPr>
            </a:lvl5pPr>
            <a:lvl6pPr marL="0" indent="0">
              <a:buNone/>
              <a:defRPr sz="2038">
                <a:solidFill>
                  <a:schemeClr val="accent5"/>
                </a:solidFill>
              </a:defRPr>
            </a:lvl6pPr>
            <a:lvl7pPr marL="0" indent="0">
              <a:buNone/>
              <a:defRPr sz="2038">
                <a:solidFill>
                  <a:schemeClr val="accent5"/>
                </a:solidFill>
              </a:defRPr>
            </a:lvl7pPr>
            <a:lvl8pPr marL="0" indent="0">
              <a:buNone/>
              <a:defRPr sz="2038">
                <a:solidFill>
                  <a:schemeClr val="accent5"/>
                </a:solidFill>
              </a:defRPr>
            </a:lvl8pPr>
            <a:lvl9pPr marL="0" indent="0">
              <a:buFont typeface="Arial" panose="020B0604020202020204" pitchFamily="34" charset="0"/>
              <a:buNone/>
              <a:defRPr sz="2038">
                <a:solidFill>
                  <a:schemeClr val="accent5"/>
                </a:solidFill>
              </a:defRPr>
            </a:lvl9pPr>
          </a:lstStyle>
          <a:p>
            <a:pPr marL="0" marR="0" lvl="0" indent="0" algn="l" defTabSz="665653" rtl="0" eaLnBrk="1" fontAlgn="auto" latinLnBrk="0" hangingPunct="1">
              <a:lnSpc>
                <a:spcPct val="90000"/>
              </a:lnSpc>
              <a:spcBef>
                <a:spcPts val="729"/>
              </a:spcBef>
              <a:spcAft>
                <a:spcPts val="0"/>
              </a:spcAft>
              <a:buClrTx/>
              <a:buSzTx/>
              <a:buFont typeface="Arial" panose="020B0604020202020204" pitchFamily="34" charset="0"/>
              <a:buNone/>
              <a:tabLst/>
              <a:defRPr/>
            </a:pPr>
            <a:r>
              <a:rPr lang="en-US"/>
              <a:t>Questions? 48 pt. Bold </a:t>
            </a:r>
            <a:br>
              <a:rPr lang="en-US"/>
            </a:br>
            <a:r>
              <a:rPr lang="en-US"/>
              <a:t>25% Transparency</a:t>
            </a:r>
            <a:endParaRPr lang="en-US" dirty="0"/>
          </a:p>
          <a:p>
            <a:pPr lvl="1"/>
            <a:r>
              <a:rPr lang="en-US" dirty="0"/>
              <a:t>Click “Increase List Level” to produce this style subhead 28 </a:t>
            </a:r>
            <a:r>
              <a:rPr lang="en-US"/>
              <a:t>pt.</a:t>
            </a:r>
          </a:p>
        </p:txBody>
      </p:sp>
      <p:sp>
        <p:nvSpPr>
          <p:cNvPr id="69" name="Text Placeholder 70"/>
          <p:cNvSpPr>
            <a:spLocks noGrp="1"/>
          </p:cNvSpPr>
          <p:nvPr>
            <p:ph type="body" sz="quarter" idx="66" hasCustomPrompt="1"/>
          </p:nvPr>
        </p:nvSpPr>
        <p:spPr>
          <a:xfrm>
            <a:off x="1927576" y="3685341"/>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70" name="Text Placeholder 70"/>
          <p:cNvSpPr>
            <a:spLocks noGrp="1"/>
          </p:cNvSpPr>
          <p:nvPr>
            <p:ph type="body" sz="quarter" idx="67" hasCustomPrompt="1"/>
          </p:nvPr>
        </p:nvSpPr>
        <p:spPr>
          <a:xfrm>
            <a:off x="1927576" y="3872907"/>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71" name="Text Placeholder 70"/>
          <p:cNvSpPr>
            <a:spLocks noGrp="1"/>
          </p:cNvSpPr>
          <p:nvPr>
            <p:ph type="body" sz="quarter" idx="68" hasCustomPrompt="1"/>
          </p:nvPr>
        </p:nvSpPr>
        <p:spPr>
          <a:xfrm>
            <a:off x="1927576" y="4028801"/>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72" name="Text Placeholder 70"/>
          <p:cNvSpPr>
            <a:spLocks noGrp="1"/>
          </p:cNvSpPr>
          <p:nvPr>
            <p:ph type="body" sz="quarter" idx="69" hasCustomPrompt="1"/>
          </p:nvPr>
        </p:nvSpPr>
        <p:spPr>
          <a:xfrm>
            <a:off x="1927576" y="4184680"/>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73" name="Text Placeholder 70"/>
          <p:cNvSpPr>
            <a:spLocks noGrp="1"/>
          </p:cNvSpPr>
          <p:nvPr>
            <p:ph type="body" sz="quarter" idx="70" hasCustomPrompt="1"/>
          </p:nvPr>
        </p:nvSpPr>
        <p:spPr>
          <a:xfrm>
            <a:off x="1927576"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74" name="Picture Placeholder 4"/>
          <p:cNvSpPr>
            <a:spLocks noGrp="1" noChangeAspect="1"/>
          </p:cNvSpPr>
          <p:nvPr>
            <p:ph type="pic" sz="quarter" idx="71" hasCustomPrompt="1"/>
          </p:nvPr>
        </p:nvSpPr>
        <p:spPr>
          <a:xfrm>
            <a:off x="4436409" y="368590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75" name="Text Placeholder 70"/>
          <p:cNvSpPr>
            <a:spLocks noGrp="1"/>
          </p:cNvSpPr>
          <p:nvPr>
            <p:ph type="body" sz="quarter" idx="72" hasCustomPrompt="1"/>
          </p:nvPr>
        </p:nvSpPr>
        <p:spPr>
          <a:xfrm>
            <a:off x="5520920" y="3685341"/>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76" name="Text Placeholder 70"/>
          <p:cNvSpPr>
            <a:spLocks noGrp="1"/>
          </p:cNvSpPr>
          <p:nvPr>
            <p:ph type="body" sz="quarter" idx="73" hasCustomPrompt="1"/>
          </p:nvPr>
        </p:nvSpPr>
        <p:spPr>
          <a:xfrm>
            <a:off x="5520920" y="3872907"/>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77" name="Text Placeholder 70"/>
          <p:cNvSpPr>
            <a:spLocks noGrp="1"/>
          </p:cNvSpPr>
          <p:nvPr>
            <p:ph type="body" sz="quarter" idx="74" hasCustomPrompt="1"/>
          </p:nvPr>
        </p:nvSpPr>
        <p:spPr>
          <a:xfrm>
            <a:off x="5520920" y="4028801"/>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78" name="Text Placeholder 70"/>
          <p:cNvSpPr>
            <a:spLocks noGrp="1"/>
          </p:cNvSpPr>
          <p:nvPr>
            <p:ph type="body" sz="quarter" idx="75" hasCustomPrompt="1"/>
          </p:nvPr>
        </p:nvSpPr>
        <p:spPr>
          <a:xfrm>
            <a:off x="5520920" y="4184680"/>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79" name="Text Placeholder 70"/>
          <p:cNvSpPr>
            <a:spLocks noGrp="1"/>
          </p:cNvSpPr>
          <p:nvPr>
            <p:ph type="body" sz="quarter" idx="76" hasCustomPrompt="1"/>
          </p:nvPr>
        </p:nvSpPr>
        <p:spPr>
          <a:xfrm>
            <a:off x="5520920" y="4340558"/>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80" name="Picture Placeholder 4"/>
          <p:cNvSpPr>
            <a:spLocks noGrp="1" noChangeAspect="1"/>
          </p:cNvSpPr>
          <p:nvPr>
            <p:ph type="pic" sz="quarter" idx="77" hasCustomPrompt="1"/>
          </p:nvPr>
        </p:nvSpPr>
        <p:spPr>
          <a:xfrm>
            <a:off x="8022675" y="3685341"/>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81" name="Text Placeholder 70"/>
          <p:cNvSpPr>
            <a:spLocks noGrp="1"/>
          </p:cNvSpPr>
          <p:nvPr>
            <p:ph type="body" sz="quarter" idx="78" hasCustomPrompt="1"/>
          </p:nvPr>
        </p:nvSpPr>
        <p:spPr>
          <a:xfrm>
            <a:off x="9107187" y="3684782"/>
            <a:ext cx="2253541"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82" name="Text Placeholder 70"/>
          <p:cNvSpPr>
            <a:spLocks noGrp="1"/>
          </p:cNvSpPr>
          <p:nvPr>
            <p:ph type="body" sz="quarter" idx="79" hasCustomPrompt="1"/>
          </p:nvPr>
        </p:nvSpPr>
        <p:spPr>
          <a:xfrm>
            <a:off x="9107187" y="3872348"/>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83" name="Text Placeholder 70"/>
          <p:cNvSpPr>
            <a:spLocks noGrp="1"/>
          </p:cNvSpPr>
          <p:nvPr>
            <p:ph type="body" sz="quarter" idx="80" hasCustomPrompt="1"/>
          </p:nvPr>
        </p:nvSpPr>
        <p:spPr>
          <a:xfrm>
            <a:off x="9107187" y="4028241"/>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84" name="Text Placeholder 70"/>
          <p:cNvSpPr>
            <a:spLocks noGrp="1"/>
          </p:cNvSpPr>
          <p:nvPr>
            <p:ph type="body" sz="quarter" idx="81" hasCustomPrompt="1"/>
          </p:nvPr>
        </p:nvSpPr>
        <p:spPr>
          <a:xfrm>
            <a:off x="9107187" y="4184120"/>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85" name="Text Placeholder 70"/>
          <p:cNvSpPr>
            <a:spLocks noGrp="1"/>
          </p:cNvSpPr>
          <p:nvPr>
            <p:ph type="body" sz="quarter" idx="82" hasCustomPrompt="1"/>
          </p:nvPr>
        </p:nvSpPr>
        <p:spPr>
          <a:xfrm>
            <a:off x="9107187" y="4339999"/>
            <a:ext cx="2253541"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86" name="Picture Placeholder 4"/>
          <p:cNvSpPr>
            <a:spLocks noGrp="1" noChangeAspect="1"/>
          </p:cNvSpPr>
          <p:nvPr>
            <p:ph type="pic" sz="quarter" idx="83" hasCustomPrompt="1"/>
          </p:nvPr>
        </p:nvSpPr>
        <p:spPr>
          <a:xfrm>
            <a:off x="843064" y="4764522"/>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87" name="Text Placeholder 70"/>
          <p:cNvSpPr>
            <a:spLocks noGrp="1"/>
          </p:cNvSpPr>
          <p:nvPr>
            <p:ph type="body" sz="quarter" idx="84" hasCustomPrompt="1"/>
          </p:nvPr>
        </p:nvSpPr>
        <p:spPr>
          <a:xfrm>
            <a:off x="1927576" y="4763963"/>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88" name="Text Placeholder 70"/>
          <p:cNvSpPr>
            <a:spLocks noGrp="1"/>
          </p:cNvSpPr>
          <p:nvPr>
            <p:ph type="body" sz="quarter" idx="85" hasCustomPrompt="1"/>
          </p:nvPr>
        </p:nvSpPr>
        <p:spPr>
          <a:xfrm>
            <a:off x="1927576" y="4951529"/>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89" name="Text Placeholder 70"/>
          <p:cNvSpPr>
            <a:spLocks noGrp="1"/>
          </p:cNvSpPr>
          <p:nvPr>
            <p:ph type="body" sz="quarter" idx="86" hasCustomPrompt="1"/>
          </p:nvPr>
        </p:nvSpPr>
        <p:spPr>
          <a:xfrm>
            <a:off x="1927576" y="510742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90" name="Text Placeholder 70"/>
          <p:cNvSpPr>
            <a:spLocks noGrp="1"/>
          </p:cNvSpPr>
          <p:nvPr>
            <p:ph type="body" sz="quarter" idx="87" hasCustomPrompt="1"/>
          </p:nvPr>
        </p:nvSpPr>
        <p:spPr>
          <a:xfrm>
            <a:off x="1927576" y="526330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91" name="Text Placeholder 70"/>
          <p:cNvSpPr>
            <a:spLocks noGrp="1"/>
          </p:cNvSpPr>
          <p:nvPr>
            <p:ph type="body" sz="quarter" idx="88" hasCustomPrompt="1"/>
          </p:nvPr>
        </p:nvSpPr>
        <p:spPr>
          <a:xfrm>
            <a:off x="1927576"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92" name="Picture Placeholder 4"/>
          <p:cNvSpPr>
            <a:spLocks noGrp="1" noChangeAspect="1"/>
          </p:cNvSpPr>
          <p:nvPr>
            <p:ph type="pic" sz="quarter" idx="89" hasCustomPrompt="1"/>
          </p:nvPr>
        </p:nvSpPr>
        <p:spPr>
          <a:xfrm>
            <a:off x="4436409" y="4764522"/>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93" name="Text Placeholder 70"/>
          <p:cNvSpPr>
            <a:spLocks noGrp="1"/>
          </p:cNvSpPr>
          <p:nvPr>
            <p:ph type="body" sz="quarter" idx="90" hasCustomPrompt="1"/>
          </p:nvPr>
        </p:nvSpPr>
        <p:spPr>
          <a:xfrm>
            <a:off x="5520920" y="4763963"/>
            <a:ext cx="2253541" cy="168316"/>
          </a:xfrm>
          <a:prstGeom prst="rect">
            <a:avLst/>
          </a:prstGeom>
          <a:noFill/>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94" name="Text Placeholder 70"/>
          <p:cNvSpPr>
            <a:spLocks noGrp="1"/>
          </p:cNvSpPr>
          <p:nvPr>
            <p:ph type="body" sz="quarter" idx="91" hasCustomPrompt="1"/>
          </p:nvPr>
        </p:nvSpPr>
        <p:spPr>
          <a:xfrm>
            <a:off x="5520920" y="4951529"/>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95" name="Text Placeholder 70"/>
          <p:cNvSpPr>
            <a:spLocks noGrp="1"/>
          </p:cNvSpPr>
          <p:nvPr>
            <p:ph type="body" sz="quarter" idx="92" hasCustomPrompt="1"/>
          </p:nvPr>
        </p:nvSpPr>
        <p:spPr>
          <a:xfrm>
            <a:off x="5520920" y="510742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96" name="Text Placeholder 70"/>
          <p:cNvSpPr>
            <a:spLocks noGrp="1"/>
          </p:cNvSpPr>
          <p:nvPr>
            <p:ph type="body" sz="quarter" idx="93" hasCustomPrompt="1"/>
          </p:nvPr>
        </p:nvSpPr>
        <p:spPr>
          <a:xfrm>
            <a:off x="5520920" y="5263302"/>
            <a:ext cx="2253541" cy="116250"/>
          </a:xfrm>
          <a:prstGeom prst="rect">
            <a:avLst/>
          </a:prstGeom>
          <a:noFill/>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97" name="Text Placeholder 70"/>
          <p:cNvSpPr>
            <a:spLocks noGrp="1"/>
          </p:cNvSpPr>
          <p:nvPr>
            <p:ph type="body" sz="quarter" idx="94" hasCustomPrompt="1"/>
          </p:nvPr>
        </p:nvSpPr>
        <p:spPr>
          <a:xfrm>
            <a:off x="5520920" y="5419180"/>
            <a:ext cx="2253541" cy="214033"/>
          </a:xfrm>
          <a:prstGeom prst="rect">
            <a:avLst/>
          </a:prstGeom>
          <a:noFill/>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
        <p:nvSpPr>
          <p:cNvPr id="98" name="Picture Placeholder 4"/>
          <p:cNvSpPr>
            <a:spLocks noGrp="1" noChangeAspect="1"/>
          </p:cNvSpPr>
          <p:nvPr>
            <p:ph type="pic" sz="quarter" idx="95" hasCustomPrompt="1"/>
          </p:nvPr>
        </p:nvSpPr>
        <p:spPr>
          <a:xfrm>
            <a:off x="8022675" y="4763963"/>
            <a:ext cx="942109" cy="685800"/>
          </a:xfrm>
          <a:prstGeom prst="rect">
            <a:avLst/>
          </a:prstGeom>
          <a:noFill/>
        </p:spPr>
        <p:txBody>
          <a:bodyPr lIns="0" tIns="0" rIns="0" bIns="0" anchor="ctr" anchorCtr="0"/>
          <a:lstStyle>
            <a:lvl1pPr marL="0" indent="0" algn="ctr">
              <a:spcBef>
                <a:spcPts val="0"/>
              </a:spcBef>
              <a:buNone/>
              <a:defRPr sz="582">
                <a:solidFill>
                  <a:schemeClr val="bg1"/>
                </a:solidFill>
              </a:defRPr>
            </a:lvl1pPr>
          </a:lstStyle>
          <a:p>
            <a:r>
              <a:rPr lang="en-US" dirty="0"/>
              <a:t>Click to insert portrait thumbnail</a:t>
            </a:r>
          </a:p>
        </p:txBody>
      </p:sp>
      <p:sp>
        <p:nvSpPr>
          <p:cNvPr id="99" name="Text Placeholder 70"/>
          <p:cNvSpPr>
            <a:spLocks noGrp="1"/>
          </p:cNvSpPr>
          <p:nvPr>
            <p:ph type="body" sz="quarter" idx="96" hasCustomPrompt="1"/>
          </p:nvPr>
        </p:nvSpPr>
        <p:spPr>
          <a:xfrm>
            <a:off x="9107187" y="4763403"/>
            <a:ext cx="2253541" cy="168316"/>
          </a:xfrm>
          <a:prstGeom prst="rect">
            <a:avLst/>
          </a:prstGeom>
        </p:spPr>
        <p:txBody>
          <a:bodyPr wrap="square" lIns="0" tIns="0" rIns="0" bIns="45720">
            <a:spAutoFit/>
          </a:bodyPr>
          <a:lstStyle>
            <a:lvl1pPr marL="0" indent="0">
              <a:buNone/>
              <a:defRPr sz="882" b="1" baseline="0">
                <a:solidFill>
                  <a:schemeClr val="bg1"/>
                </a:solidFill>
              </a:defRPr>
            </a:lvl1pPr>
          </a:lstStyle>
          <a:p>
            <a:r>
              <a:rPr lang="en-US"/>
              <a:t>First Last </a:t>
            </a:r>
            <a:r>
              <a:rPr lang="en-US" dirty="0"/>
              <a:t>Name 10 pt. Bold</a:t>
            </a:r>
          </a:p>
        </p:txBody>
      </p:sp>
      <p:sp>
        <p:nvSpPr>
          <p:cNvPr id="100" name="Text Placeholder 70"/>
          <p:cNvSpPr>
            <a:spLocks noGrp="1"/>
          </p:cNvSpPr>
          <p:nvPr>
            <p:ph type="body" sz="quarter" idx="97" hasCustomPrompt="1"/>
          </p:nvPr>
        </p:nvSpPr>
        <p:spPr>
          <a:xfrm>
            <a:off x="9107187" y="4950970"/>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dirty="0"/>
              <a:t>Title 8 pt.</a:t>
            </a:r>
          </a:p>
        </p:txBody>
      </p:sp>
      <p:sp>
        <p:nvSpPr>
          <p:cNvPr id="101" name="Text Placeholder 70"/>
          <p:cNvSpPr>
            <a:spLocks noGrp="1"/>
          </p:cNvSpPr>
          <p:nvPr>
            <p:ph type="body" sz="quarter" idx="98" hasCustomPrompt="1"/>
          </p:nvPr>
        </p:nvSpPr>
        <p:spPr>
          <a:xfrm>
            <a:off x="9107187" y="5106863"/>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Practice Group/Department – 8 pt.</a:t>
            </a:r>
            <a:endParaRPr lang="en-US" dirty="0"/>
          </a:p>
        </p:txBody>
      </p:sp>
      <p:sp>
        <p:nvSpPr>
          <p:cNvPr id="102" name="Text Placeholder 70"/>
          <p:cNvSpPr>
            <a:spLocks noGrp="1"/>
          </p:cNvSpPr>
          <p:nvPr>
            <p:ph type="body" sz="quarter" idx="99" hasCustomPrompt="1"/>
          </p:nvPr>
        </p:nvSpPr>
        <p:spPr>
          <a:xfrm>
            <a:off x="9107187" y="5262742"/>
            <a:ext cx="2253541" cy="116250"/>
          </a:xfrm>
          <a:prstGeom prst="rect">
            <a:avLst/>
          </a:prstGeom>
        </p:spPr>
        <p:txBody>
          <a:bodyPr wrap="square" lIns="0" tIns="0" rIns="0" bIns="18288">
            <a:spAutoFit/>
          </a:bodyPr>
          <a:lstStyle>
            <a:lvl1pPr marL="0" indent="0">
              <a:buNone/>
              <a:defRPr sz="706" b="0" baseline="0">
                <a:solidFill>
                  <a:schemeClr val="bg1"/>
                </a:solidFill>
              </a:defRPr>
            </a:lvl1pPr>
          </a:lstStyle>
          <a:p>
            <a:r>
              <a:rPr lang="en-US"/>
              <a:t>Office/City </a:t>
            </a:r>
            <a:r>
              <a:rPr lang="en-US" dirty="0"/>
              <a:t>– 8 pt.</a:t>
            </a:r>
          </a:p>
        </p:txBody>
      </p:sp>
      <p:sp>
        <p:nvSpPr>
          <p:cNvPr id="103" name="Text Placeholder 70"/>
          <p:cNvSpPr>
            <a:spLocks noGrp="1"/>
          </p:cNvSpPr>
          <p:nvPr>
            <p:ph type="body" sz="quarter" idx="100" hasCustomPrompt="1"/>
          </p:nvPr>
        </p:nvSpPr>
        <p:spPr>
          <a:xfrm>
            <a:off x="9107187" y="5418621"/>
            <a:ext cx="2253541" cy="214033"/>
          </a:xfrm>
          <a:prstGeom prst="rect">
            <a:avLst/>
          </a:prstGeom>
        </p:spPr>
        <p:txBody>
          <a:bodyPr wrap="square" lIns="0" tIns="0" rIns="0" bIns="18288">
            <a:spAutoFit/>
          </a:bodyPr>
          <a:lstStyle>
            <a:lvl1pPr marL="0" indent="0">
              <a:spcBef>
                <a:spcPts val="0"/>
              </a:spcBef>
              <a:buNone/>
              <a:defRPr sz="706" b="0" baseline="0">
                <a:solidFill>
                  <a:schemeClr val="bg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15402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Reference: Solid Color Palette">
    <p:spTree>
      <p:nvGrpSpPr>
        <p:cNvPr id="1" name=""/>
        <p:cNvGrpSpPr/>
        <p:nvPr/>
      </p:nvGrpSpPr>
      <p:grpSpPr>
        <a:xfrm>
          <a:off x="0" y="0"/>
          <a:ext cx="0" cy="0"/>
          <a:chOff x="0" y="0"/>
          <a:chExt cx="0" cy="0"/>
        </a:xfrm>
      </p:grpSpPr>
      <p:sp>
        <p:nvSpPr>
          <p:cNvPr id="2" name="Rectangle 1"/>
          <p:cNvSpPr/>
          <p:nvPr userDrawn="1"/>
        </p:nvSpPr>
        <p:spPr>
          <a:xfrm>
            <a:off x="1" y="-918"/>
            <a:ext cx="3058874" cy="3170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defTabSz="166414">
              <a:spcAft>
                <a:spcPts val="437"/>
              </a:spcAft>
              <a:tabLst>
                <a:tab pos="249620" algn="l"/>
                <a:tab pos="539688" algn="l"/>
                <a:tab pos="915273" algn="l"/>
              </a:tabLst>
            </a:pPr>
            <a:r>
              <a:rPr lang="en-US" sz="874" b="1"/>
              <a:t>Faegre Drinker Green</a:t>
            </a:r>
          </a:p>
          <a:p>
            <a:pPr defTabSz="199696">
              <a:spcAft>
                <a:spcPts val="437"/>
              </a:spcAft>
              <a:tabLst>
                <a:tab pos="249620" algn="l"/>
                <a:tab pos="539688" algn="l"/>
                <a:tab pos="915273" algn="l"/>
              </a:tabLst>
            </a:pPr>
            <a:r>
              <a:rPr lang="en-US" sz="728" b="1"/>
              <a:t>R </a:t>
            </a:r>
            <a:r>
              <a:rPr lang="en-US" sz="728" b="0"/>
              <a:t>0	</a:t>
            </a:r>
            <a:br>
              <a:rPr lang="en-US" sz="728" b="0"/>
            </a:br>
            <a:r>
              <a:rPr lang="en-US" sz="728" b="1"/>
              <a:t>G </a:t>
            </a:r>
            <a:r>
              <a:rPr lang="en-US" sz="728" b="0"/>
              <a:t>177</a:t>
            </a:r>
            <a:br>
              <a:rPr lang="en-US" sz="728" b="0"/>
            </a:br>
            <a:r>
              <a:rPr lang="en-US" sz="728" b="1"/>
              <a:t>B </a:t>
            </a:r>
            <a:r>
              <a:rPr lang="en-US" sz="728"/>
              <a:t>64</a:t>
            </a:r>
          </a:p>
          <a:p>
            <a:pPr defTabSz="199696">
              <a:spcAft>
                <a:spcPts val="437"/>
              </a:spcAft>
              <a:tabLst>
                <a:tab pos="249620" algn="l"/>
                <a:tab pos="539688" algn="l"/>
                <a:tab pos="915273" algn="l"/>
              </a:tabLst>
            </a:pPr>
            <a:r>
              <a:rPr lang="en-US" sz="728" b="1"/>
              <a:t>HEX</a:t>
            </a:r>
            <a:r>
              <a:rPr lang="en-US" sz="728"/>
              <a:t> 00b140</a:t>
            </a:r>
            <a:endParaRPr lang="en-US" sz="728" dirty="0"/>
          </a:p>
        </p:txBody>
      </p:sp>
      <p:sp>
        <p:nvSpPr>
          <p:cNvPr id="31" name="Rectangle 30"/>
          <p:cNvSpPr/>
          <p:nvPr userDrawn="1"/>
        </p:nvSpPr>
        <p:spPr>
          <a:xfrm>
            <a:off x="3052821" y="-918"/>
            <a:ext cx="3058874" cy="31708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a:spcAft>
                <a:spcPts val="437"/>
              </a:spcAft>
              <a:tabLst>
                <a:tab pos="252948" algn="l"/>
                <a:tab pos="539179" algn="l"/>
                <a:tab pos="918600" algn="l"/>
              </a:tabLst>
            </a:pPr>
            <a:r>
              <a:rPr lang="en-US" sz="874" b="1"/>
              <a:t>Navy</a:t>
            </a:r>
          </a:p>
          <a:p>
            <a:pPr defTabSz="199696">
              <a:spcAft>
                <a:spcPts val="437"/>
              </a:spcAft>
              <a:tabLst>
                <a:tab pos="249620" algn="l"/>
                <a:tab pos="539688" algn="l"/>
                <a:tab pos="915273" algn="l"/>
              </a:tabLst>
            </a:pPr>
            <a:r>
              <a:rPr lang="en-US" sz="728" b="1"/>
              <a:t>R </a:t>
            </a:r>
            <a:r>
              <a:rPr lang="en-US" sz="728"/>
              <a:t>4	</a:t>
            </a:r>
            <a:br>
              <a:rPr lang="en-US" sz="728"/>
            </a:br>
            <a:r>
              <a:rPr lang="en-US" sz="728" b="1"/>
              <a:t>G </a:t>
            </a:r>
            <a:r>
              <a:rPr lang="en-US" sz="728"/>
              <a:t>30</a:t>
            </a:r>
            <a:br>
              <a:rPr lang="en-US" sz="728"/>
            </a:br>
            <a:r>
              <a:rPr lang="en-US" sz="728" b="1"/>
              <a:t>B </a:t>
            </a:r>
            <a:r>
              <a:rPr lang="en-US" sz="728"/>
              <a:t>66	</a:t>
            </a:r>
          </a:p>
          <a:p>
            <a:pPr defTabSz="199696">
              <a:spcAft>
                <a:spcPts val="437"/>
              </a:spcAft>
              <a:tabLst>
                <a:tab pos="249620" algn="l"/>
                <a:tab pos="539688" algn="l"/>
                <a:tab pos="915273" algn="l"/>
              </a:tabLst>
            </a:pPr>
            <a:r>
              <a:rPr lang="en-US" sz="728" b="1"/>
              <a:t>HEX</a:t>
            </a:r>
            <a:r>
              <a:rPr lang="en-US" sz="728"/>
              <a:t> 041e42</a:t>
            </a:r>
            <a:endParaRPr lang="en-US" sz="728" dirty="0"/>
          </a:p>
        </p:txBody>
      </p:sp>
      <p:sp>
        <p:nvSpPr>
          <p:cNvPr id="32" name="Rectangle 31"/>
          <p:cNvSpPr/>
          <p:nvPr userDrawn="1"/>
        </p:nvSpPr>
        <p:spPr>
          <a:xfrm>
            <a:off x="6087259" y="-918"/>
            <a:ext cx="3058874" cy="317081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a:spcAft>
                <a:spcPts val="437"/>
              </a:spcAft>
              <a:tabLst>
                <a:tab pos="252948" algn="l"/>
                <a:tab pos="539179" algn="l"/>
                <a:tab pos="918600" algn="l"/>
              </a:tabLst>
            </a:pPr>
            <a:r>
              <a:rPr lang="en-US" sz="874" b="1"/>
              <a:t>Bright</a:t>
            </a:r>
            <a:r>
              <a:rPr lang="en-US" sz="874" b="1" baseline="0"/>
              <a:t> Blue</a:t>
            </a:r>
            <a:endParaRPr lang="en-US" sz="874" b="1"/>
          </a:p>
          <a:p>
            <a:pPr defTabSz="199696">
              <a:spcAft>
                <a:spcPts val="437"/>
              </a:spcAft>
              <a:tabLst>
                <a:tab pos="249620" algn="l"/>
                <a:tab pos="539688" algn="l"/>
                <a:tab pos="915273" algn="l"/>
              </a:tabLst>
            </a:pPr>
            <a:r>
              <a:rPr lang="en-US" sz="728" b="1"/>
              <a:t>R </a:t>
            </a:r>
            <a:r>
              <a:rPr lang="en-US" sz="728" b="0"/>
              <a:t>0</a:t>
            </a:r>
            <a:br>
              <a:rPr lang="en-US" sz="728"/>
            </a:br>
            <a:r>
              <a:rPr lang="en-US" sz="728" b="1"/>
              <a:t>G </a:t>
            </a:r>
            <a:r>
              <a:rPr lang="en-US" sz="728" b="0"/>
              <a:t>119</a:t>
            </a:r>
            <a:br>
              <a:rPr lang="en-US" sz="728" b="0"/>
            </a:br>
            <a:r>
              <a:rPr lang="en-US" sz="728" b="1"/>
              <a:t>B </a:t>
            </a:r>
            <a:r>
              <a:rPr lang="en-US" sz="728" b="0"/>
              <a:t>200</a:t>
            </a:r>
          </a:p>
          <a:p>
            <a:pPr defTabSz="199696">
              <a:spcAft>
                <a:spcPts val="437"/>
              </a:spcAft>
              <a:tabLst>
                <a:tab pos="249620" algn="l"/>
                <a:tab pos="539688" algn="l"/>
                <a:tab pos="915273" algn="l"/>
              </a:tabLst>
            </a:pPr>
            <a:r>
              <a:rPr lang="en-US" sz="728" b="1"/>
              <a:t>HEX</a:t>
            </a:r>
            <a:r>
              <a:rPr lang="en-US" sz="728"/>
              <a:t> 0077c8</a:t>
            </a:r>
            <a:endParaRPr lang="en-US" sz="728" dirty="0"/>
          </a:p>
        </p:txBody>
      </p:sp>
      <p:sp>
        <p:nvSpPr>
          <p:cNvPr id="33" name="Rectangle 32"/>
          <p:cNvSpPr/>
          <p:nvPr userDrawn="1"/>
        </p:nvSpPr>
        <p:spPr>
          <a:xfrm>
            <a:off x="9133127" y="-918"/>
            <a:ext cx="3058874" cy="31708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a:spcAft>
                <a:spcPts val="437"/>
              </a:spcAft>
              <a:tabLst>
                <a:tab pos="252948" algn="l"/>
                <a:tab pos="539179" algn="l"/>
                <a:tab pos="918600" algn="l"/>
              </a:tabLst>
            </a:pPr>
            <a:r>
              <a:rPr lang="en-US" sz="874" b="1"/>
              <a:t>Dark Gray</a:t>
            </a:r>
          </a:p>
          <a:p>
            <a:pPr defTabSz="199696">
              <a:spcAft>
                <a:spcPts val="437"/>
              </a:spcAft>
              <a:tabLst>
                <a:tab pos="249620" algn="l"/>
                <a:tab pos="539688" algn="l"/>
                <a:tab pos="915273" algn="l"/>
              </a:tabLst>
            </a:pPr>
            <a:r>
              <a:rPr lang="en-US" sz="728" b="1"/>
              <a:t>R </a:t>
            </a:r>
            <a:r>
              <a:rPr lang="en-US" sz="728" b="0"/>
              <a:t>66</a:t>
            </a:r>
            <a:br>
              <a:rPr lang="en-US" sz="728" b="0"/>
            </a:br>
            <a:r>
              <a:rPr lang="en-US" sz="728" b="1"/>
              <a:t>G</a:t>
            </a:r>
            <a:r>
              <a:rPr lang="en-US" sz="728" b="0" baseline="0"/>
              <a:t> 85</a:t>
            </a:r>
            <a:br>
              <a:rPr lang="en-US" sz="728" b="0" baseline="0"/>
            </a:br>
            <a:r>
              <a:rPr lang="en-US" sz="728" b="1"/>
              <a:t>B</a:t>
            </a:r>
            <a:r>
              <a:rPr lang="en-US" sz="728" b="0" baseline="0"/>
              <a:t> 99</a:t>
            </a:r>
          </a:p>
          <a:p>
            <a:pPr defTabSz="199696">
              <a:spcAft>
                <a:spcPts val="437"/>
              </a:spcAft>
              <a:tabLst>
                <a:tab pos="249620" algn="l"/>
                <a:tab pos="539688" algn="l"/>
                <a:tab pos="915273" algn="l"/>
              </a:tabLst>
            </a:pPr>
            <a:r>
              <a:rPr lang="en-US" sz="728" b="1"/>
              <a:t>HEX</a:t>
            </a:r>
            <a:r>
              <a:rPr lang="en-US" sz="728"/>
              <a:t> 425563</a:t>
            </a:r>
            <a:endParaRPr lang="en-US" sz="728" dirty="0"/>
          </a:p>
        </p:txBody>
      </p:sp>
      <p:sp>
        <p:nvSpPr>
          <p:cNvPr id="34" name="Rectangle 33"/>
          <p:cNvSpPr/>
          <p:nvPr userDrawn="1"/>
        </p:nvSpPr>
        <p:spPr>
          <a:xfrm>
            <a:off x="1" y="3169898"/>
            <a:ext cx="3058874" cy="3170816"/>
          </a:xfrm>
          <a:prstGeom prst="rect">
            <a:avLst/>
          </a:prstGeom>
          <a:solidFill>
            <a:srgbClr val="215732"/>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t>Forest Green</a:t>
            </a:r>
          </a:p>
          <a:p>
            <a:pPr defTabSz="199696">
              <a:spcBef>
                <a:spcPts val="0"/>
              </a:spcBef>
              <a:spcAft>
                <a:spcPts val="437"/>
              </a:spcAft>
              <a:tabLst>
                <a:tab pos="249620" algn="l"/>
                <a:tab pos="539688" algn="l"/>
                <a:tab pos="915273" algn="l"/>
              </a:tabLst>
            </a:pPr>
            <a:r>
              <a:rPr lang="en-US" sz="728" b="1"/>
              <a:t>R </a:t>
            </a:r>
            <a:r>
              <a:rPr lang="en-US" sz="728" b="0"/>
              <a:t>33</a:t>
            </a:r>
            <a:br>
              <a:rPr lang="en-US" sz="728" b="0"/>
            </a:br>
            <a:r>
              <a:rPr lang="en-US" sz="728" b="1"/>
              <a:t>G </a:t>
            </a:r>
            <a:r>
              <a:rPr lang="en-US" sz="728" b="0"/>
              <a:t>87</a:t>
            </a:r>
            <a:br>
              <a:rPr lang="en-US" sz="728" b="0"/>
            </a:br>
            <a:r>
              <a:rPr lang="en-US" sz="728" b="1"/>
              <a:t>B </a:t>
            </a:r>
            <a:r>
              <a:rPr lang="en-US" sz="728" b="0"/>
              <a:t>50</a:t>
            </a:r>
          </a:p>
          <a:p>
            <a:pPr defTabSz="199696">
              <a:spcBef>
                <a:spcPts val="0"/>
              </a:spcBef>
              <a:spcAft>
                <a:spcPts val="437"/>
              </a:spcAft>
              <a:tabLst>
                <a:tab pos="249620" algn="l"/>
                <a:tab pos="539688" algn="l"/>
                <a:tab pos="915273" algn="l"/>
              </a:tabLst>
            </a:pPr>
            <a:r>
              <a:rPr lang="en-US" sz="728" b="1"/>
              <a:t>HEX</a:t>
            </a:r>
            <a:r>
              <a:rPr lang="en-US" sz="728"/>
              <a:t> 215732</a:t>
            </a:r>
            <a:endParaRPr lang="en-US" sz="728" dirty="0"/>
          </a:p>
        </p:txBody>
      </p:sp>
      <p:sp>
        <p:nvSpPr>
          <p:cNvPr id="35" name="Rectangle 34"/>
          <p:cNvSpPr/>
          <p:nvPr userDrawn="1"/>
        </p:nvSpPr>
        <p:spPr>
          <a:xfrm>
            <a:off x="3052821" y="3169898"/>
            <a:ext cx="3058874" cy="31708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solidFill>
                  <a:srgbClr val="215732"/>
                </a:solidFill>
              </a:rPr>
              <a:t>Chartreuse</a:t>
            </a:r>
          </a:p>
          <a:p>
            <a:pPr defTabSz="199696">
              <a:spcBef>
                <a:spcPts val="0"/>
              </a:spcBef>
              <a:spcAft>
                <a:spcPts val="437"/>
              </a:spcAft>
              <a:tabLst>
                <a:tab pos="249620" algn="l"/>
                <a:tab pos="539688" algn="l"/>
                <a:tab pos="915273" algn="l"/>
              </a:tabLst>
            </a:pPr>
            <a:r>
              <a:rPr lang="en-US" sz="728" b="1">
                <a:solidFill>
                  <a:srgbClr val="215732"/>
                </a:solidFill>
              </a:rPr>
              <a:t>R </a:t>
            </a:r>
            <a:r>
              <a:rPr lang="en-US" sz="728" b="0">
                <a:solidFill>
                  <a:srgbClr val="215732"/>
                </a:solidFill>
              </a:rPr>
              <a:t>151</a:t>
            </a:r>
            <a:br>
              <a:rPr lang="en-US" sz="728" b="0">
                <a:solidFill>
                  <a:srgbClr val="215732"/>
                </a:solidFill>
              </a:rPr>
            </a:br>
            <a:r>
              <a:rPr lang="en-US" sz="728" b="1">
                <a:solidFill>
                  <a:srgbClr val="215732"/>
                </a:solidFill>
              </a:rPr>
              <a:t>G </a:t>
            </a:r>
            <a:r>
              <a:rPr lang="en-US" sz="728" b="0">
                <a:solidFill>
                  <a:srgbClr val="215732"/>
                </a:solidFill>
              </a:rPr>
              <a:t>215</a:t>
            </a:r>
            <a:br>
              <a:rPr lang="en-US" sz="728" b="0">
                <a:solidFill>
                  <a:srgbClr val="215732"/>
                </a:solidFill>
              </a:rPr>
            </a:br>
            <a:r>
              <a:rPr lang="en-US" sz="728" b="1">
                <a:solidFill>
                  <a:srgbClr val="215732"/>
                </a:solidFill>
              </a:rPr>
              <a:t>B </a:t>
            </a:r>
            <a:r>
              <a:rPr lang="en-US" sz="728" b="0">
                <a:solidFill>
                  <a:srgbClr val="215732"/>
                </a:solidFill>
              </a:rPr>
              <a:t>0</a:t>
            </a:r>
          </a:p>
          <a:p>
            <a:pPr defTabSz="199696">
              <a:spcBef>
                <a:spcPts val="0"/>
              </a:spcBef>
              <a:spcAft>
                <a:spcPts val="437"/>
              </a:spcAft>
              <a:tabLst>
                <a:tab pos="249620" algn="l"/>
                <a:tab pos="539688" algn="l"/>
                <a:tab pos="915273" algn="l"/>
              </a:tabLst>
            </a:pPr>
            <a:r>
              <a:rPr lang="en-US" sz="728" b="1">
                <a:solidFill>
                  <a:srgbClr val="215732"/>
                </a:solidFill>
              </a:rPr>
              <a:t>HEX</a:t>
            </a:r>
            <a:r>
              <a:rPr lang="en-US" sz="728">
                <a:solidFill>
                  <a:srgbClr val="215732"/>
                </a:solidFill>
              </a:rPr>
              <a:t> 97d700</a:t>
            </a:r>
            <a:endParaRPr lang="en-US" sz="728" dirty="0">
              <a:solidFill>
                <a:srgbClr val="215732"/>
              </a:solidFill>
            </a:endParaRPr>
          </a:p>
        </p:txBody>
      </p:sp>
      <p:sp>
        <p:nvSpPr>
          <p:cNvPr id="36" name="Rectangle 35"/>
          <p:cNvSpPr/>
          <p:nvPr userDrawn="1"/>
        </p:nvSpPr>
        <p:spPr>
          <a:xfrm>
            <a:off x="6087259" y="3169898"/>
            <a:ext cx="3058874" cy="31708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solidFill>
                  <a:schemeClr val="bg1"/>
                </a:solidFill>
              </a:rPr>
              <a:t>Turquoise</a:t>
            </a:r>
          </a:p>
          <a:p>
            <a:pPr defTabSz="199696">
              <a:spcBef>
                <a:spcPts val="0"/>
              </a:spcBef>
              <a:spcAft>
                <a:spcPts val="437"/>
              </a:spcAft>
              <a:tabLst>
                <a:tab pos="249620" algn="l"/>
                <a:tab pos="539688" algn="l"/>
                <a:tab pos="915273" algn="l"/>
              </a:tabLst>
            </a:pPr>
            <a:r>
              <a:rPr lang="en-US" sz="728" b="1">
                <a:solidFill>
                  <a:schemeClr val="bg1"/>
                </a:solidFill>
              </a:rPr>
              <a:t>R </a:t>
            </a:r>
            <a:r>
              <a:rPr lang="en-US" sz="728" b="0">
                <a:solidFill>
                  <a:schemeClr val="bg1"/>
                </a:solidFill>
              </a:rPr>
              <a:t>0</a:t>
            </a:r>
            <a:br>
              <a:rPr lang="en-US" sz="728" b="0">
                <a:solidFill>
                  <a:schemeClr val="bg1"/>
                </a:solidFill>
              </a:rPr>
            </a:br>
            <a:r>
              <a:rPr lang="en-US" sz="728" b="1">
                <a:solidFill>
                  <a:schemeClr val="bg1"/>
                </a:solidFill>
              </a:rPr>
              <a:t>G</a:t>
            </a:r>
            <a:r>
              <a:rPr lang="en-US" sz="728" b="0" baseline="0">
                <a:solidFill>
                  <a:schemeClr val="bg1"/>
                </a:solidFill>
              </a:rPr>
              <a:t> 167</a:t>
            </a:r>
            <a:br>
              <a:rPr lang="en-US" sz="728" b="0" baseline="0">
                <a:solidFill>
                  <a:schemeClr val="bg1"/>
                </a:solidFill>
              </a:rPr>
            </a:br>
            <a:r>
              <a:rPr lang="en-US" sz="728" b="1">
                <a:solidFill>
                  <a:schemeClr val="bg1"/>
                </a:solidFill>
              </a:rPr>
              <a:t>B</a:t>
            </a:r>
            <a:r>
              <a:rPr lang="en-US" sz="728" b="0" baseline="0">
                <a:solidFill>
                  <a:schemeClr val="bg1"/>
                </a:solidFill>
              </a:rPr>
              <a:t> 181</a:t>
            </a:r>
          </a:p>
          <a:p>
            <a:pPr defTabSz="199696">
              <a:spcBef>
                <a:spcPts val="0"/>
              </a:spcBef>
              <a:spcAft>
                <a:spcPts val="437"/>
              </a:spcAft>
              <a:tabLst>
                <a:tab pos="249620" algn="l"/>
                <a:tab pos="539688" algn="l"/>
                <a:tab pos="915273" algn="l"/>
              </a:tabLst>
            </a:pPr>
            <a:r>
              <a:rPr lang="en-US" sz="728" b="1">
                <a:solidFill>
                  <a:schemeClr val="bg1"/>
                </a:solidFill>
              </a:rPr>
              <a:t>HEX</a:t>
            </a:r>
            <a:r>
              <a:rPr lang="en-US" sz="728">
                <a:solidFill>
                  <a:schemeClr val="bg1"/>
                </a:solidFill>
              </a:rPr>
              <a:t> 00a7b5</a:t>
            </a:r>
            <a:endParaRPr lang="en-US" sz="728" dirty="0">
              <a:solidFill>
                <a:schemeClr val="bg1"/>
              </a:solidFill>
            </a:endParaRPr>
          </a:p>
        </p:txBody>
      </p:sp>
      <p:sp>
        <p:nvSpPr>
          <p:cNvPr id="37" name="Rectangle 36"/>
          <p:cNvSpPr/>
          <p:nvPr userDrawn="1"/>
        </p:nvSpPr>
        <p:spPr>
          <a:xfrm>
            <a:off x="9133127" y="3169898"/>
            <a:ext cx="3058874" cy="3170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t>Cool</a:t>
            </a:r>
            <a:r>
              <a:rPr lang="en-US" sz="874" b="1" baseline="0"/>
              <a:t> Gray</a:t>
            </a:r>
            <a:endParaRPr lang="en-US" sz="874" b="1"/>
          </a:p>
          <a:p>
            <a:pPr defTabSz="199696">
              <a:spcBef>
                <a:spcPts val="0"/>
              </a:spcBef>
              <a:spcAft>
                <a:spcPts val="437"/>
              </a:spcAft>
              <a:tabLst>
                <a:tab pos="249620" algn="l"/>
                <a:tab pos="539688" algn="l"/>
                <a:tab pos="915273" algn="l"/>
              </a:tabLst>
            </a:pPr>
            <a:r>
              <a:rPr lang="en-US" sz="728" b="1"/>
              <a:t>R </a:t>
            </a:r>
            <a:r>
              <a:rPr lang="en-US" sz="728" b="0"/>
              <a:t>91</a:t>
            </a:r>
            <a:br>
              <a:rPr lang="en-US" sz="728" b="0"/>
            </a:br>
            <a:r>
              <a:rPr lang="en-US" sz="728" b="1"/>
              <a:t>G</a:t>
            </a:r>
            <a:r>
              <a:rPr lang="en-US" sz="728" b="0" baseline="0"/>
              <a:t> 127</a:t>
            </a:r>
            <a:br>
              <a:rPr lang="en-US" sz="728" b="0" baseline="0"/>
            </a:br>
            <a:r>
              <a:rPr lang="en-US" sz="728" b="1"/>
              <a:t>B</a:t>
            </a:r>
            <a:r>
              <a:rPr lang="en-US" sz="728" b="0" baseline="0"/>
              <a:t> 149</a:t>
            </a:r>
          </a:p>
          <a:p>
            <a:pPr defTabSz="199696">
              <a:spcBef>
                <a:spcPts val="0"/>
              </a:spcBef>
              <a:spcAft>
                <a:spcPts val="437"/>
              </a:spcAft>
              <a:tabLst>
                <a:tab pos="249620" algn="l"/>
                <a:tab pos="539688" algn="l"/>
                <a:tab pos="915273" algn="l"/>
              </a:tabLst>
            </a:pPr>
            <a:r>
              <a:rPr lang="en-US" sz="728" b="1"/>
              <a:t>HEX</a:t>
            </a:r>
            <a:r>
              <a:rPr lang="en-US" sz="728"/>
              <a:t> 5b7f95</a:t>
            </a:r>
            <a:endParaRPr lang="en-US" sz="728" dirty="0"/>
          </a:p>
        </p:txBody>
      </p:sp>
    </p:spTree>
    <p:extLst>
      <p:ext uri="{BB962C8B-B14F-4D97-AF65-F5344CB8AC3E}">
        <p14:creationId xmlns:p14="http://schemas.microsoft.com/office/powerpoint/2010/main" val="414033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2136">
          <p15:clr>
            <a:srgbClr val="FBAE40"/>
          </p15:clr>
        </p15:guide>
        <p15:guide id="3" pos="5544">
          <p15:clr>
            <a:srgbClr val="FBAE40"/>
          </p15:clr>
        </p15:guide>
        <p15:guide id="4" orient="horz" pos="2256">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Reference: Gradient Color Palette">
    <p:spTree>
      <p:nvGrpSpPr>
        <p:cNvPr id="1" name=""/>
        <p:cNvGrpSpPr/>
        <p:nvPr/>
      </p:nvGrpSpPr>
      <p:grpSpPr>
        <a:xfrm>
          <a:off x="0" y="0"/>
          <a:ext cx="0" cy="0"/>
          <a:chOff x="0" y="0"/>
          <a:chExt cx="0" cy="0"/>
        </a:xfrm>
      </p:grpSpPr>
      <p:sp>
        <p:nvSpPr>
          <p:cNvPr id="2" name="Rectangle 1"/>
          <p:cNvSpPr/>
          <p:nvPr userDrawn="1"/>
        </p:nvSpPr>
        <p:spPr>
          <a:xfrm>
            <a:off x="-3071" y="-2"/>
            <a:ext cx="3044952" cy="3170816"/>
          </a:xfrm>
          <a:prstGeom prst="rect">
            <a:avLst/>
          </a:prstGeom>
          <a:gradFill>
            <a:gsLst>
              <a:gs pos="15000">
                <a:schemeClr val="accent1">
                  <a:alpha val="90000"/>
                </a:schemeClr>
              </a:gs>
              <a:gs pos="85000">
                <a:schemeClr val="tx1">
                  <a:alpha val="90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defTabSz="166414">
              <a:spcAft>
                <a:spcPts val="437"/>
              </a:spcAft>
              <a:tabLst>
                <a:tab pos="249620" algn="l"/>
                <a:tab pos="539688" algn="l"/>
                <a:tab pos="915273" algn="l"/>
              </a:tabLst>
            </a:pPr>
            <a:r>
              <a:rPr lang="en-US" sz="874" b="1"/>
              <a:t>Faegre Drinker Green</a:t>
            </a:r>
          </a:p>
          <a:p>
            <a:pPr defTabSz="199696">
              <a:spcAft>
                <a:spcPts val="437"/>
              </a:spcAft>
              <a:tabLst>
                <a:tab pos="249620" algn="l"/>
                <a:tab pos="539688" algn="l"/>
                <a:tab pos="915273" algn="l"/>
              </a:tabLst>
            </a:pPr>
            <a:r>
              <a:rPr lang="en-US" sz="728" b="1"/>
              <a:t>R </a:t>
            </a:r>
            <a:r>
              <a:rPr lang="en-US" sz="728" b="0"/>
              <a:t>0	</a:t>
            </a:r>
            <a:br>
              <a:rPr lang="en-US" sz="728" b="0"/>
            </a:br>
            <a:r>
              <a:rPr lang="en-US" sz="728" b="1"/>
              <a:t>G </a:t>
            </a:r>
            <a:r>
              <a:rPr lang="en-US" sz="728" b="0"/>
              <a:t>177</a:t>
            </a:r>
            <a:br>
              <a:rPr lang="en-US" sz="728" b="0"/>
            </a:br>
            <a:r>
              <a:rPr lang="en-US" sz="728" b="1"/>
              <a:t>B </a:t>
            </a:r>
            <a:r>
              <a:rPr lang="en-US" sz="728"/>
              <a:t>64</a:t>
            </a:r>
          </a:p>
          <a:p>
            <a:pPr defTabSz="199696">
              <a:spcAft>
                <a:spcPts val="437"/>
              </a:spcAft>
              <a:tabLst>
                <a:tab pos="249620" algn="l"/>
                <a:tab pos="539688" algn="l"/>
                <a:tab pos="915273" algn="l"/>
              </a:tabLst>
            </a:pPr>
            <a:r>
              <a:rPr lang="en-US" sz="728" b="1"/>
              <a:t>HEX</a:t>
            </a:r>
            <a:r>
              <a:rPr lang="en-US" sz="728"/>
              <a:t> 00b140</a:t>
            </a:r>
          </a:p>
          <a:p>
            <a:pPr defTabSz="199696">
              <a:spcBef>
                <a:spcPts val="656"/>
              </a:spcBef>
              <a:spcAft>
                <a:spcPts val="437"/>
              </a:spcAft>
              <a:tabLst>
                <a:tab pos="249620" algn="l"/>
                <a:tab pos="539688" algn="l"/>
                <a:tab pos="915273" algn="l"/>
              </a:tabLst>
            </a:pPr>
            <a:r>
              <a:rPr lang="en-US" sz="874" b="1"/>
              <a:t>Black</a:t>
            </a:r>
          </a:p>
          <a:p>
            <a:pPr defTabSz="199696">
              <a:spcAft>
                <a:spcPts val="437"/>
              </a:spcAft>
              <a:tabLst>
                <a:tab pos="249620" algn="l"/>
                <a:tab pos="539688" algn="l"/>
                <a:tab pos="915273" algn="l"/>
              </a:tabLst>
            </a:pPr>
            <a:r>
              <a:rPr lang="en-US" sz="728" b="1"/>
              <a:t>R </a:t>
            </a:r>
            <a:r>
              <a:rPr lang="en-US" sz="728"/>
              <a:t>0	</a:t>
            </a:r>
            <a:br>
              <a:rPr lang="en-US" sz="728"/>
            </a:br>
            <a:r>
              <a:rPr lang="en-US" sz="728" b="1"/>
              <a:t>G </a:t>
            </a:r>
            <a:r>
              <a:rPr lang="en-US" sz="728"/>
              <a:t>0	</a:t>
            </a:r>
            <a:br>
              <a:rPr lang="en-US" sz="728"/>
            </a:br>
            <a:r>
              <a:rPr lang="en-US" sz="728" b="1"/>
              <a:t>B </a:t>
            </a:r>
            <a:r>
              <a:rPr lang="en-US" sz="728"/>
              <a:t>0	</a:t>
            </a:r>
          </a:p>
          <a:p>
            <a:pPr defTabSz="199696">
              <a:spcAft>
                <a:spcPts val="437"/>
              </a:spcAft>
              <a:tabLst>
                <a:tab pos="249620" algn="l"/>
                <a:tab pos="539688" algn="l"/>
                <a:tab pos="915273" algn="l"/>
              </a:tabLst>
            </a:pPr>
            <a:r>
              <a:rPr lang="en-US" sz="728" b="1"/>
              <a:t>HEX</a:t>
            </a:r>
            <a:r>
              <a:rPr lang="en-US" sz="728"/>
              <a:t> 000000</a:t>
            </a:r>
            <a:endParaRPr lang="en-US" sz="728" dirty="0"/>
          </a:p>
        </p:txBody>
      </p:sp>
      <p:sp>
        <p:nvSpPr>
          <p:cNvPr id="31" name="Rectangle 30"/>
          <p:cNvSpPr/>
          <p:nvPr userDrawn="1"/>
        </p:nvSpPr>
        <p:spPr>
          <a:xfrm>
            <a:off x="3042463" y="-2"/>
            <a:ext cx="3044952" cy="3170816"/>
          </a:xfrm>
          <a:prstGeom prst="rect">
            <a:avLst/>
          </a:prstGeom>
          <a:gradFill>
            <a:gsLst>
              <a:gs pos="15000">
                <a:schemeClr val="accent2"/>
              </a:gs>
              <a:gs pos="85000">
                <a:srgbClr val="040D23"/>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a:spcAft>
                <a:spcPts val="437"/>
              </a:spcAft>
              <a:tabLst>
                <a:tab pos="252948" algn="l"/>
                <a:tab pos="539179" algn="l"/>
                <a:tab pos="918600" algn="l"/>
              </a:tabLst>
            </a:pPr>
            <a:r>
              <a:rPr lang="en-US" sz="874" b="1"/>
              <a:t>Navy</a:t>
            </a:r>
          </a:p>
          <a:p>
            <a:pPr defTabSz="199696">
              <a:spcAft>
                <a:spcPts val="437"/>
              </a:spcAft>
              <a:tabLst>
                <a:tab pos="249620" algn="l"/>
                <a:tab pos="539688" algn="l"/>
                <a:tab pos="915273" algn="l"/>
              </a:tabLst>
            </a:pPr>
            <a:r>
              <a:rPr lang="en-US" sz="728" b="1"/>
              <a:t>R </a:t>
            </a:r>
            <a:r>
              <a:rPr lang="en-US" sz="728"/>
              <a:t>4	</a:t>
            </a:r>
            <a:br>
              <a:rPr lang="en-US" sz="728"/>
            </a:br>
            <a:r>
              <a:rPr lang="en-US" sz="728" b="1"/>
              <a:t>G </a:t>
            </a:r>
            <a:r>
              <a:rPr lang="en-US" sz="728"/>
              <a:t>30</a:t>
            </a:r>
            <a:br>
              <a:rPr lang="en-US" sz="728"/>
            </a:br>
            <a:r>
              <a:rPr lang="en-US" sz="728" b="1"/>
              <a:t>B </a:t>
            </a:r>
            <a:r>
              <a:rPr lang="en-US" sz="728"/>
              <a:t>66	</a:t>
            </a:r>
          </a:p>
          <a:p>
            <a:pPr defTabSz="199696">
              <a:spcAft>
                <a:spcPts val="437"/>
              </a:spcAft>
              <a:tabLst>
                <a:tab pos="249620" algn="l"/>
                <a:tab pos="539688" algn="l"/>
                <a:tab pos="915273" algn="l"/>
              </a:tabLst>
            </a:pPr>
            <a:r>
              <a:rPr lang="en-US" sz="728" b="1"/>
              <a:t>HEX</a:t>
            </a:r>
            <a:r>
              <a:rPr lang="en-US" sz="728"/>
              <a:t> 041e42</a:t>
            </a:r>
          </a:p>
          <a:p>
            <a:pPr defTabSz="199696">
              <a:spcBef>
                <a:spcPts val="656"/>
              </a:spcBef>
              <a:spcAft>
                <a:spcPts val="437"/>
              </a:spcAft>
              <a:tabLst>
                <a:tab pos="249620" algn="l"/>
                <a:tab pos="539688" algn="l"/>
                <a:tab pos="915273" algn="l"/>
              </a:tabLst>
            </a:pPr>
            <a:r>
              <a:rPr lang="en-US" sz="874" b="1"/>
              <a:t>Darker Navy</a:t>
            </a:r>
          </a:p>
          <a:p>
            <a:pPr>
              <a:spcAft>
                <a:spcPts val="437"/>
              </a:spcAft>
              <a:tabLst>
                <a:tab pos="252948" algn="l"/>
                <a:tab pos="539179" algn="l"/>
                <a:tab pos="918600" algn="l"/>
              </a:tabLst>
            </a:pPr>
            <a:r>
              <a:rPr lang="en-US" sz="728" b="1"/>
              <a:t>R </a:t>
            </a:r>
            <a:r>
              <a:rPr lang="en-US" sz="728"/>
              <a:t>4	</a:t>
            </a:r>
            <a:br>
              <a:rPr lang="en-US" sz="728"/>
            </a:br>
            <a:r>
              <a:rPr lang="en-US" sz="728" b="1"/>
              <a:t>G </a:t>
            </a:r>
            <a:r>
              <a:rPr lang="en-US" sz="728"/>
              <a:t>13	</a:t>
            </a:r>
            <a:br>
              <a:rPr lang="en-US" sz="728"/>
            </a:br>
            <a:r>
              <a:rPr lang="en-US" sz="728" b="1"/>
              <a:t>B </a:t>
            </a:r>
            <a:r>
              <a:rPr lang="en-US" sz="728"/>
              <a:t>35	</a:t>
            </a:r>
          </a:p>
          <a:p>
            <a:pPr>
              <a:spcAft>
                <a:spcPts val="437"/>
              </a:spcAft>
              <a:tabLst>
                <a:tab pos="252948" algn="l"/>
                <a:tab pos="539179" algn="l"/>
                <a:tab pos="918600" algn="l"/>
              </a:tabLst>
            </a:pPr>
            <a:r>
              <a:rPr lang="en-US" sz="728" b="1"/>
              <a:t>HEX</a:t>
            </a:r>
            <a:r>
              <a:rPr lang="en-US" sz="728"/>
              <a:t> 040d23</a:t>
            </a:r>
            <a:endParaRPr lang="en-US" sz="728" dirty="0"/>
          </a:p>
        </p:txBody>
      </p:sp>
      <p:sp>
        <p:nvSpPr>
          <p:cNvPr id="32" name="Rectangle 31"/>
          <p:cNvSpPr/>
          <p:nvPr userDrawn="1"/>
        </p:nvSpPr>
        <p:spPr>
          <a:xfrm>
            <a:off x="6087997" y="-2"/>
            <a:ext cx="3044952" cy="3170816"/>
          </a:xfrm>
          <a:prstGeom prst="rect">
            <a:avLst/>
          </a:prstGeom>
          <a:gradFill>
            <a:gsLst>
              <a:gs pos="15000">
                <a:schemeClr val="accent3"/>
              </a:gs>
              <a:gs pos="85000">
                <a:srgbClr val="0058AE"/>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a:spcAft>
                <a:spcPts val="437"/>
              </a:spcAft>
              <a:tabLst>
                <a:tab pos="252948" algn="l"/>
                <a:tab pos="539179" algn="l"/>
                <a:tab pos="918600" algn="l"/>
              </a:tabLst>
            </a:pPr>
            <a:r>
              <a:rPr lang="en-US" sz="874" b="1"/>
              <a:t>Bright</a:t>
            </a:r>
            <a:r>
              <a:rPr lang="en-US" sz="874" b="1" baseline="0"/>
              <a:t> Blue</a:t>
            </a:r>
            <a:endParaRPr lang="en-US" sz="874" b="1"/>
          </a:p>
          <a:p>
            <a:pPr defTabSz="199696">
              <a:spcAft>
                <a:spcPts val="437"/>
              </a:spcAft>
              <a:tabLst>
                <a:tab pos="249620" algn="l"/>
                <a:tab pos="539688" algn="l"/>
                <a:tab pos="915273" algn="l"/>
              </a:tabLst>
            </a:pPr>
            <a:r>
              <a:rPr lang="en-US" sz="728" b="1"/>
              <a:t>R </a:t>
            </a:r>
            <a:r>
              <a:rPr lang="en-US" sz="728" b="0"/>
              <a:t>0</a:t>
            </a:r>
            <a:br>
              <a:rPr lang="en-US" sz="728"/>
            </a:br>
            <a:r>
              <a:rPr lang="en-US" sz="728" b="1"/>
              <a:t>G </a:t>
            </a:r>
            <a:r>
              <a:rPr lang="en-US" sz="728" b="0"/>
              <a:t>119</a:t>
            </a:r>
            <a:br>
              <a:rPr lang="en-US" sz="728" b="0"/>
            </a:br>
            <a:r>
              <a:rPr lang="en-US" sz="728" b="1"/>
              <a:t>B </a:t>
            </a:r>
            <a:r>
              <a:rPr lang="en-US" sz="728" b="0"/>
              <a:t>200</a:t>
            </a:r>
          </a:p>
          <a:p>
            <a:pPr defTabSz="199696">
              <a:spcAft>
                <a:spcPts val="437"/>
              </a:spcAft>
              <a:tabLst>
                <a:tab pos="249620" algn="l"/>
                <a:tab pos="539688" algn="l"/>
                <a:tab pos="915273" algn="l"/>
              </a:tabLst>
            </a:pPr>
            <a:r>
              <a:rPr lang="en-US" sz="728" b="1"/>
              <a:t>HEX</a:t>
            </a:r>
            <a:r>
              <a:rPr lang="en-US" sz="728"/>
              <a:t> 0077c8</a:t>
            </a:r>
          </a:p>
          <a:p>
            <a:pPr defTabSz="199696">
              <a:spcBef>
                <a:spcPts val="656"/>
              </a:spcBef>
              <a:spcAft>
                <a:spcPts val="437"/>
              </a:spcAft>
              <a:tabLst>
                <a:tab pos="249620" algn="l"/>
                <a:tab pos="539688" algn="l"/>
                <a:tab pos="915273" algn="l"/>
              </a:tabLst>
            </a:pPr>
            <a:r>
              <a:rPr lang="en-US" sz="874" b="1"/>
              <a:t>Darker Bright Blue</a:t>
            </a:r>
          </a:p>
          <a:p>
            <a:pPr>
              <a:spcAft>
                <a:spcPts val="437"/>
              </a:spcAft>
              <a:tabLst>
                <a:tab pos="252948" algn="l"/>
                <a:tab pos="539179" algn="l"/>
                <a:tab pos="918600" algn="l"/>
              </a:tabLst>
            </a:pPr>
            <a:r>
              <a:rPr lang="en-US" sz="728" b="1"/>
              <a:t>R </a:t>
            </a:r>
            <a:r>
              <a:rPr lang="en-US" sz="728"/>
              <a:t>0</a:t>
            </a:r>
            <a:br>
              <a:rPr lang="en-US" sz="728"/>
            </a:br>
            <a:r>
              <a:rPr lang="en-US" sz="728" b="1"/>
              <a:t>G </a:t>
            </a:r>
            <a:r>
              <a:rPr lang="en-US" sz="728"/>
              <a:t>88</a:t>
            </a:r>
            <a:br>
              <a:rPr lang="en-US" sz="728"/>
            </a:br>
            <a:r>
              <a:rPr lang="en-US" sz="728" b="1"/>
              <a:t>B </a:t>
            </a:r>
            <a:r>
              <a:rPr lang="en-US" sz="728"/>
              <a:t>174</a:t>
            </a:r>
          </a:p>
          <a:p>
            <a:pPr>
              <a:spcAft>
                <a:spcPts val="437"/>
              </a:spcAft>
              <a:tabLst>
                <a:tab pos="252948" algn="l"/>
                <a:tab pos="539179" algn="l"/>
                <a:tab pos="918600" algn="l"/>
              </a:tabLst>
            </a:pPr>
            <a:r>
              <a:rPr lang="en-US" sz="728" b="1"/>
              <a:t>HEX</a:t>
            </a:r>
            <a:r>
              <a:rPr lang="en-US" sz="728"/>
              <a:t> 0058ae</a:t>
            </a:r>
            <a:endParaRPr lang="en-US" sz="728" dirty="0"/>
          </a:p>
        </p:txBody>
      </p:sp>
      <p:sp>
        <p:nvSpPr>
          <p:cNvPr id="33" name="Rectangle 32"/>
          <p:cNvSpPr/>
          <p:nvPr userDrawn="1"/>
        </p:nvSpPr>
        <p:spPr>
          <a:xfrm>
            <a:off x="9133532" y="-2"/>
            <a:ext cx="3058468" cy="3170816"/>
          </a:xfrm>
          <a:prstGeom prst="rect">
            <a:avLst/>
          </a:prstGeom>
          <a:gradFill>
            <a:gsLst>
              <a:gs pos="15000">
                <a:schemeClr val="bg2"/>
              </a:gs>
              <a:gs pos="8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b" anchorCtr="0"/>
          <a:lstStyle/>
          <a:p>
            <a:pPr>
              <a:spcAft>
                <a:spcPts val="437"/>
              </a:spcAft>
              <a:tabLst>
                <a:tab pos="252948" algn="l"/>
                <a:tab pos="539179" algn="l"/>
                <a:tab pos="918600" algn="l"/>
              </a:tabLst>
            </a:pPr>
            <a:r>
              <a:rPr lang="en-US" sz="874" b="1"/>
              <a:t>Dark Gray</a:t>
            </a:r>
          </a:p>
          <a:p>
            <a:pPr defTabSz="199696">
              <a:spcAft>
                <a:spcPts val="437"/>
              </a:spcAft>
              <a:tabLst>
                <a:tab pos="249620" algn="l"/>
                <a:tab pos="539688" algn="l"/>
                <a:tab pos="915273" algn="l"/>
              </a:tabLst>
            </a:pPr>
            <a:r>
              <a:rPr lang="en-US" sz="728" b="1"/>
              <a:t>R </a:t>
            </a:r>
            <a:r>
              <a:rPr lang="en-US" sz="728" b="0"/>
              <a:t>66</a:t>
            </a:r>
            <a:br>
              <a:rPr lang="en-US" sz="728" b="0"/>
            </a:br>
            <a:r>
              <a:rPr lang="en-US" sz="728" b="1"/>
              <a:t>G</a:t>
            </a:r>
            <a:r>
              <a:rPr lang="en-US" sz="728" b="0" baseline="0"/>
              <a:t> 85</a:t>
            </a:r>
            <a:br>
              <a:rPr lang="en-US" sz="728" b="0" baseline="0"/>
            </a:br>
            <a:r>
              <a:rPr lang="en-US" sz="728" b="1"/>
              <a:t>B</a:t>
            </a:r>
            <a:r>
              <a:rPr lang="en-US" sz="728" b="0" baseline="0"/>
              <a:t> 99</a:t>
            </a:r>
          </a:p>
          <a:p>
            <a:pPr defTabSz="199696">
              <a:spcAft>
                <a:spcPts val="437"/>
              </a:spcAft>
              <a:tabLst>
                <a:tab pos="249620" algn="l"/>
                <a:tab pos="539688" algn="l"/>
                <a:tab pos="915273" algn="l"/>
              </a:tabLst>
            </a:pPr>
            <a:r>
              <a:rPr lang="en-US" sz="728" b="1"/>
              <a:t>HEX</a:t>
            </a:r>
            <a:r>
              <a:rPr lang="en-US" sz="728"/>
              <a:t> 425563</a:t>
            </a:r>
          </a:p>
          <a:p>
            <a:pPr defTabSz="199696">
              <a:spcBef>
                <a:spcPts val="656"/>
              </a:spcBef>
              <a:spcAft>
                <a:spcPts val="437"/>
              </a:spcAft>
              <a:tabLst>
                <a:tab pos="249620" algn="l"/>
                <a:tab pos="539688" algn="l"/>
                <a:tab pos="915273" algn="l"/>
              </a:tabLst>
            </a:pPr>
            <a:r>
              <a:rPr lang="en-US" sz="874" b="1"/>
              <a:t>Darker Dark Gray</a:t>
            </a:r>
          </a:p>
          <a:p>
            <a:pPr>
              <a:spcAft>
                <a:spcPts val="437"/>
              </a:spcAft>
              <a:tabLst>
                <a:tab pos="252948" algn="l"/>
                <a:tab pos="539179" algn="l"/>
                <a:tab pos="918600" algn="l"/>
              </a:tabLst>
            </a:pPr>
            <a:r>
              <a:rPr lang="en-US" sz="728" b="1"/>
              <a:t>R </a:t>
            </a:r>
            <a:r>
              <a:rPr lang="en-US" sz="728"/>
              <a:t>33</a:t>
            </a:r>
            <a:br>
              <a:rPr lang="en-US" sz="728"/>
            </a:br>
            <a:r>
              <a:rPr lang="en-US" sz="728" b="1"/>
              <a:t>G</a:t>
            </a:r>
            <a:r>
              <a:rPr lang="en-US" sz="728"/>
              <a:t> 52</a:t>
            </a:r>
            <a:br>
              <a:rPr lang="en-US" sz="728"/>
            </a:br>
            <a:r>
              <a:rPr lang="en-US" sz="728" b="1"/>
              <a:t>B</a:t>
            </a:r>
            <a:r>
              <a:rPr lang="en-US" sz="728"/>
              <a:t> 66</a:t>
            </a:r>
          </a:p>
          <a:p>
            <a:pPr>
              <a:spcAft>
                <a:spcPts val="437"/>
              </a:spcAft>
              <a:tabLst>
                <a:tab pos="252948" algn="l"/>
                <a:tab pos="539179" algn="l"/>
                <a:tab pos="918600" algn="l"/>
              </a:tabLst>
            </a:pPr>
            <a:r>
              <a:rPr lang="en-US" sz="728" b="1"/>
              <a:t>HEX</a:t>
            </a:r>
            <a:r>
              <a:rPr lang="en-US" sz="728"/>
              <a:t> 213442</a:t>
            </a:r>
            <a:endParaRPr lang="en-US" sz="728" dirty="0"/>
          </a:p>
        </p:txBody>
      </p:sp>
      <p:sp>
        <p:nvSpPr>
          <p:cNvPr id="34" name="Rectangle 33"/>
          <p:cNvSpPr/>
          <p:nvPr userDrawn="1"/>
        </p:nvSpPr>
        <p:spPr>
          <a:xfrm>
            <a:off x="-3071" y="3170815"/>
            <a:ext cx="3044952" cy="3170816"/>
          </a:xfrm>
          <a:prstGeom prst="rect">
            <a:avLst/>
          </a:prstGeom>
          <a:gradFill>
            <a:gsLst>
              <a:gs pos="15000">
                <a:schemeClr val="accent4"/>
              </a:gs>
              <a:gs pos="85000">
                <a:srgbClr val="213323"/>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t>Forest Green</a:t>
            </a:r>
          </a:p>
          <a:p>
            <a:pPr defTabSz="199696">
              <a:spcBef>
                <a:spcPts val="0"/>
              </a:spcBef>
              <a:spcAft>
                <a:spcPts val="437"/>
              </a:spcAft>
              <a:tabLst>
                <a:tab pos="249620" algn="l"/>
                <a:tab pos="539688" algn="l"/>
                <a:tab pos="915273" algn="l"/>
              </a:tabLst>
            </a:pPr>
            <a:r>
              <a:rPr lang="en-US" sz="728" b="1"/>
              <a:t>R </a:t>
            </a:r>
            <a:r>
              <a:rPr lang="en-US" sz="728" b="0"/>
              <a:t>33</a:t>
            </a:r>
            <a:br>
              <a:rPr lang="en-US" sz="728" b="0"/>
            </a:br>
            <a:r>
              <a:rPr lang="en-US" sz="728" b="1"/>
              <a:t>G </a:t>
            </a:r>
            <a:r>
              <a:rPr lang="en-US" sz="728" b="0"/>
              <a:t>87</a:t>
            </a:r>
            <a:br>
              <a:rPr lang="en-US" sz="728" b="0"/>
            </a:br>
            <a:r>
              <a:rPr lang="en-US" sz="728" b="1"/>
              <a:t>B </a:t>
            </a:r>
            <a:r>
              <a:rPr lang="en-US" sz="728" b="0"/>
              <a:t>50</a:t>
            </a:r>
          </a:p>
          <a:p>
            <a:pPr defTabSz="199696">
              <a:spcBef>
                <a:spcPts val="0"/>
              </a:spcBef>
              <a:spcAft>
                <a:spcPts val="437"/>
              </a:spcAft>
              <a:tabLst>
                <a:tab pos="249620" algn="l"/>
                <a:tab pos="539688" algn="l"/>
                <a:tab pos="915273" algn="l"/>
              </a:tabLst>
            </a:pPr>
            <a:r>
              <a:rPr lang="en-US" sz="728" b="1"/>
              <a:t>HEX</a:t>
            </a:r>
            <a:r>
              <a:rPr lang="en-US" sz="728"/>
              <a:t> 215732</a:t>
            </a:r>
          </a:p>
          <a:p>
            <a:pPr defTabSz="199696">
              <a:spcBef>
                <a:spcPts val="656"/>
              </a:spcBef>
              <a:spcAft>
                <a:spcPts val="437"/>
              </a:spcAft>
              <a:tabLst>
                <a:tab pos="249620" algn="l"/>
                <a:tab pos="539688" algn="l"/>
                <a:tab pos="915273" algn="l"/>
              </a:tabLst>
            </a:pPr>
            <a:r>
              <a:rPr lang="en-US" sz="874" b="1"/>
              <a:t>Darker Forest Green</a:t>
            </a:r>
          </a:p>
          <a:p>
            <a:pPr defTabSz="199696">
              <a:spcBef>
                <a:spcPts val="0"/>
              </a:spcBef>
              <a:spcAft>
                <a:spcPts val="437"/>
              </a:spcAft>
              <a:tabLst>
                <a:tab pos="249620" algn="l"/>
                <a:tab pos="539688" algn="l"/>
                <a:tab pos="915273" algn="l"/>
              </a:tabLst>
            </a:pPr>
            <a:r>
              <a:rPr lang="en-US" sz="728" b="1"/>
              <a:t>R </a:t>
            </a:r>
            <a:r>
              <a:rPr lang="en-US" sz="728"/>
              <a:t>33</a:t>
            </a:r>
            <a:br>
              <a:rPr lang="en-US" sz="728"/>
            </a:br>
            <a:r>
              <a:rPr lang="en-US" sz="728" b="1"/>
              <a:t>G </a:t>
            </a:r>
            <a:r>
              <a:rPr lang="en-US" sz="728"/>
              <a:t>51</a:t>
            </a:r>
            <a:br>
              <a:rPr lang="en-US" sz="728"/>
            </a:br>
            <a:r>
              <a:rPr lang="en-US" sz="728" b="1"/>
              <a:t>B </a:t>
            </a:r>
            <a:r>
              <a:rPr lang="en-US" sz="728"/>
              <a:t>35</a:t>
            </a:r>
          </a:p>
          <a:p>
            <a:pPr defTabSz="199696">
              <a:spcBef>
                <a:spcPts val="0"/>
              </a:spcBef>
              <a:spcAft>
                <a:spcPts val="437"/>
              </a:spcAft>
              <a:tabLst>
                <a:tab pos="249620" algn="l"/>
                <a:tab pos="539688" algn="l"/>
                <a:tab pos="915273" algn="l"/>
              </a:tabLst>
            </a:pPr>
            <a:r>
              <a:rPr lang="en-US" sz="728" b="1"/>
              <a:t>HEX</a:t>
            </a:r>
            <a:r>
              <a:rPr lang="en-US" sz="728"/>
              <a:t> 213323</a:t>
            </a:r>
            <a:endParaRPr lang="en-US" sz="728" dirty="0"/>
          </a:p>
        </p:txBody>
      </p:sp>
      <p:sp>
        <p:nvSpPr>
          <p:cNvPr id="35" name="Rectangle 34"/>
          <p:cNvSpPr/>
          <p:nvPr userDrawn="1"/>
        </p:nvSpPr>
        <p:spPr>
          <a:xfrm>
            <a:off x="3042463" y="3170815"/>
            <a:ext cx="3044952" cy="3170816"/>
          </a:xfrm>
          <a:prstGeom prst="rect">
            <a:avLst/>
          </a:prstGeom>
          <a:gradFill>
            <a:gsLst>
              <a:gs pos="15000">
                <a:schemeClr val="accent5"/>
              </a:gs>
              <a:gs pos="85000">
                <a:srgbClr val="4B8A00"/>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solidFill>
                  <a:srgbClr val="215732"/>
                </a:solidFill>
              </a:rPr>
              <a:t>Chartreuse</a:t>
            </a:r>
          </a:p>
          <a:p>
            <a:pPr defTabSz="199696">
              <a:spcBef>
                <a:spcPts val="0"/>
              </a:spcBef>
              <a:spcAft>
                <a:spcPts val="437"/>
              </a:spcAft>
              <a:tabLst>
                <a:tab pos="249620" algn="l"/>
                <a:tab pos="539688" algn="l"/>
                <a:tab pos="915273" algn="l"/>
              </a:tabLst>
            </a:pPr>
            <a:r>
              <a:rPr lang="en-US" sz="728" b="1">
                <a:solidFill>
                  <a:srgbClr val="215732"/>
                </a:solidFill>
              </a:rPr>
              <a:t>R </a:t>
            </a:r>
            <a:r>
              <a:rPr lang="en-US" sz="728" b="0">
                <a:solidFill>
                  <a:srgbClr val="215732"/>
                </a:solidFill>
              </a:rPr>
              <a:t>151</a:t>
            </a:r>
            <a:br>
              <a:rPr lang="en-US" sz="728" b="0">
                <a:solidFill>
                  <a:srgbClr val="215732"/>
                </a:solidFill>
              </a:rPr>
            </a:br>
            <a:r>
              <a:rPr lang="en-US" sz="728" b="1">
                <a:solidFill>
                  <a:srgbClr val="215732"/>
                </a:solidFill>
              </a:rPr>
              <a:t>G </a:t>
            </a:r>
            <a:r>
              <a:rPr lang="en-US" sz="728" b="0">
                <a:solidFill>
                  <a:srgbClr val="215732"/>
                </a:solidFill>
              </a:rPr>
              <a:t>215</a:t>
            </a:r>
            <a:br>
              <a:rPr lang="en-US" sz="728" b="0">
                <a:solidFill>
                  <a:srgbClr val="215732"/>
                </a:solidFill>
              </a:rPr>
            </a:br>
            <a:r>
              <a:rPr lang="en-US" sz="728" b="1">
                <a:solidFill>
                  <a:srgbClr val="215732"/>
                </a:solidFill>
              </a:rPr>
              <a:t>B </a:t>
            </a:r>
            <a:r>
              <a:rPr lang="en-US" sz="728" b="0">
                <a:solidFill>
                  <a:srgbClr val="215732"/>
                </a:solidFill>
              </a:rPr>
              <a:t>0</a:t>
            </a:r>
          </a:p>
          <a:p>
            <a:pPr defTabSz="199696">
              <a:spcBef>
                <a:spcPts val="0"/>
              </a:spcBef>
              <a:spcAft>
                <a:spcPts val="437"/>
              </a:spcAft>
              <a:tabLst>
                <a:tab pos="249620" algn="l"/>
                <a:tab pos="539688" algn="l"/>
                <a:tab pos="915273" algn="l"/>
              </a:tabLst>
            </a:pPr>
            <a:r>
              <a:rPr lang="en-US" sz="728" b="1">
                <a:solidFill>
                  <a:srgbClr val="215732"/>
                </a:solidFill>
              </a:rPr>
              <a:t>HEX</a:t>
            </a:r>
            <a:r>
              <a:rPr lang="en-US" sz="728">
                <a:solidFill>
                  <a:srgbClr val="215732"/>
                </a:solidFill>
              </a:rPr>
              <a:t> 97d700</a:t>
            </a:r>
          </a:p>
          <a:p>
            <a:pPr defTabSz="199696">
              <a:spcBef>
                <a:spcPts val="656"/>
              </a:spcBef>
              <a:spcAft>
                <a:spcPts val="437"/>
              </a:spcAft>
              <a:tabLst>
                <a:tab pos="249620" algn="l"/>
                <a:tab pos="539688" algn="l"/>
                <a:tab pos="915273" algn="l"/>
              </a:tabLst>
            </a:pPr>
            <a:r>
              <a:rPr lang="en-US" sz="874" b="1">
                <a:solidFill>
                  <a:srgbClr val="215732"/>
                </a:solidFill>
              </a:rPr>
              <a:t>Darker Chartreuse</a:t>
            </a:r>
          </a:p>
          <a:p>
            <a:pPr>
              <a:spcBef>
                <a:spcPts val="0"/>
              </a:spcBef>
              <a:spcAft>
                <a:spcPts val="437"/>
              </a:spcAft>
              <a:tabLst>
                <a:tab pos="252948" algn="l"/>
                <a:tab pos="539179" algn="l"/>
                <a:tab pos="918600" algn="l"/>
              </a:tabLst>
            </a:pPr>
            <a:r>
              <a:rPr lang="en-US" sz="728" b="1">
                <a:solidFill>
                  <a:srgbClr val="215732"/>
                </a:solidFill>
              </a:rPr>
              <a:t>R </a:t>
            </a:r>
            <a:r>
              <a:rPr lang="en-US" sz="728">
                <a:solidFill>
                  <a:srgbClr val="215732"/>
                </a:solidFill>
              </a:rPr>
              <a:t>75</a:t>
            </a:r>
            <a:br>
              <a:rPr lang="en-US" sz="728">
                <a:solidFill>
                  <a:srgbClr val="215732"/>
                </a:solidFill>
              </a:rPr>
            </a:br>
            <a:r>
              <a:rPr lang="en-US" sz="728" b="1">
                <a:solidFill>
                  <a:srgbClr val="215732"/>
                </a:solidFill>
              </a:rPr>
              <a:t>G </a:t>
            </a:r>
            <a:r>
              <a:rPr lang="en-US" sz="728">
                <a:solidFill>
                  <a:srgbClr val="215732"/>
                </a:solidFill>
              </a:rPr>
              <a:t>138</a:t>
            </a:r>
            <a:br>
              <a:rPr lang="en-US" sz="728">
                <a:solidFill>
                  <a:srgbClr val="215732"/>
                </a:solidFill>
              </a:rPr>
            </a:br>
            <a:r>
              <a:rPr lang="en-US" sz="728" b="1">
                <a:solidFill>
                  <a:srgbClr val="215732"/>
                </a:solidFill>
              </a:rPr>
              <a:t>B </a:t>
            </a:r>
            <a:r>
              <a:rPr lang="en-US" sz="728">
                <a:solidFill>
                  <a:srgbClr val="215732"/>
                </a:solidFill>
              </a:rPr>
              <a:t>0</a:t>
            </a:r>
          </a:p>
          <a:p>
            <a:pPr>
              <a:spcBef>
                <a:spcPts val="0"/>
              </a:spcBef>
              <a:spcAft>
                <a:spcPts val="437"/>
              </a:spcAft>
              <a:tabLst>
                <a:tab pos="252948" algn="l"/>
                <a:tab pos="539179" algn="l"/>
                <a:tab pos="918600" algn="l"/>
              </a:tabLst>
            </a:pPr>
            <a:r>
              <a:rPr lang="en-US" sz="728" b="1">
                <a:solidFill>
                  <a:srgbClr val="215732"/>
                </a:solidFill>
              </a:rPr>
              <a:t>HEX</a:t>
            </a:r>
            <a:r>
              <a:rPr lang="en-US" sz="728">
                <a:solidFill>
                  <a:srgbClr val="215732"/>
                </a:solidFill>
              </a:rPr>
              <a:t> 4b8a00</a:t>
            </a:r>
            <a:endParaRPr lang="en-US" sz="728" dirty="0">
              <a:solidFill>
                <a:srgbClr val="215732"/>
              </a:solidFill>
            </a:endParaRPr>
          </a:p>
        </p:txBody>
      </p:sp>
      <p:sp>
        <p:nvSpPr>
          <p:cNvPr id="36" name="Rectangle 35"/>
          <p:cNvSpPr/>
          <p:nvPr userDrawn="1"/>
        </p:nvSpPr>
        <p:spPr>
          <a:xfrm>
            <a:off x="6087997" y="3170815"/>
            <a:ext cx="3044952" cy="3170816"/>
          </a:xfrm>
          <a:prstGeom prst="rect">
            <a:avLst/>
          </a:prstGeom>
          <a:gradFill>
            <a:gsLst>
              <a:gs pos="15000">
                <a:schemeClr val="accent6"/>
              </a:gs>
              <a:gs pos="85000">
                <a:srgbClr val="156E84"/>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solidFill>
                  <a:schemeClr val="bg1"/>
                </a:solidFill>
              </a:rPr>
              <a:t>Turquoise</a:t>
            </a:r>
          </a:p>
          <a:p>
            <a:pPr defTabSz="199696">
              <a:spcBef>
                <a:spcPts val="0"/>
              </a:spcBef>
              <a:spcAft>
                <a:spcPts val="437"/>
              </a:spcAft>
              <a:tabLst>
                <a:tab pos="249620" algn="l"/>
                <a:tab pos="539688" algn="l"/>
                <a:tab pos="915273" algn="l"/>
              </a:tabLst>
            </a:pPr>
            <a:r>
              <a:rPr lang="en-US" sz="728" b="1">
                <a:solidFill>
                  <a:schemeClr val="bg1"/>
                </a:solidFill>
              </a:rPr>
              <a:t>R </a:t>
            </a:r>
            <a:r>
              <a:rPr lang="en-US" sz="728" b="0">
                <a:solidFill>
                  <a:schemeClr val="bg1"/>
                </a:solidFill>
              </a:rPr>
              <a:t>0</a:t>
            </a:r>
            <a:br>
              <a:rPr lang="en-US" sz="728" b="0">
                <a:solidFill>
                  <a:schemeClr val="bg1"/>
                </a:solidFill>
              </a:rPr>
            </a:br>
            <a:r>
              <a:rPr lang="en-US" sz="728" b="1">
                <a:solidFill>
                  <a:schemeClr val="bg1"/>
                </a:solidFill>
              </a:rPr>
              <a:t>G</a:t>
            </a:r>
            <a:r>
              <a:rPr lang="en-US" sz="728" b="0" baseline="0">
                <a:solidFill>
                  <a:schemeClr val="bg1"/>
                </a:solidFill>
              </a:rPr>
              <a:t> 167</a:t>
            </a:r>
            <a:br>
              <a:rPr lang="en-US" sz="728" b="0" baseline="0">
                <a:solidFill>
                  <a:schemeClr val="bg1"/>
                </a:solidFill>
              </a:rPr>
            </a:br>
            <a:r>
              <a:rPr lang="en-US" sz="728" b="1">
                <a:solidFill>
                  <a:schemeClr val="bg1"/>
                </a:solidFill>
              </a:rPr>
              <a:t>B</a:t>
            </a:r>
            <a:r>
              <a:rPr lang="en-US" sz="728" b="0" baseline="0">
                <a:solidFill>
                  <a:schemeClr val="bg1"/>
                </a:solidFill>
              </a:rPr>
              <a:t> 181</a:t>
            </a:r>
          </a:p>
          <a:p>
            <a:pPr defTabSz="199696">
              <a:spcBef>
                <a:spcPts val="0"/>
              </a:spcBef>
              <a:spcAft>
                <a:spcPts val="437"/>
              </a:spcAft>
              <a:tabLst>
                <a:tab pos="249620" algn="l"/>
                <a:tab pos="539688" algn="l"/>
                <a:tab pos="915273" algn="l"/>
              </a:tabLst>
            </a:pPr>
            <a:r>
              <a:rPr lang="en-US" sz="728" b="1">
                <a:solidFill>
                  <a:schemeClr val="bg1"/>
                </a:solidFill>
              </a:rPr>
              <a:t>HEX</a:t>
            </a:r>
            <a:r>
              <a:rPr lang="en-US" sz="728">
                <a:solidFill>
                  <a:schemeClr val="bg1"/>
                </a:solidFill>
              </a:rPr>
              <a:t> 00A7B5</a:t>
            </a:r>
          </a:p>
          <a:p>
            <a:pPr defTabSz="199696">
              <a:spcBef>
                <a:spcPts val="656"/>
              </a:spcBef>
              <a:spcAft>
                <a:spcPts val="437"/>
              </a:spcAft>
              <a:tabLst>
                <a:tab pos="249620" algn="l"/>
                <a:tab pos="539688" algn="l"/>
                <a:tab pos="915273" algn="l"/>
              </a:tabLst>
            </a:pPr>
            <a:r>
              <a:rPr lang="en-US" sz="874" b="1">
                <a:solidFill>
                  <a:schemeClr val="bg1"/>
                </a:solidFill>
              </a:rPr>
              <a:t>Darker Turquoise</a:t>
            </a:r>
          </a:p>
          <a:p>
            <a:pPr>
              <a:spcBef>
                <a:spcPts val="0"/>
              </a:spcBef>
              <a:spcAft>
                <a:spcPts val="437"/>
              </a:spcAft>
              <a:tabLst>
                <a:tab pos="252948" algn="l"/>
                <a:tab pos="539179" algn="l"/>
                <a:tab pos="918600" algn="l"/>
              </a:tabLst>
            </a:pPr>
            <a:r>
              <a:rPr lang="en-US" sz="728" b="1">
                <a:solidFill>
                  <a:schemeClr val="bg1"/>
                </a:solidFill>
              </a:rPr>
              <a:t>R </a:t>
            </a:r>
            <a:r>
              <a:rPr lang="en-US" sz="728">
                <a:solidFill>
                  <a:schemeClr val="bg1"/>
                </a:solidFill>
              </a:rPr>
              <a:t>21</a:t>
            </a:r>
            <a:br>
              <a:rPr lang="en-US" sz="728">
                <a:solidFill>
                  <a:schemeClr val="bg1"/>
                </a:solidFill>
              </a:rPr>
            </a:br>
            <a:r>
              <a:rPr lang="en-US" sz="728" b="1">
                <a:solidFill>
                  <a:schemeClr val="bg1"/>
                </a:solidFill>
              </a:rPr>
              <a:t>G</a:t>
            </a:r>
            <a:r>
              <a:rPr lang="en-US" sz="728">
                <a:solidFill>
                  <a:schemeClr val="bg1"/>
                </a:solidFill>
              </a:rPr>
              <a:t> 110</a:t>
            </a:r>
            <a:br>
              <a:rPr lang="en-US" sz="728">
                <a:solidFill>
                  <a:schemeClr val="bg1"/>
                </a:solidFill>
              </a:rPr>
            </a:br>
            <a:r>
              <a:rPr lang="en-US" sz="728" b="1">
                <a:solidFill>
                  <a:schemeClr val="bg1"/>
                </a:solidFill>
              </a:rPr>
              <a:t>B</a:t>
            </a:r>
            <a:r>
              <a:rPr lang="en-US" sz="728">
                <a:solidFill>
                  <a:schemeClr val="bg1"/>
                </a:solidFill>
              </a:rPr>
              <a:t> 132</a:t>
            </a:r>
          </a:p>
          <a:p>
            <a:pPr>
              <a:spcBef>
                <a:spcPts val="0"/>
              </a:spcBef>
              <a:spcAft>
                <a:spcPts val="437"/>
              </a:spcAft>
              <a:tabLst>
                <a:tab pos="252948" algn="l"/>
                <a:tab pos="539179" algn="l"/>
                <a:tab pos="918600" algn="l"/>
              </a:tabLst>
            </a:pPr>
            <a:r>
              <a:rPr lang="en-US" sz="728" b="1">
                <a:solidFill>
                  <a:schemeClr val="bg1"/>
                </a:solidFill>
              </a:rPr>
              <a:t>HEX</a:t>
            </a:r>
            <a:r>
              <a:rPr lang="en-US" sz="728">
                <a:solidFill>
                  <a:schemeClr val="bg1"/>
                </a:solidFill>
              </a:rPr>
              <a:t> 156e84</a:t>
            </a:r>
            <a:endParaRPr lang="en-US" sz="728" dirty="0">
              <a:solidFill>
                <a:schemeClr val="bg1"/>
              </a:solidFill>
            </a:endParaRPr>
          </a:p>
        </p:txBody>
      </p:sp>
      <p:sp>
        <p:nvSpPr>
          <p:cNvPr id="37" name="Rectangle 36"/>
          <p:cNvSpPr/>
          <p:nvPr userDrawn="1"/>
        </p:nvSpPr>
        <p:spPr>
          <a:xfrm>
            <a:off x="9133532" y="3170815"/>
            <a:ext cx="3058468" cy="3170816"/>
          </a:xfrm>
          <a:prstGeom prst="rect">
            <a:avLst/>
          </a:prstGeom>
          <a:gradFill>
            <a:gsLst>
              <a:gs pos="15000">
                <a:schemeClr val="tx2"/>
              </a:gs>
              <a:gs pos="85000">
                <a:srgbClr val="47606C"/>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99689" tIns="199689" rIns="199689" bIns="199689" rtlCol="0" anchor="t" anchorCtr="0"/>
          <a:lstStyle/>
          <a:p>
            <a:pPr>
              <a:spcBef>
                <a:spcPts val="0"/>
              </a:spcBef>
              <a:spcAft>
                <a:spcPts val="437"/>
              </a:spcAft>
              <a:tabLst>
                <a:tab pos="252948" algn="l"/>
                <a:tab pos="539179" algn="l"/>
                <a:tab pos="918600" algn="l"/>
              </a:tabLst>
            </a:pPr>
            <a:r>
              <a:rPr lang="en-US" sz="874" b="1"/>
              <a:t>Cool</a:t>
            </a:r>
            <a:r>
              <a:rPr lang="en-US" sz="874" b="1" baseline="0"/>
              <a:t> Gray</a:t>
            </a:r>
            <a:endParaRPr lang="en-US" sz="874" b="1"/>
          </a:p>
          <a:p>
            <a:pPr defTabSz="199696">
              <a:spcBef>
                <a:spcPts val="0"/>
              </a:spcBef>
              <a:spcAft>
                <a:spcPts val="437"/>
              </a:spcAft>
              <a:tabLst>
                <a:tab pos="249620" algn="l"/>
                <a:tab pos="539688" algn="l"/>
                <a:tab pos="915273" algn="l"/>
              </a:tabLst>
            </a:pPr>
            <a:r>
              <a:rPr lang="en-US" sz="728" b="1"/>
              <a:t>R </a:t>
            </a:r>
            <a:r>
              <a:rPr lang="en-US" sz="728" b="0"/>
              <a:t>91</a:t>
            </a:r>
            <a:br>
              <a:rPr lang="en-US" sz="728" b="0"/>
            </a:br>
            <a:r>
              <a:rPr lang="en-US" sz="728" b="1"/>
              <a:t>G</a:t>
            </a:r>
            <a:r>
              <a:rPr lang="en-US" sz="728" b="0" baseline="0"/>
              <a:t> 127</a:t>
            </a:r>
            <a:br>
              <a:rPr lang="en-US" sz="728" b="0" baseline="0"/>
            </a:br>
            <a:r>
              <a:rPr lang="en-US" sz="728" b="1"/>
              <a:t>B</a:t>
            </a:r>
            <a:r>
              <a:rPr lang="en-US" sz="728" b="0" baseline="0"/>
              <a:t> 149</a:t>
            </a:r>
          </a:p>
          <a:p>
            <a:pPr defTabSz="199696">
              <a:spcBef>
                <a:spcPts val="0"/>
              </a:spcBef>
              <a:spcAft>
                <a:spcPts val="437"/>
              </a:spcAft>
              <a:tabLst>
                <a:tab pos="249620" algn="l"/>
                <a:tab pos="539688" algn="l"/>
                <a:tab pos="915273" algn="l"/>
              </a:tabLst>
            </a:pPr>
            <a:r>
              <a:rPr lang="en-US" sz="728" b="1"/>
              <a:t>HEX</a:t>
            </a:r>
            <a:r>
              <a:rPr lang="en-US" sz="728"/>
              <a:t> 5b7f95</a:t>
            </a:r>
          </a:p>
          <a:p>
            <a:pPr defTabSz="199696">
              <a:spcBef>
                <a:spcPts val="656"/>
              </a:spcBef>
              <a:spcAft>
                <a:spcPts val="437"/>
              </a:spcAft>
              <a:tabLst>
                <a:tab pos="249620" algn="l"/>
                <a:tab pos="539688" algn="l"/>
                <a:tab pos="915273" algn="l"/>
              </a:tabLst>
            </a:pPr>
            <a:r>
              <a:rPr lang="en-US" sz="874" b="1"/>
              <a:t>Darker Cool Gray</a:t>
            </a:r>
          </a:p>
          <a:p>
            <a:pPr>
              <a:spcBef>
                <a:spcPts val="0"/>
              </a:spcBef>
              <a:spcAft>
                <a:spcPts val="437"/>
              </a:spcAft>
              <a:tabLst>
                <a:tab pos="252948" algn="l"/>
                <a:tab pos="539179" algn="l"/>
                <a:tab pos="918600" algn="l"/>
              </a:tabLst>
            </a:pPr>
            <a:r>
              <a:rPr lang="en-US" sz="728" b="1"/>
              <a:t>R </a:t>
            </a:r>
            <a:r>
              <a:rPr lang="en-US" sz="728"/>
              <a:t>71</a:t>
            </a:r>
            <a:br>
              <a:rPr lang="en-US" sz="728"/>
            </a:br>
            <a:r>
              <a:rPr lang="en-US" sz="728" b="1"/>
              <a:t>G</a:t>
            </a:r>
            <a:r>
              <a:rPr lang="en-US" sz="728"/>
              <a:t> 96</a:t>
            </a:r>
            <a:br>
              <a:rPr lang="en-US" sz="728"/>
            </a:br>
            <a:r>
              <a:rPr lang="en-US" sz="728" b="1"/>
              <a:t>B</a:t>
            </a:r>
            <a:r>
              <a:rPr lang="en-US" sz="728"/>
              <a:t> 108</a:t>
            </a:r>
          </a:p>
          <a:p>
            <a:pPr>
              <a:spcBef>
                <a:spcPts val="0"/>
              </a:spcBef>
              <a:spcAft>
                <a:spcPts val="437"/>
              </a:spcAft>
              <a:tabLst>
                <a:tab pos="252948" algn="l"/>
                <a:tab pos="539179" algn="l"/>
                <a:tab pos="918600" algn="l"/>
              </a:tabLst>
            </a:pPr>
            <a:r>
              <a:rPr lang="en-US" sz="728" b="1"/>
              <a:t>HEX</a:t>
            </a:r>
            <a:r>
              <a:rPr lang="en-US" sz="728"/>
              <a:t> 47606c</a:t>
            </a:r>
            <a:endParaRPr lang="en-US" sz="728" dirty="0"/>
          </a:p>
        </p:txBody>
      </p:sp>
      <p:sp>
        <p:nvSpPr>
          <p:cNvPr id="4" name="Oval 3"/>
          <p:cNvSpPr>
            <a:spLocks noChangeAspect="1"/>
          </p:cNvSpPr>
          <p:nvPr userDrawn="1"/>
        </p:nvSpPr>
        <p:spPr>
          <a:xfrm>
            <a:off x="10846671" y="252247"/>
            <a:ext cx="1108364" cy="806824"/>
          </a:xfrm>
          <a:prstGeom prst="ellipse">
            <a:avLst/>
          </a:prstGeom>
          <a:gradFill>
            <a:gsLst>
              <a:gs pos="15000">
                <a:schemeClr val="accent1"/>
              </a:gs>
              <a:gs pos="85000">
                <a:schemeClr val="tx1"/>
              </a:gs>
            </a:gsLst>
            <a:lin ang="216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10" b="1"/>
              <a:t>36°</a:t>
            </a:r>
          </a:p>
        </p:txBody>
      </p:sp>
      <p:cxnSp>
        <p:nvCxnSpPr>
          <p:cNvPr id="17" name="Straight Arrow Connector 16"/>
          <p:cNvCxnSpPr/>
          <p:nvPr userDrawn="1"/>
        </p:nvCxnSpPr>
        <p:spPr>
          <a:xfrm>
            <a:off x="11466788" y="391896"/>
            <a:ext cx="268015" cy="29954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a:off x="11022722" y="580697"/>
            <a:ext cx="268015" cy="29954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31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2136">
          <p15:clr>
            <a:srgbClr val="FBAE40"/>
          </p15:clr>
        </p15:guide>
        <p15:guide id="3" pos="5544">
          <p15:clr>
            <a:srgbClr val="FBAE40"/>
          </p15:clr>
        </p15:guide>
        <p15:guide id="4" orient="horz" pos="1968">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Cover: Faegre Drinker Gree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0"/>
            <a:ext cx="9848850" cy="2711116"/>
          </a:xfrm>
          <a:prstGeom prst="rect">
            <a:avLst/>
          </a:prstGeom>
        </p:spPr>
        <p:txBody>
          <a:bodyPr wrap="square" lIns="685800" tIns="685800" rIns="685800" bIns="365760" anchor="b" anchorCtr="0">
            <a:no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5"/>
                </a:solidFill>
              </a:defRPr>
            </a:lvl2pPr>
            <a:lvl3pPr marL="0" indent="0">
              <a:lnSpc>
                <a:spcPts val="3200"/>
              </a:lnSpc>
              <a:spcBef>
                <a:spcPts val="900"/>
              </a:spcBef>
              <a:buFont typeface="Arial" panose="020B0604020202020204" pitchFamily="34" charset="0"/>
              <a:buNone/>
              <a:defRPr sz="2800" b="0">
                <a:solidFill>
                  <a:schemeClr val="accent5"/>
                </a:solidFill>
              </a:defRPr>
            </a:lvl3pPr>
            <a:lvl4pPr marL="0" indent="0">
              <a:lnSpc>
                <a:spcPts val="3200"/>
              </a:lnSpc>
              <a:spcBef>
                <a:spcPts val="900"/>
              </a:spcBef>
              <a:buFont typeface="Arial" panose="020B0604020202020204" pitchFamily="34" charset="0"/>
              <a:buNone/>
              <a:defRPr sz="2800" b="0">
                <a:solidFill>
                  <a:schemeClr val="accent5"/>
                </a:solidFill>
              </a:defRPr>
            </a:lvl4pPr>
            <a:lvl5pPr marL="0" indent="0">
              <a:lnSpc>
                <a:spcPts val="3200"/>
              </a:lnSpc>
              <a:spcBef>
                <a:spcPts val="900"/>
              </a:spcBef>
              <a:buFont typeface="Arial" panose="020B0604020202020204" pitchFamily="34" charset="0"/>
              <a:buNone/>
              <a:defRPr sz="2800" b="0">
                <a:solidFill>
                  <a:schemeClr val="accent5"/>
                </a:solidFill>
              </a:defRPr>
            </a:lvl5pPr>
            <a:lvl6pPr marL="0" indent="0">
              <a:lnSpc>
                <a:spcPts val="3200"/>
              </a:lnSpc>
              <a:spcBef>
                <a:spcPts val="900"/>
              </a:spcBef>
              <a:buNone/>
              <a:defRPr sz="2800" b="0">
                <a:solidFill>
                  <a:schemeClr val="accent5"/>
                </a:solidFill>
              </a:defRPr>
            </a:lvl6pPr>
            <a:lvl7pPr marL="0" indent="0">
              <a:lnSpc>
                <a:spcPts val="3200"/>
              </a:lnSpc>
              <a:spcBef>
                <a:spcPts val="900"/>
              </a:spcBef>
              <a:buNone/>
              <a:defRPr sz="2800" b="0">
                <a:solidFill>
                  <a:schemeClr val="accent5"/>
                </a:solidFill>
              </a:defRPr>
            </a:lvl7pPr>
            <a:lvl8pPr marL="0" indent="0">
              <a:lnSpc>
                <a:spcPts val="3200"/>
              </a:lnSpc>
              <a:spcBef>
                <a:spcPts val="900"/>
              </a:spcBef>
              <a:buNone/>
              <a:defRPr sz="2800" b="0">
                <a:solidFill>
                  <a:schemeClr val="accent5"/>
                </a:solidFill>
              </a:defRPr>
            </a:lvl8pPr>
            <a:lvl9pPr marL="0" indent="0">
              <a:lnSpc>
                <a:spcPts val="3200"/>
              </a:lnSpc>
              <a:spcBef>
                <a:spcPts val="900"/>
              </a:spcBef>
              <a:buNone/>
              <a:defRPr sz="2800" b="0">
                <a:solidFill>
                  <a:schemeClr val="accent5"/>
                </a:solidFill>
              </a:defRPr>
            </a:lvl9pPr>
          </a:lstStyle>
          <a:p>
            <a:pPr lvl="0"/>
            <a:r>
              <a:rPr lang="en-US" dirty="0"/>
              <a:t>Slide Title 54 pt. Bold</a:t>
            </a:r>
          </a:p>
          <a:p>
            <a:pPr lvl="1"/>
            <a:r>
              <a:rPr lang="en-US" dirty="0"/>
              <a:t>Click “Increase List Level” to produce this style subhead </a:t>
            </a:r>
            <a:r>
              <a:rPr lang="en-US"/>
              <a:t>28 pt.</a:t>
            </a:r>
          </a:p>
        </p:txBody>
      </p:sp>
      <p:sp>
        <p:nvSpPr>
          <p:cNvPr id="7"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dirty="0"/>
              <a:t>Month Day, </a:t>
            </a:r>
            <a:r>
              <a:rPr lang="en-US" err="1"/>
              <a:t>20XX</a:t>
            </a:r>
            <a:r>
              <a:rPr lang="en-US"/>
              <a:t> 11 </a:t>
            </a:r>
            <a:r>
              <a:rPr lang="en-US" dirty="0"/>
              <a:t>pt.</a:t>
            </a:r>
          </a:p>
        </p:txBody>
      </p:sp>
    </p:spTree>
    <p:extLst>
      <p:ext uri="{BB962C8B-B14F-4D97-AF65-F5344CB8AC3E}">
        <p14:creationId xmlns:p14="http://schemas.microsoft.com/office/powerpoint/2010/main" val="187867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Cover: FD Green Presenters Bottom">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1"/>
            <a:ext cx="9848850" cy="2181886"/>
          </a:xfrm>
          <a:prstGeom prst="rect">
            <a:avLst/>
          </a:prstGeom>
        </p:spPr>
        <p:txBody>
          <a:bodyPr wrap="square" lIns="685800" tIns="685800" rIns="685800" bIns="365760" anchor="b" anchorCtr="0">
            <a:no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stStyle>
          <a:p>
            <a:pPr lvl="5"/>
            <a:r>
              <a:rPr lang="en-US" dirty="0"/>
              <a:t>Presentation Eyebrow 14 pt. (Example: Proposal for XYZ Company) </a:t>
            </a:r>
          </a:p>
        </p:txBody>
      </p:sp>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bg1"/>
                </a:solidFill>
              </a:defRPr>
            </a:lvl1pPr>
            <a:lvl2pPr marL="0" indent="0">
              <a:lnSpc>
                <a:spcPts val="3200"/>
              </a:lnSpc>
              <a:spcBef>
                <a:spcPts val="900"/>
              </a:spcBef>
              <a:buNone/>
              <a:defRPr sz="2800" b="0" i="0">
                <a:solidFill>
                  <a:schemeClr val="accent5"/>
                </a:solidFill>
              </a:defRPr>
            </a:lvl2pPr>
            <a:lvl3pPr marL="0" indent="0">
              <a:lnSpc>
                <a:spcPts val="3200"/>
              </a:lnSpc>
              <a:spcBef>
                <a:spcPts val="900"/>
              </a:spcBef>
              <a:buFont typeface="Arial" panose="020B0604020202020204" pitchFamily="34" charset="0"/>
              <a:buNone/>
              <a:defRPr sz="2800" b="0">
                <a:solidFill>
                  <a:schemeClr val="accent5"/>
                </a:solidFill>
              </a:defRPr>
            </a:lvl3pPr>
            <a:lvl4pPr marL="0" indent="0">
              <a:lnSpc>
                <a:spcPts val="3200"/>
              </a:lnSpc>
              <a:spcBef>
                <a:spcPts val="900"/>
              </a:spcBef>
              <a:buFont typeface="Arial" panose="020B0604020202020204" pitchFamily="34" charset="0"/>
              <a:buNone/>
              <a:defRPr sz="2800" b="0">
                <a:solidFill>
                  <a:schemeClr val="accent5"/>
                </a:solidFill>
              </a:defRPr>
            </a:lvl4pPr>
            <a:lvl5pPr marL="0" indent="0">
              <a:lnSpc>
                <a:spcPts val="3200"/>
              </a:lnSpc>
              <a:spcBef>
                <a:spcPts val="900"/>
              </a:spcBef>
              <a:buFont typeface="Arial" panose="020B0604020202020204" pitchFamily="34" charset="0"/>
              <a:buNone/>
              <a:defRPr sz="2800" b="0">
                <a:solidFill>
                  <a:schemeClr val="accent5"/>
                </a:solidFill>
              </a:defRPr>
            </a:lvl5pPr>
            <a:lvl6pPr marL="0" indent="0">
              <a:lnSpc>
                <a:spcPts val="3200"/>
              </a:lnSpc>
              <a:spcBef>
                <a:spcPts val="900"/>
              </a:spcBef>
              <a:buNone/>
              <a:defRPr sz="2800" b="0">
                <a:solidFill>
                  <a:schemeClr val="accent5"/>
                </a:solidFill>
              </a:defRPr>
            </a:lvl6pPr>
            <a:lvl7pPr marL="0" indent="0">
              <a:lnSpc>
                <a:spcPts val="3200"/>
              </a:lnSpc>
              <a:spcBef>
                <a:spcPts val="900"/>
              </a:spcBef>
              <a:buNone/>
              <a:defRPr sz="2800" b="0">
                <a:solidFill>
                  <a:schemeClr val="accent5"/>
                </a:solidFill>
              </a:defRPr>
            </a:lvl7pPr>
            <a:lvl8pPr marL="0" indent="0">
              <a:lnSpc>
                <a:spcPts val="3200"/>
              </a:lnSpc>
              <a:spcBef>
                <a:spcPts val="900"/>
              </a:spcBef>
              <a:buNone/>
              <a:defRPr sz="2800" b="0">
                <a:solidFill>
                  <a:schemeClr val="accent5"/>
                </a:solidFill>
              </a:defRPr>
            </a:lvl8pPr>
            <a:lvl9pPr marL="0" indent="0">
              <a:lnSpc>
                <a:spcPts val="3200"/>
              </a:lnSpc>
              <a:spcBef>
                <a:spcPts val="900"/>
              </a:spcBef>
              <a:buNone/>
              <a:defRPr sz="2800" b="0">
                <a:solidFill>
                  <a:schemeClr val="accent5"/>
                </a:solidFill>
              </a:defRPr>
            </a:lvl9pPr>
          </a:lstStyle>
          <a:p>
            <a:pPr lvl="0"/>
            <a:r>
              <a:rPr lang="en-US"/>
              <a:t>Slide Title 54 pt. Bold</a:t>
            </a:r>
          </a:p>
          <a:p>
            <a:pPr lvl="1"/>
            <a:r>
              <a:rPr lang="en-US"/>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a:t>
            </a:r>
            <a:r>
              <a:rPr lang="en-US" dirty="0"/>
              <a:t>– 8 pt.</a:t>
            </a:r>
          </a:p>
        </p:txBody>
      </p:sp>
      <p:sp>
        <p:nvSpPr>
          <p:cNvPr id="10"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23"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24"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25"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6"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27" name="TextBox 26"/>
          <p:cNvSpPr txBox="1"/>
          <p:nvPr/>
        </p:nvSpPr>
        <p:spPr>
          <a:xfrm>
            <a:off x="3049" y="4340204"/>
            <a:ext cx="12188952"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sp>
        <p:nvSpPr>
          <p:cNvPr id="2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2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354284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Cover: FD Green Presenters Right">
    <p:spTree>
      <p:nvGrpSpPr>
        <p:cNvPr id="1" name=""/>
        <p:cNvGrpSpPr/>
        <p:nvPr/>
      </p:nvGrpSpPr>
      <p:grpSpPr>
        <a:xfrm>
          <a:off x="0" y="0"/>
          <a:ext cx="0" cy="0"/>
          <a:chOff x="0" y="0"/>
          <a:chExt cx="0" cy="0"/>
        </a:xfrm>
      </p:grpSpPr>
      <p:sp>
        <p:nvSpPr>
          <p:cNvPr id="33" name="Rectangle 32"/>
          <p:cNvSpPr/>
          <p:nvPr/>
        </p:nvSpPr>
        <p:spPr>
          <a:xfrm>
            <a:off x="8531526" y="0"/>
            <a:ext cx="3660475"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2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4" name="Text Placeholder 3"/>
          <p:cNvSpPr>
            <a:spLocks noGrp="1"/>
          </p:cNvSpPr>
          <p:nvPr>
            <p:ph type="body" sz="quarter" idx="10" hasCustomPrompt="1"/>
          </p:nvPr>
        </p:nvSpPr>
        <p:spPr>
          <a:xfrm>
            <a:off x="-1" y="0"/>
            <a:ext cx="8531352" cy="2208638"/>
          </a:xfrm>
          <a:prstGeom prst="rect">
            <a:avLst/>
          </a:prstGeom>
        </p:spPr>
        <p:txBody>
          <a:bodyPr wrap="square" lIns="685800" tIns="685800" rIns="685800" bIns="365760" anchor="b" anchorCtr="0">
            <a:no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4012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5"/>
                </a:solidFill>
              </a:defRPr>
            </a:lvl2pPr>
            <a:lvl3pPr marL="0" indent="0">
              <a:lnSpc>
                <a:spcPts val="3200"/>
              </a:lnSpc>
              <a:spcBef>
                <a:spcPts val="900"/>
              </a:spcBef>
              <a:buFont typeface="Arial" panose="020B0604020202020204" pitchFamily="34" charset="0"/>
              <a:buNone/>
              <a:defRPr sz="2800" b="0">
                <a:solidFill>
                  <a:schemeClr val="accent5"/>
                </a:solidFill>
              </a:defRPr>
            </a:lvl3pPr>
            <a:lvl4pPr marL="0" indent="0">
              <a:lnSpc>
                <a:spcPts val="3200"/>
              </a:lnSpc>
              <a:spcBef>
                <a:spcPts val="900"/>
              </a:spcBef>
              <a:buFont typeface="Arial" panose="020B0604020202020204" pitchFamily="34" charset="0"/>
              <a:buNone/>
              <a:defRPr sz="2800" b="0">
                <a:solidFill>
                  <a:schemeClr val="accent5"/>
                </a:solidFill>
              </a:defRPr>
            </a:lvl4pPr>
            <a:lvl5pPr marL="0" indent="0">
              <a:lnSpc>
                <a:spcPts val="3200"/>
              </a:lnSpc>
              <a:spcBef>
                <a:spcPts val="900"/>
              </a:spcBef>
              <a:buFont typeface="Arial" panose="020B0604020202020204" pitchFamily="34" charset="0"/>
              <a:buNone/>
              <a:defRPr sz="2800" b="0">
                <a:solidFill>
                  <a:schemeClr val="accent5"/>
                </a:solidFill>
              </a:defRPr>
            </a:lvl5pPr>
            <a:lvl6pPr marL="0" indent="0">
              <a:lnSpc>
                <a:spcPts val="3200"/>
              </a:lnSpc>
              <a:spcBef>
                <a:spcPts val="900"/>
              </a:spcBef>
              <a:buNone/>
              <a:defRPr sz="2800" b="0">
                <a:solidFill>
                  <a:schemeClr val="accent5"/>
                </a:solidFill>
              </a:defRPr>
            </a:lvl6pPr>
            <a:lvl7pPr marL="0" indent="0">
              <a:lnSpc>
                <a:spcPts val="3200"/>
              </a:lnSpc>
              <a:spcBef>
                <a:spcPts val="900"/>
              </a:spcBef>
              <a:buNone/>
              <a:defRPr sz="2800" b="0">
                <a:solidFill>
                  <a:schemeClr val="accent5"/>
                </a:solidFill>
              </a:defRPr>
            </a:lvl7pPr>
            <a:lvl8pPr marL="0" indent="0">
              <a:lnSpc>
                <a:spcPts val="3200"/>
              </a:lnSpc>
              <a:spcBef>
                <a:spcPts val="900"/>
              </a:spcBef>
              <a:buNone/>
              <a:defRPr sz="2800" b="0">
                <a:solidFill>
                  <a:schemeClr val="accent5"/>
                </a:solidFill>
              </a:defRPr>
            </a:lvl8pPr>
            <a:lvl9pPr marL="0" indent="0">
              <a:lnSpc>
                <a:spcPts val="3200"/>
              </a:lnSpc>
              <a:spcBef>
                <a:spcPts val="900"/>
              </a:spcBef>
              <a:buNone/>
              <a:defRPr sz="2800" b="0">
                <a:solidFill>
                  <a:schemeClr val="accent5"/>
                </a:solidFill>
              </a:defRPr>
            </a:lvl9pPr>
          </a:lstStyle>
          <a:p>
            <a:pPr lvl="0"/>
            <a:r>
              <a:rPr lang="en-US"/>
              <a:t>Slide Title 48 pt. Bold</a:t>
            </a:r>
          </a:p>
          <a:p>
            <a:pPr lvl="1"/>
            <a:r>
              <a:rPr lang="en-US"/>
              <a:t>Click “Increase List Level” to produce this style subhead 28 pt.</a:t>
            </a:r>
          </a:p>
        </p:txBody>
      </p:sp>
      <p:sp>
        <p:nvSpPr>
          <p:cNvPr id="32" name="TextBox 31"/>
          <p:cNvSpPr txBox="1"/>
          <p:nvPr/>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35" name="Picture 3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880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Cover: FD Green Presenters Right Photos">
    <p:spTree>
      <p:nvGrpSpPr>
        <p:cNvPr id="1" name=""/>
        <p:cNvGrpSpPr/>
        <p:nvPr/>
      </p:nvGrpSpPr>
      <p:grpSpPr>
        <a:xfrm>
          <a:off x="0" y="0"/>
          <a:ext cx="0" cy="0"/>
          <a:chOff x="0" y="0"/>
          <a:chExt cx="0" cy="0"/>
        </a:xfrm>
      </p:grpSpPr>
      <p:sp>
        <p:nvSpPr>
          <p:cNvPr id="33" name="Rectangle 32"/>
          <p:cNvSpPr/>
          <p:nvPr/>
        </p:nvSpPr>
        <p:spPr>
          <a:xfrm>
            <a:off x="8531526" y="0"/>
            <a:ext cx="3660475"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2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4" name="Text Placeholder 3"/>
          <p:cNvSpPr>
            <a:spLocks noGrp="1"/>
          </p:cNvSpPr>
          <p:nvPr>
            <p:ph type="body" sz="quarter" idx="10" hasCustomPrompt="1"/>
          </p:nvPr>
        </p:nvSpPr>
        <p:spPr>
          <a:xfrm>
            <a:off x="-1" y="0"/>
            <a:ext cx="8531352" cy="2208638"/>
          </a:xfrm>
          <a:prstGeom prst="rect">
            <a:avLst/>
          </a:prstGeom>
        </p:spPr>
        <p:txBody>
          <a:bodyPr wrap="square" lIns="685800" tIns="685800" rIns="685800" bIns="365760" anchor="b" anchorCtr="0">
            <a:no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stStyle>
          <a:p>
            <a:pPr lvl="5"/>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4012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5"/>
                </a:solidFill>
              </a:defRPr>
            </a:lvl2pPr>
            <a:lvl3pPr marL="0" indent="0">
              <a:lnSpc>
                <a:spcPts val="3200"/>
              </a:lnSpc>
              <a:spcBef>
                <a:spcPts val="900"/>
              </a:spcBef>
              <a:buFont typeface="Arial" panose="020B0604020202020204" pitchFamily="34" charset="0"/>
              <a:buNone/>
              <a:defRPr sz="2800" b="0">
                <a:solidFill>
                  <a:schemeClr val="accent5"/>
                </a:solidFill>
              </a:defRPr>
            </a:lvl3pPr>
            <a:lvl4pPr marL="0" indent="0">
              <a:lnSpc>
                <a:spcPts val="3200"/>
              </a:lnSpc>
              <a:spcBef>
                <a:spcPts val="900"/>
              </a:spcBef>
              <a:buFont typeface="Arial" panose="020B0604020202020204" pitchFamily="34" charset="0"/>
              <a:buNone/>
              <a:defRPr sz="2800" b="0">
                <a:solidFill>
                  <a:schemeClr val="accent5"/>
                </a:solidFill>
              </a:defRPr>
            </a:lvl4pPr>
            <a:lvl5pPr marL="0" indent="0">
              <a:lnSpc>
                <a:spcPts val="3200"/>
              </a:lnSpc>
              <a:spcBef>
                <a:spcPts val="900"/>
              </a:spcBef>
              <a:buFont typeface="Arial" panose="020B0604020202020204" pitchFamily="34" charset="0"/>
              <a:buNone/>
              <a:defRPr sz="2800" b="0">
                <a:solidFill>
                  <a:schemeClr val="accent5"/>
                </a:solidFill>
              </a:defRPr>
            </a:lvl5pPr>
            <a:lvl6pPr marL="0" indent="0">
              <a:lnSpc>
                <a:spcPts val="3200"/>
              </a:lnSpc>
              <a:spcBef>
                <a:spcPts val="900"/>
              </a:spcBef>
              <a:buNone/>
              <a:defRPr sz="2800" b="0">
                <a:solidFill>
                  <a:schemeClr val="accent5"/>
                </a:solidFill>
              </a:defRPr>
            </a:lvl6pPr>
            <a:lvl7pPr marL="0" indent="0">
              <a:lnSpc>
                <a:spcPts val="3200"/>
              </a:lnSpc>
              <a:spcBef>
                <a:spcPts val="900"/>
              </a:spcBef>
              <a:buNone/>
              <a:defRPr sz="2800" b="0">
                <a:solidFill>
                  <a:schemeClr val="accent5"/>
                </a:solidFill>
              </a:defRPr>
            </a:lvl7pPr>
            <a:lvl8pPr marL="0" indent="0">
              <a:lnSpc>
                <a:spcPts val="3200"/>
              </a:lnSpc>
              <a:spcBef>
                <a:spcPts val="900"/>
              </a:spcBef>
              <a:buNone/>
              <a:defRPr sz="2800" b="0">
                <a:solidFill>
                  <a:schemeClr val="accent5"/>
                </a:solidFill>
              </a:defRPr>
            </a:lvl8pPr>
            <a:lvl9pPr marL="0" indent="0">
              <a:lnSpc>
                <a:spcPts val="3200"/>
              </a:lnSpc>
              <a:spcBef>
                <a:spcPts val="900"/>
              </a:spcBef>
              <a:buNone/>
              <a:defRPr sz="2800" b="0">
                <a:solidFill>
                  <a:schemeClr val="accent5"/>
                </a:solidFill>
              </a:defRPr>
            </a:lvl9pPr>
          </a:lstStyle>
          <a:p>
            <a:pPr lvl="0"/>
            <a:r>
              <a:rPr lang="en-US"/>
              <a:t>Slide Title 48 pt. Bold</a:t>
            </a:r>
          </a:p>
          <a:p>
            <a:pPr lvl="1"/>
            <a:r>
              <a:rPr lang="en-US"/>
              <a:t>Click “Increase List Level” to produce this style subhead 28 pt.</a:t>
            </a:r>
          </a:p>
        </p:txBody>
      </p:sp>
      <p:sp>
        <p:nvSpPr>
          <p:cNvPr id="32"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5"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7"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8"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9" name="TextBox 38"/>
          <p:cNvSpPr txBox="1"/>
          <p:nvPr/>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40" name="Picture 3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63333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extLst>
    <p:ext uri="{DCECCB84-F9BA-43D5-87BE-67443E8EF086}">
      <p15:sldGuideLst xmlns:p15="http://schemas.microsoft.com/office/powerpoint/2012/main"/>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2473388975"/>
      </p:ext>
    </p:extLst>
  </p:cSld>
  <p:clrMapOvr>
    <a:masterClrMapping/>
  </p:clrMapOvr>
  <p:transition spd="med">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over: White/Gray">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tx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a:t>
            </a:r>
          </a:p>
          <a:p>
            <a:pPr lvl="1"/>
            <a:r>
              <a:rPr lang="en-US" dirty="0"/>
              <a:t>Click “Increase List Level” to produce this style subhead 28 pt.</a:t>
            </a:r>
          </a:p>
        </p:txBody>
      </p:sp>
      <p:sp>
        <p:nvSpPr>
          <p:cNvPr id="7"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2"/>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dirty="0"/>
              <a:t>Month Day, 20XX 11 pt.</a:t>
            </a:r>
          </a:p>
        </p:txBody>
      </p:sp>
      <p:sp>
        <p:nvSpPr>
          <p:cNvPr id="5" name="Text Placeholder 3"/>
          <p:cNvSpPr>
            <a:spLocks noGrp="1"/>
          </p:cNvSpPr>
          <p:nvPr>
            <p:ph type="body" sz="quarter" idx="10" hasCustomPrompt="1"/>
          </p:nvPr>
        </p:nvSpPr>
        <p:spPr>
          <a:xfrm>
            <a:off x="-1" y="-1"/>
            <a:ext cx="9851924" cy="2703871"/>
          </a:xfrm>
          <a:prstGeom prst="rect">
            <a:avLst/>
          </a:prstGeom>
        </p:spPr>
        <p:txBody>
          <a:bodyPr wrap="square" lIns="685800" tIns="685800" rIns="685800" bIns="365760" anchor="b" anchorCtr="0">
            <a:noAutofit/>
          </a:bodyPr>
          <a:lstStyle>
            <a:lvl1pPr marL="0" indent="0">
              <a:buNone/>
              <a:defRPr sz="1401">
                <a:solidFill>
                  <a:schemeClr val="bg2"/>
                </a:solidFill>
              </a:defRPr>
            </a:lvl1pPr>
            <a:lvl2pPr marL="0" indent="0">
              <a:buNone/>
              <a:defRPr sz="1400">
                <a:solidFill>
                  <a:schemeClr val="bg2"/>
                </a:solidFill>
              </a:defRPr>
            </a:lvl2pPr>
            <a:lvl3pPr marL="0" indent="0">
              <a:buNone/>
              <a:defRPr sz="1400">
                <a:solidFill>
                  <a:schemeClr val="bg2"/>
                </a:solidFill>
              </a:defRPr>
            </a:lvl3pPr>
            <a:lvl4pPr marL="0" indent="0">
              <a:buNone/>
              <a:defRPr sz="1400">
                <a:solidFill>
                  <a:schemeClr val="bg2"/>
                </a:solidFill>
              </a:defRPr>
            </a:lvl4pPr>
            <a:lvl5pPr marL="0" indent="0">
              <a:buNone/>
              <a:defRPr sz="1400">
                <a:solidFill>
                  <a:schemeClr val="bg2"/>
                </a:solidFill>
              </a:defRPr>
            </a:lvl5pPr>
            <a:lvl6pPr marL="0" indent="0">
              <a:buNone/>
              <a:defRPr sz="1400">
                <a:solidFill>
                  <a:schemeClr val="bg2"/>
                </a:solidFill>
              </a:defRPr>
            </a:lvl6pPr>
            <a:lvl7pPr marL="0" indent="0">
              <a:buNone/>
              <a:defRPr sz="1400">
                <a:solidFill>
                  <a:schemeClr val="bg2"/>
                </a:solidFill>
              </a:defRPr>
            </a:lvl7pPr>
            <a:lvl8pPr marL="0" indent="0">
              <a:buNone/>
              <a:defRPr sz="1400">
                <a:solidFill>
                  <a:schemeClr val="bg2"/>
                </a:solidFill>
              </a:defRPr>
            </a:lvl8pPr>
            <a:lvl9pPr marL="0" indent="0">
              <a:buNone/>
              <a:defRPr sz="1400">
                <a:solidFill>
                  <a:schemeClr val="bg2"/>
                </a:solidFill>
              </a:defRPr>
            </a:lvl9pPr>
          </a:lstStyle>
          <a:p>
            <a:pPr lvl="0"/>
            <a:r>
              <a:rPr lang="en-US" dirty="0"/>
              <a:t>Presentation Eyebrow 14 pt. (Example: Proposal for XYZ Company) </a:t>
            </a:r>
          </a:p>
        </p:txBody>
      </p:sp>
    </p:spTree>
    <p:extLst>
      <p:ext uri="{BB962C8B-B14F-4D97-AF65-F5344CB8AC3E}">
        <p14:creationId xmlns:p14="http://schemas.microsoft.com/office/powerpoint/2010/main" val="20524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139330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over: White/Gray Presenters Bottom">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tx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a:t>
            </a:r>
          </a:p>
          <a:p>
            <a:pPr lvl="1"/>
            <a:r>
              <a:rPr lang="en-US" dirty="0"/>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2"/>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a:t>
            </a:r>
            <a:r>
              <a:rPr lang="en-US" dirty="0"/>
              <a:t>– 8 pt.</a:t>
            </a:r>
          </a:p>
        </p:txBody>
      </p:sp>
      <p:sp>
        <p:nvSpPr>
          <p:cNvPr id="10"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12"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16"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21"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 8 pt.</a:t>
            </a:r>
            <a:endParaRPr lang="en-US" dirty="0"/>
          </a:p>
        </p:txBody>
      </p:sp>
      <p:sp>
        <p:nvSpPr>
          <p:cNvPr id="23"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24"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25"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26"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 8 pt.</a:t>
            </a:r>
            <a:endParaRPr lang="en-US" dirty="0"/>
          </a:p>
        </p:txBody>
      </p:sp>
      <p:sp>
        <p:nvSpPr>
          <p:cNvPr id="27" name="TextBox 26"/>
          <p:cNvSpPr txBox="1"/>
          <p:nvPr userDrawn="1"/>
        </p:nvSpPr>
        <p:spPr>
          <a:xfrm>
            <a:off x="3049" y="4340204"/>
            <a:ext cx="12188952" cy="200054"/>
          </a:xfrm>
          <a:prstGeom prst="rect">
            <a:avLst/>
          </a:prstGeom>
          <a:noFill/>
        </p:spPr>
        <p:txBody>
          <a:bodyPr wrap="square" lIns="685799" tIns="0" rIns="685799" bIns="45719" rtlCol="0">
            <a:spAutoFit/>
          </a:bodyPr>
          <a:lstStyle/>
          <a:p>
            <a:r>
              <a:rPr lang="en-US" sz="1000" dirty="0">
                <a:solidFill>
                  <a:schemeClr val="accent1"/>
                </a:solidFill>
              </a:rPr>
              <a:t>Presented by:</a:t>
            </a:r>
          </a:p>
        </p:txBody>
      </p:sp>
      <p:sp>
        <p:nvSpPr>
          <p:cNvPr id="2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2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3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3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3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33" name="Text Placeholder 3"/>
          <p:cNvSpPr>
            <a:spLocks noGrp="1"/>
          </p:cNvSpPr>
          <p:nvPr>
            <p:ph type="body" sz="quarter" idx="10" hasCustomPrompt="1"/>
          </p:nvPr>
        </p:nvSpPr>
        <p:spPr>
          <a:xfrm>
            <a:off x="-1" y="0"/>
            <a:ext cx="9851924" cy="2208638"/>
          </a:xfrm>
          <a:prstGeom prst="rect">
            <a:avLst/>
          </a:prstGeom>
        </p:spPr>
        <p:txBody>
          <a:bodyPr wrap="square" lIns="685800" tIns="685800" rIns="685800" bIns="365760" anchor="b" anchorCtr="0">
            <a:noAutofit/>
          </a:bodyPr>
          <a:lstStyle>
            <a:lvl1pPr marL="0" indent="0">
              <a:buNone/>
              <a:defRPr sz="1401">
                <a:solidFill>
                  <a:schemeClr val="bg2"/>
                </a:solidFill>
              </a:defRPr>
            </a:lvl1pPr>
            <a:lvl2pPr marL="0" indent="0">
              <a:buNone/>
              <a:defRPr sz="1400">
                <a:solidFill>
                  <a:schemeClr val="bg2"/>
                </a:solidFill>
              </a:defRPr>
            </a:lvl2pPr>
            <a:lvl3pPr marL="0" indent="0">
              <a:buNone/>
              <a:defRPr sz="1400">
                <a:solidFill>
                  <a:schemeClr val="bg2"/>
                </a:solidFill>
              </a:defRPr>
            </a:lvl3pPr>
            <a:lvl4pPr marL="0" indent="0">
              <a:buNone/>
              <a:defRPr sz="1400">
                <a:solidFill>
                  <a:schemeClr val="bg2"/>
                </a:solidFill>
              </a:defRPr>
            </a:lvl4pPr>
            <a:lvl5pPr marL="0" indent="0">
              <a:buNone/>
              <a:defRPr sz="1400">
                <a:solidFill>
                  <a:schemeClr val="bg2"/>
                </a:solidFill>
              </a:defRPr>
            </a:lvl5pPr>
            <a:lvl6pPr marL="0" indent="0">
              <a:buNone/>
              <a:defRPr sz="1400">
                <a:solidFill>
                  <a:schemeClr val="bg2"/>
                </a:solidFill>
              </a:defRPr>
            </a:lvl6pPr>
            <a:lvl7pPr marL="0" indent="0">
              <a:buNone/>
              <a:defRPr sz="1400">
                <a:solidFill>
                  <a:schemeClr val="bg2"/>
                </a:solidFill>
              </a:defRPr>
            </a:lvl7pPr>
            <a:lvl8pPr marL="0" indent="0">
              <a:buNone/>
              <a:defRPr sz="1400">
                <a:solidFill>
                  <a:schemeClr val="bg2"/>
                </a:solidFill>
              </a:defRPr>
            </a:lvl8pPr>
            <a:lvl9pPr marL="0" indent="0">
              <a:buNone/>
              <a:defRPr sz="1400">
                <a:solidFill>
                  <a:schemeClr val="bg2"/>
                </a:solidFill>
              </a:defRPr>
            </a:lvl9pPr>
          </a:lstStyle>
          <a:p>
            <a:pPr lvl="0"/>
            <a:r>
              <a:rPr lang="en-US" dirty="0"/>
              <a:t>Presentation Eyebrow 14 pt. (Example: Proposal for XYZ Company) </a:t>
            </a:r>
          </a:p>
        </p:txBody>
      </p:sp>
    </p:spTree>
    <p:extLst>
      <p:ext uri="{BB962C8B-B14F-4D97-AF65-F5344CB8AC3E}">
        <p14:creationId xmlns:p14="http://schemas.microsoft.com/office/powerpoint/2010/main" val="13149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Cover: White/Gray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2"/>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2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4" name="Text Placeholder 3"/>
          <p:cNvSpPr>
            <a:spLocks noGrp="1"/>
          </p:cNvSpPr>
          <p:nvPr>
            <p:ph type="body" sz="quarter" idx="10" hasCustomPrompt="1"/>
          </p:nvPr>
        </p:nvSpPr>
        <p:spPr>
          <a:xfrm>
            <a:off x="-1" y="0"/>
            <a:ext cx="8531352" cy="2208638"/>
          </a:xfrm>
          <a:prstGeom prst="rect">
            <a:avLst/>
          </a:prstGeom>
        </p:spPr>
        <p:txBody>
          <a:bodyPr wrap="square" lIns="685800" tIns="685800" rIns="685800" bIns="365760" anchor="b" anchorCtr="0">
            <a:noAutofit/>
          </a:bodyPr>
          <a:lstStyle>
            <a:lvl1pPr marL="0" indent="0">
              <a:buNone/>
              <a:defRPr sz="1401">
                <a:solidFill>
                  <a:schemeClr val="bg2"/>
                </a:solidFill>
              </a:defRPr>
            </a:lvl1pPr>
            <a:lvl2pPr marL="0" indent="0">
              <a:buNone/>
              <a:defRPr sz="1400">
                <a:solidFill>
                  <a:schemeClr val="bg2"/>
                </a:solidFill>
              </a:defRPr>
            </a:lvl2pPr>
            <a:lvl3pPr marL="0" indent="0">
              <a:buNone/>
              <a:defRPr sz="1400">
                <a:solidFill>
                  <a:schemeClr val="bg2"/>
                </a:solidFill>
              </a:defRPr>
            </a:lvl3pPr>
            <a:lvl4pPr marL="0" indent="0">
              <a:buNone/>
              <a:defRPr sz="1400">
                <a:solidFill>
                  <a:schemeClr val="bg2"/>
                </a:solidFill>
              </a:defRPr>
            </a:lvl4pPr>
            <a:lvl5pPr marL="0" indent="0">
              <a:buNone/>
              <a:defRPr sz="1400">
                <a:solidFill>
                  <a:schemeClr val="bg2"/>
                </a:solidFill>
              </a:defRPr>
            </a:lvl5pPr>
            <a:lvl6pPr marL="0" indent="0">
              <a:buNone/>
              <a:defRPr sz="1400">
                <a:solidFill>
                  <a:schemeClr val="bg2"/>
                </a:solidFill>
              </a:defRPr>
            </a:lvl6pPr>
            <a:lvl7pPr marL="0" indent="0">
              <a:buNone/>
              <a:defRPr sz="1400">
                <a:solidFill>
                  <a:schemeClr val="bg2"/>
                </a:solidFill>
              </a:defRPr>
            </a:lvl7pPr>
            <a:lvl8pPr marL="0" indent="0">
              <a:buNone/>
              <a:defRPr sz="1400">
                <a:solidFill>
                  <a:schemeClr val="bg2"/>
                </a:solidFill>
              </a:defRPr>
            </a:lvl8pPr>
            <a:lvl9pPr marL="0" indent="0">
              <a:buNone/>
              <a:defRPr sz="1400">
                <a:solidFill>
                  <a:schemeClr val="bg2"/>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4012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tx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48 pt. Bold</a:t>
            </a:r>
          </a:p>
          <a:p>
            <a:pPr lvl="1"/>
            <a:r>
              <a:rPr lang="en-US" dirty="0"/>
              <a:t>Click “Increase List Level” to produce this style subhead 28 pt.</a:t>
            </a:r>
          </a:p>
        </p:txBody>
      </p:sp>
      <p:sp>
        <p:nvSpPr>
          <p:cNvPr id="32" name="TextBox 31"/>
          <p:cNvSpPr txBox="1"/>
          <p:nvPr userDrawn="1"/>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96268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over: White/Gray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2"/>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2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2"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5"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7"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8"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9" name="TextBox 38"/>
          <p:cNvSpPr txBox="1"/>
          <p:nvPr userDrawn="1"/>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40" name="Picture 3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
        <p:nvSpPr>
          <p:cNvPr id="34" name="Text Placeholder 3"/>
          <p:cNvSpPr>
            <a:spLocks noGrp="1"/>
          </p:cNvSpPr>
          <p:nvPr>
            <p:ph type="body" sz="quarter" idx="10" hasCustomPrompt="1"/>
          </p:nvPr>
        </p:nvSpPr>
        <p:spPr>
          <a:xfrm>
            <a:off x="-1" y="0"/>
            <a:ext cx="8531352" cy="2208638"/>
          </a:xfrm>
          <a:prstGeom prst="rect">
            <a:avLst/>
          </a:prstGeom>
        </p:spPr>
        <p:txBody>
          <a:bodyPr wrap="square" lIns="685800" tIns="685800" rIns="685800" bIns="365760" anchor="b" anchorCtr="0">
            <a:noAutofit/>
          </a:bodyPr>
          <a:lstStyle>
            <a:lvl1pPr marL="0" indent="0">
              <a:buNone/>
              <a:defRPr sz="1401">
                <a:solidFill>
                  <a:schemeClr val="bg2"/>
                </a:solidFill>
              </a:defRPr>
            </a:lvl1pPr>
            <a:lvl2pPr marL="0" indent="0">
              <a:buNone/>
              <a:defRPr sz="1400">
                <a:solidFill>
                  <a:schemeClr val="bg2"/>
                </a:solidFill>
              </a:defRPr>
            </a:lvl2pPr>
            <a:lvl3pPr marL="0" indent="0">
              <a:buNone/>
              <a:defRPr sz="1400">
                <a:solidFill>
                  <a:schemeClr val="bg2"/>
                </a:solidFill>
              </a:defRPr>
            </a:lvl3pPr>
            <a:lvl4pPr marL="0" indent="0">
              <a:buNone/>
              <a:defRPr sz="1400">
                <a:solidFill>
                  <a:schemeClr val="bg2"/>
                </a:solidFill>
              </a:defRPr>
            </a:lvl4pPr>
            <a:lvl5pPr marL="0" indent="0">
              <a:buNone/>
              <a:defRPr sz="1400">
                <a:solidFill>
                  <a:schemeClr val="bg2"/>
                </a:solidFill>
              </a:defRPr>
            </a:lvl5pPr>
            <a:lvl6pPr marL="0" indent="0">
              <a:buNone/>
              <a:defRPr sz="1400">
                <a:solidFill>
                  <a:schemeClr val="bg2"/>
                </a:solidFill>
              </a:defRPr>
            </a:lvl6pPr>
            <a:lvl7pPr marL="0" indent="0">
              <a:buNone/>
              <a:defRPr sz="1400">
                <a:solidFill>
                  <a:schemeClr val="bg2"/>
                </a:solidFill>
              </a:defRPr>
            </a:lvl7pPr>
            <a:lvl8pPr marL="0" indent="0">
              <a:buNone/>
              <a:defRPr sz="1400">
                <a:solidFill>
                  <a:schemeClr val="bg2"/>
                </a:solidFill>
              </a:defRPr>
            </a:lvl8pPr>
            <a:lvl9pPr marL="0" indent="0">
              <a:buNone/>
              <a:defRPr sz="1400">
                <a:solidFill>
                  <a:schemeClr val="bg2"/>
                </a:solidFill>
              </a:defRPr>
            </a:lvl9pPr>
          </a:lstStyle>
          <a:p>
            <a:pPr lvl="0"/>
            <a:r>
              <a:rPr lang="en-US" dirty="0"/>
              <a:t>Presentation Eyebrow 14 pt. (Example: Proposal for XYZ Company) </a:t>
            </a:r>
          </a:p>
        </p:txBody>
      </p:sp>
      <p:sp>
        <p:nvSpPr>
          <p:cNvPr id="41" name="Text Placeholder 5"/>
          <p:cNvSpPr>
            <a:spLocks noGrp="1"/>
          </p:cNvSpPr>
          <p:nvPr>
            <p:ph type="body" sz="quarter" idx="11" hasCustomPrompt="1"/>
          </p:nvPr>
        </p:nvSpPr>
        <p:spPr>
          <a:xfrm>
            <a:off x="-1" y="2232026"/>
            <a:ext cx="8531352" cy="354012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tx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48 pt. Bold</a:t>
            </a:r>
          </a:p>
          <a:p>
            <a:pPr lvl="1"/>
            <a:r>
              <a:rPr lang="en-US" dirty="0"/>
              <a:t>Click “Increase List Level” to produce this style subhead 28 pt.</a:t>
            </a:r>
          </a:p>
        </p:txBody>
      </p:sp>
    </p:spTree>
    <p:extLst>
      <p:ext uri="{BB962C8B-B14F-4D97-AF65-F5344CB8AC3E}">
        <p14:creationId xmlns:p14="http://schemas.microsoft.com/office/powerpoint/2010/main" val="42780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over: Photo BG 85% Trans Green">
    <p:spTree>
      <p:nvGrpSpPr>
        <p:cNvPr id="1" name=""/>
        <p:cNvGrpSpPr/>
        <p:nvPr/>
      </p:nvGrpSpPr>
      <p:grpSpPr>
        <a:xfrm>
          <a:off x="0" y="0"/>
          <a:ext cx="0" cy="0"/>
          <a:chOff x="0" y="0"/>
          <a:chExt cx="0" cy="0"/>
        </a:xfrm>
      </p:grpSpPr>
      <p:sp>
        <p:nvSpPr>
          <p:cNvPr id="5"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 </a:t>
            </a:r>
            <a:br>
              <a:rPr lang="en-US" dirty="0"/>
            </a:br>
            <a:r>
              <a:rPr lang="en-US" dirty="0"/>
              <a:t>85% Transparency </a:t>
            </a:r>
          </a:p>
          <a:p>
            <a:pPr lvl="1"/>
            <a:r>
              <a:rPr lang="en-US" dirty="0"/>
              <a:t>Click “Increase List Level” to produce this style subhead 28 </a:t>
            </a:r>
            <a:r>
              <a:rPr lang="en-US"/>
              <a:t>pt.</a:t>
            </a:r>
          </a:p>
        </p:txBody>
      </p:sp>
      <p:sp>
        <p:nvSpPr>
          <p:cNvPr id="6"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8" name="TextBox 7"/>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7" name="Text Placeholder 3"/>
          <p:cNvSpPr>
            <a:spLocks noGrp="1"/>
          </p:cNvSpPr>
          <p:nvPr>
            <p:ph type="body" sz="quarter" idx="10" hasCustomPrompt="1"/>
          </p:nvPr>
        </p:nvSpPr>
        <p:spPr>
          <a:xfrm>
            <a:off x="0" y="214788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Tree>
    <p:extLst>
      <p:ext uri="{BB962C8B-B14F-4D97-AF65-F5344CB8AC3E}">
        <p14:creationId xmlns:p14="http://schemas.microsoft.com/office/powerpoint/2010/main" val="323762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over: Photo BG 85% Trans Green Presenters Bottom">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161865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a:t>Slide Title 54 pt. Bold </a:t>
            </a:r>
            <a:br>
              <a:rPr lang="en-US"/>
            </a:br>
            <a:r>
              <a:rPr lang="en-US"/>
              <a:t>85% Transparency </a:t>
            </a:r>
          </a:p>
          <a:p>
            <a:pPr lvl="1"/>
            <a:r>
              <a:rPr lang="en-US"/>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60" name="TextBox 5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32"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33"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34"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1"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a:t>
            </a:r>
            <a:r>
              <a:rPr lang="en-US" dirty="0"/>
              <a:t>– 8 pt.</a:t>
            </a:r>
          </a:p>
        </p:txBody>
      </p:sp>
      <p:sp>
        <p:nvSpPr>
          <p:cNvPr id="62"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3"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4"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5"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66"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7"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8"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9"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0"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1"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2"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3"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4"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5"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6"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7"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7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6" name="TextBox 35"/>
          <p:cNvSpPr txBox="1"/>
          <p:nvPr userDrawn="1"/>
        </p:nvSpPr>
        <p:spPr>
          <a:xfrm>
            <a:off x="3049" y="4340204"/>
            <a:ext cx="12188952"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spTree>
    <p:extLst>
      <p:ext uri="{BB962C8B-B14F-4D97-AF65-F5344CB8AC3E}">
        <p14:creationId xmlns:p14="http://schemas.microsoft.com/office/powerpoint/2010/main" val="264959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over: Photo BG 85% Trans Green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1726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Font typeface="Arial" panose="020B0604020202020204" pitchFamily="34" charset="0"/>
              <a:buNone/>
              <a:defRPr sz="2800" b="0">
                <a:solidFill>
                  <a:schemeClr val="accent1"/>
                </a:solidFill>
              </a:defRPr>
            </a:lvl6pPr>
            <a:lvl7pPr marL="0" indent="0">
              <a:lnSpc>
                <a:spcPts val="3200"/>
              </a:lnSpc>
              <a:spcBef>
                <a:spcPts val="900"/>
              </a:spcBef>
              <a:buFont typeface="Arial" panose="020B0604020202020204" pitchFamily="34" charset="0"/>
              <a:buNone/>
              <a:defRPr sz="2800" b="0">
                <a:solidFill>
                  <a:schemeClr val="accent1"/>
                </a:solidFill>
              </a:defRPr>
            </a:lvl7pPr>
            <a:lvl8pPr marL="0" indent="0">
              <a:lnSpc>
                <a:spcPts val="3200"/>
              </a:lnSpc>
              <a:spcBef>
                <a:spcPts val="900"/>
              </a:spcBef>
              <a:buFont typeface="Arial" panose="020B0604020202020204" pitchFamily="34" charset="0"/>
              <a:buNone/>
              <a:defRPr sz="2800" b="0">
                <a:solidFill>
                  <a:schemeClr val="accent1"/>
                </a:solidFill>
              </a:defRPr>
            </a:lvl8pPr>
            <a:lvl9pPr marL="0" indent="0">
              <a:lnSpc>
                <a:spcPts val="3200"/>
              </a:lnSpc>
              <a:spcBef>
                <a:spcPts val="900"/>
              </a:spcBef>
              <a:buFont typeface="Arial" panose="020B0604020202020204" pitchFamily="34" charset="0"/>
              <a:buNone/>
              <a:defRPr sz="2800" b="0">
                <a:solidFill>
                  <a:schemeClr val="accent1"/>
                </a:solidFill>
              </a:defRPr>
            </a:lvl9pPr>
          </a:lstStyle>
          <a:p>
            <a:pPr lvl="0"/>
            <a:r>
              <a:rPr lang="en-US"/>
              <a:t>Slide Title 48 pt. Bold </a:t>
            </a:r>
            <a:br>
              <a:rPr lang="en-US"/>
            </a:br>
            <a:r>
              <a:rPr lang="en-US"/>
              <a:t>85%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29"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spcBef>
                <a:spcPts val="0"/>
              </a:spcBef>
              <a:buNone/>
              <a:defRPr sz="1001" b="1" baseline="0">
                <a:solidFill>
                  <a:schemeClr val="bg1"/>
                </a:solidFill>
              </a:defRPr>
            </a:lvl1pPr>
          </a:lstStyle>
          <a:p>
            <a:r>
              <a:rPr lang="en-US" dirty="0"/>
              <a:t>First A. Last Name 10 pt. Bold</a:t>
            </a:r>
          </a:p>
        </p:txBody>
      </p:sp>
      <p:sp>
        <p:nvSpPr>
          <p:cNvPr id="31"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dirty="0"/>
              <a:t>Title 8 pt.</a:t>
            </a:r>
          </a:p>
        </p:txBody>
      </p:sp>
      <p:sp>
        <p:nvSpPr>
          <p:cNvPr id="35"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3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56"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spcBef>
                <a:spcPts val="0"/>
              </a:spcBef>
              <a:buNone/>
              <a:defRPr sz="1001" b="1" baseline="0">
                <a:solidFill>
                  <a:schemeClr val="bg1"/>
                </a:solidFill>
              </a:defRPr>
            </a:lvl1pPr>
          </a:lstStyle>
          <a:p>
            <a:r>
              <a:rPr lang="en-US" dirty="0"/>
              <a:t>First A. Last Name 10 pt. Bold</a:t>
            </a:r>
          </a:p>
        </p:txBody>
      </p:sp>
      <p:sp>
        <p:nvSpPr>
          <p:cNvPr id="57"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dirty="0"/>
              <a:t>Title 8 pt.</a:t>
            </a:r>
          </a:p>
        </p:txBody>
      </p:sp>
      <p:sp>
        <p:nvSpPr>
          <p:cNvPr id="58"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Practice Group/Department – 8 pt.</a:t>
            </a:r>
            <a:endParaRPr lang="en-US" dirty="0"/>
          </a:p>
        </p:txBody>
      </p:sp>
      <p:sp>
        <p:nvSpPr>
          <p:cNvPr id="59"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Office/City – 8 pt.</a:t>
            </a:r>
            <a:endParaRPr lang="en-US" dirty="0"/>
          </a:p>
        </p:txBody>
      </p:sp>
      <p:sp>
        <p:nvSpPr>
          <p:cNvPr id="60"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spcBef>
                <a:spcPts val="0"/>
              </a:spcBef>
              <a:buNone/>
              <a:defRPr sz="1001" b="1" baseline="0">
                <a:solidFill>
                  <a:schemeClr val="bg1"/>
                </a:solidFill>
              </a:defRPr>
            </a:lvl1pPr>
          </a:lstStyle>
          <a:p>
            <a:r>
              <a:rPr lang="en-US" dirty="0"/>
              <a:t>First A. Last Name 10 pt. Bold</a:t>
            </a:r>
          </a:p>
        </p:txBody>
      </p:sp>
      <p:sp>
        <p:nvSpPr>
          <p:cNvPr id="61"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dirty="0"/>
              <a:t>Title 8 pt.</a:t>
            </a:r>
          </a:p>
        </p:txBody>
      </p:sp>
      <p:sp>
        <p:nvSpPr>
          <p:cNvPr id="62"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Practice Group/Department – 8 pt.</a:t>
            </a:r>
            <a:endParaRPr lang="en-US" dirty="0"/>
          </a:p>
        </p:txBody>
      </p:sp>
      <p:sp>
        <p:nvSpPr>
          <p:cNvPr id="63"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Office/City – 8 pt.</a:t>
            </a:r>
            <a:endParaRPr lang="en-US" dirty="0"/>
          </a:p>
        </p:txBody>
      </p:sp>
      <p:sp>
        <p:nvSpPr>
          <p:cNvPr id="64"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spcBef>
                <a:spcPts val="0"/>
              </a:spcBef>
              <a:buNone/>
              <a:defRPr sz="1001" b="1" baseline="0">
                <a:solidFill>
                  <a:schemeClr val="bg1"/>
                </a:solidFill>
              </a:defRPr>
            </a:lvl1pPr>
          </a:lstStyle>
          <a:p>
            <a:r>
              <a:rPr lang="en-US" dirty="0"/>
              <a:t>First A. Last Name 10 pt. Bold</a:t>
            </a:r>
          </a:p>
        </p:txBody>
      </p:sp>
      <p:sp>
        <p:nvSpPr>
          <p:cNvPr id="65"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dirty="0"/>
              <a:t>Title 8 pt.</a:t>
            </a:r>
          </a:p>
        </p:txBody>
      </p:sp>
      <p:sp>
        <p:nvSpPr>
          <p:cNvPr id="66"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Practice Group/Department – 8 pt.</a:t>
            </a:r>
            <a:endParaRPr lang="en-US" dirty="0"/>
          </a:p>
        </p:txBody>
      </p:sp>
      <p:sp>
        <p:nvSpPr>
          <p:cNvPr id="67"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Office/City – 8 pt.</a:t>
            </a:r>
            <a:endParaRPr lang="en-US" dirty="0"/>
          </a:p>
        </p:txBody>
      </p:sp>
      <p:sp>
        <p:nvSpPr>
          <p:cNvPr id="6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6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2" name="TextBox 31"/>
          <p:cNvSpPr txBox="1"/>
          <p:nvPr userDrawn="1"/>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34" name="Picture 3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
        <p:nvSpPr>
          <p:cNvPr id="37" name="Rectangle 36"/>
          <p:cNvSpPr/>
          <p:nvPr userDrawn="1"/>
        </p:nvSpPr>
        <p:spPr>
          <a:xfrm>
            <a:off x="8534401" y="0"/>
            <a:ext cx="3659628" cy="6858000"/>
          </a:xfrm>
          <a:prstGeom prst="rect">
            <a:avLst/>
          </a:prstGeom>
          <a:blipFill dpi="0" rotWithShape="1">
            <a:blip r:embed="rId3">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161664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over: Photo BG 85% Trans Green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7" name="Rectangle 36"/>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5155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4201"/>
              </a:lnSpc>
              <a:buFont typeface="Arial" panose="020B0604020202020204" pitchFamily="34" charset="0"/>
              <a:buNone/>
              <a:defRPr sz="2800" b="0">
                <a:solidFill>
                  <a:schemeClr val="accent1"/>
                </a:solidFill>
              </a:defRPr>
            </a:lvl3pPr>
            <a:lvl4pPr marL="0" indent="0">
              <a:lnSpc>
                <a:spcPts val="4201"/>
              </a:lnSpc>
              <a:buFont typeface="Arial" panose="020B0604020202020204" pitchFamily="34" charset="0"/>
              <a:buNone/>
              <a:defRPr sz="2800" b="0">
                <a:solidFill>
                  <a:schemeClr val="accent1"/>
                </a:solidFill>
              </a:defRPr>
            </a:lvl4pPr>
            <a:lvl5pPr marL="0" indent="0">
              <a:lnSpc>
                <a:spcPts val="4201"/>
              </a:lnSpc>
              <a:buFont typeface="Arial" panose="020B0604020202020204" pitchFamily="34" charset="0"/>
              <a:buNone/>
              <a:defRPr sz="2800" b="0">
                <a:solidFill>
                  <a:schemeClr val="accent1"/>
                </a:solidFill>
              </a:defRPr>
            </a:lvl5pPr>
            <a:lvl6pPr marL="0" indent="0">
              <a:buNone/>
              <a:defRPr sz="2800" b="0">
                <a:solidFill>
                  <a:schemeClr val="accent1"/>
                </a:solidFill>
              </a:defRPr>
            </a:lvl6pPr>
            <a:lvl7pPr marL="0" indent="0">
              <a:buNone/>
              <a:defRPr sz="2800" b="0">
                <a:solidFill>
                  <a:schemeClr val="accent1"/>
                </a:solidFill>
              </a:defRPr>
            </a:lvl7pPr>
            <a:lvl8pPr marL="0" indent="0">
              <a:buNone/>
              <a:defRPr sz="2800" b="0">
                <a:solidFill>
                  <a:schemeClr val="accent1"/>
                </a:solidFill>
              </a:defRPr>
            </a:lvl8pPr>
            <a:lvl9pPr marL="0" indent="0">
              <a:buNone/>
              <a:defRPr sz="2800" b="0">
                <a:solidFill>
                  <a:schemeClr val="accent1"/>
                </a:solidFill>
              </a:defRPr>
            </a:lvl9pPr>
          </a:lstStyle>
          <a:p>
            <a:pPr lvl="0"/>
            <a:r>
              <a:rPr lang="en-US"/>
              <a:t>Slide Title 54 pt. Bold </a:t>
            </a:r>
            <a:br>
              <a:rPr lang="en-US"/>
            </a:br>
            <a:r>
              <a:rPr lang="en-US"/>
              <a:t>85%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56"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5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9"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70"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1"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72"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3"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4"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5"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1"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5"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9"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4" name="TextBox 33"/>
          <p:cNvSpPr txBox="1"/>
          <p:nvPr userDrawn="1"/>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36" name="Picture 3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328840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over: Photo BG 50% Trans Gree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214788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5"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 </a:t>
            </a:r>
            <a:br>
              <a:rPr lang="en-US"/>
            </a:br>
            <a:r>
              <a:rPr lang="en-US"/>
              <a:t>50% </a:t>
            </a:r>
            <a:r>
              <a:rPr lang="en-US" dirty="0"/>
              <a:t>Transparency </a:t>
            </a:r>
          </a:p>
          <a:p>
            <a:pPr lvl="1"/>
            <a:r>
              <a:rPr lang="en-US" dirty="0"/>
              <a:t>Click “Increase List Level” to produce this style subhead 28 </a:t>
            </a:r>
            <a:r>
              <a:rPr lang="en-US"/>
              <a:t>pt.</a:t>
            </a:r>
          </a:p>
        </p:txBody>
      </p:sp>
      <p:sp>
        <p:nvSpPr>
          <p:cNvPr id="6"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8" name="TextBox 7"/>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Tree>
    <p:extLst>
      <p:ext uri="{BB962C8B-B14F-4D97-AF65-F5344CB8AC3E}">
        <p14:creationId xmlns:p14="http://schemas.microsoft.com/office/powerpoint/2010/main" val="426118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Cover: Photo BG 50% Trans Green Presenters Bottom">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161865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a:t>Slide Title 54 pt. Bold </a:t>
            </a:r>
            <a:br>
              <a:rPr lang="en-US"/>
            </a:br>
            <a:r>
              <a:rPr lang="en-US"/>
              <a:t>50% Transparency </a:t>
            </a:r>
          </a:p>
          <a:p>
            <a:pPr lvl="1"/>
            <a:r>
              <a:rPr lang="en-US"/>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60" name="TextBox 5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32"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33"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34"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1"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a:t>
            </a:r>
            <a:r>
              <a:rPr lang="en-US" dirty="0"/>
              <a:t>– 8 pt.</a:t>
            </a:r>
          </a:p>
        </p:txBody>
      </p:sp>
      <p:sp>
        <p:nvSpPr>
          <p:cNvPr id="62"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3"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4"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5"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66"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7"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8"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9"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0"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1"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2"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3"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4"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5"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6"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7"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7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6" name="TextBox 35"/>
          <p:cNvSpPr txBox="1"/>
          <p:nvPr userDrawn="1"/>
        </p:nvSpPr>
        <p:spPr>
          <a:xfrm>
            <a:off x="3049" y="4340204"/>
            <a:ext cx="12188952"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spTree>
    <p:extLst>
      <p:ext uri="{BB962C8B-B14F-4D97-AF65-F5344CB8AC3E}">
        <p14:creationId xmlns:p14="http://schemas.microsoft.com/office/powerpoint/2010/main" val="162654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over: Photo BG 50% Trans Green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1726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Font typeface="Arial" panose="020B0604020202020204" pitchFamily="34" charset="0"/>
              <a:buNone/>
              <a:defRPr sz="2800" b="0">
                <a:solidFill>
                  <a:schemeClr val="accent1"/>
                </a:solidFill>
              </a:defRPr>
            </a:lvl6pPr>
            <a:lvl7pPr marL="0" indent="0">
              <a:lnSpc>
                <a:spcPts val="3200"/>
              </a:lnSpc>
              <a:spcBef>
                <a:spcPts val="900"/>
              </a:spcBef>
              <a:buFont typeface="Arial" panose="020B0604020202020204" pitchFamily="34" charset="0"/>
              <a:buNone/>
              <a:defRPr sz="2800" b="0">
                <a:solidFill>
                  <a:schemeClr val="accent1"/>
                </a:solidFill>
              </a:defRPr>
            </a:lvl7pPr>
            <a:lvl8pPr marL="0" indent="0">
              <a:lnSpc>
                <a:spcPts val="3200"/>
              </a:lnSpc>
              <a:spcBef>
                <a:spcPts val="900"/>
              </a:spcBef>
              <a:buFont typeface="Arial" panose="020B0604020202020204" pitchFamily="34" charset="0"/>
              <a:buNone/>
              <a:defRPr sz="2800" b="0">
                <a:solidFill>
                  <a:schemeClr val="accent1"/>
                </a:solidFill>
              </a:defRPr>
            </a:lvl8pPr>
            <a:lvl9pPr marL="0" indent="0">
              <a:lnSpc>
                <a:spcPts val="3200"/>
              </a:lnSpc>
              <a:spcBef>
                <a:spcPts val="900"/>
              </a:spcBef>
              <a:buFont typeface="Arial" panose="020B0604020202020204" pitchFamily="34" charset="0"/>
              <a:buNone/>
              <a:defRPr sz="2800" b="0">
                <a:solidFill>
                  <a:schemeClr val="accent1"/>
                </a:solidFill>
              </a:defRPr>
            </a:lvl9pPr>
          </a:lstStyle>
          <a:p>
            <a:pPr lvl="0"/>
            <a:r>
              <a:rPr lang="en-US"/>
              <a:t>Slide Title 48 pt. Bold </a:t>
            </a:r>
            <a:br>
              <a:rPr lang="en-US"/>
            </a:br>
            <a:r>
              <a:rPr lang="en-US"/>
              <a:t>50%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29"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31"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35"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3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56"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7"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8"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59"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0"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1"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2"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3"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4"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5"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6"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7"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6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2" name="TextBox 31"/>
          <p:cNvSpPr txBox="1"/>
          <p:nvPr userDrawn="1"/>
        </p:nvSpPr>
        <p:spPr>
          <a:xfrm>
            <a:off x="8531525" y="2247993"/>
            <a:ext cx="3657600"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pic>
        <p:nvPicPr>
          <p:cNvPr id="34" name="Picture 3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34110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9351275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over: Photo BG 50% Trans Green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5155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4201"/>
              </a:lnSpc>
              <a:buFont typeface="Arial" panose="020B0604020202020204" pitchFamily="34" charset="0"/>
              <a:buNone/>
              <a:defRPr sz="2800" b="0">
                <a:solidFill>
                  <a:schemeClr val="accent1"/>
                </a:solidFill>
              </a:defRPr>
            </a:lvl3pPr>
            <a:lvl4pPr marL="0" indent="0">
              <a:lnSpc>
                <a:spcPts val="4201"/>
              </a:lnSpc>
              <a:buFont typeface="Arial" panose="020B0604020202020204" pitchFamily="34" charset="0"/>
              <a:buNone/>
              <a:defRPr sz="2800" b="0">
                <a:solidFill>
                  <a:schemeClr val="accent1"/>
                </a:solidFill>
              </a:defRPr>
            </a:lvl4pPr>
            <a:lvl5pPr marL="0" indent="0">
              <a:lnSpc>
                <a:spcPts val="4201"/>
              </a:lnSpc>
              <a:buFont typeface="Arial" panose="020B0604020202020204" pitchFamily="34" charset="0"/>
              <a:buNone/>
              <a:defRPr sz="2800" b="0">
                <a:solidFill>
                  <a:schemeClr val="accent1"/>
                </a:solidFill>
              </a:defRPr>
            </a:lvl5pPr>
            <a:lvl6pPr marL="0" indent="0">
              <a:buNone/>
              <a:defRPr sz="2800" b="0">
                <a:solidFill>
                  <a:schemeClr val="accent1"/>
                </a:solidFill>
              </a:defRPr>
            </a:lvl6pPr>
            <a:lvl7pPr marL="0" indent="0">
              <a:buNone/>
              <a:defRPr sz="2800" b="0">
                <a:solidFill>
                  <a:schemeClr val="accent1"/>
                </a:solidFill>
              </a:defRPr>
            </a:lvl7pPr>
            <a:lvl8pPr marL="0" indent="0">
              <a:buNone/>
              <a:defRPr sz="2800" b="0">
                <a:solidFill>
                  <a:schemeClr val="accent1"/>
                </a:solidFill>
              </a:defRPr>
            </a:lvl8pPr>
            <a:lvl9pPr marL="0" indent="0">
              <a:buNone/>
              <a:defRPr sz="2800" b="0">
                <a:solidFill>
                  <a:schemeClr val="accent1"/>
                </a:solidFill>
              </a:defRPr>
            </a:lvl9pPr>
          </a:lstStyle>
          <a:p>
            <a:pPr lvl="0"/>
            <a:r>
              <a:rPr lang="en-US"/>
              <a:t>Slide Title 48 pt. Bold </a:t>
            </a:r>
            <a:br>
              <a:rPr lang="en-US"/>
            </a:br>
            <a:r>
              <a:rPr lang="en-US"/>
              <a:t>50%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57"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8"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9"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0"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1"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2"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3"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4"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5"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6"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7"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8"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9"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7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73"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4"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5"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6"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7"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8"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9"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80"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4" name="TextBox 33"/>
          <p:cNvSpPr txBox="1"/>
          <p:nvPr userDrawn="1"/>
        </p:nvSpPr>
        <p:spPr>
          <a:xfrm>
            <a:off x="8531525" y="2247993"/>
            <a:ext cx="3657600"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165760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ver: Photo BG 25% Trans Gree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214788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5"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 </a:t>
            </a:r>
            <a:br>
              <a:rPr lang="en-US"/>
            </a:br>
            <a:r>
              <a:rPr lang="en-US"/>
              <a:t>25% </a:t>
            </a:r>
            <a:r>
              <a:rPr lang="en-US" dirty="0"/>
              <a:t>Transparency </a:t>
            </a:r>
          </a:p>
          <a:p>
            <a:pPr lvl="1"/>
            <a:r>
              <a:rPr lang="en-US" dirty="0"/>
              <a:t>Click “Increase List Level” to produce this style subhead 28 </a:t>
            </a:r>
            <a:r>
              <a:rPr lang="en-US"/>
              <a:t>pt.</a:t>
            </a:r>
          </a:p>
        </p:txBody>
      </p:sp>
      <p:sp>
        <p:nvSpPr>
          <p:cNvPr id="6"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8" name="TextBox 7"/>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Tree>
    <p:extLst>
      <p:ext uri="{BB962C8B-B14F-4D97-AF65-F5344CB8AC3E}">
        <p14:creationId xmlns:p14="http://schemas.microsoft.com/office/powerpoint/2010/main" val="31417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ver: Photo BG 25% Trans Green Presenters Bottom">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161865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a:t>Slide Title 54 pt. Bold </a:t>
            </a:r>
            <a:br>
              <a:rPr lang="en-US"/>
            </a:br>
            <a:r>
              <a:rPr lang="en-US"/>
              <a:t>25% Transparency </a:t>
            </a:r>
          </a:p>
          <a:p>
            <a:pPr lvl="1"/>
            <a:r>
              <a:rPr lang="en-US"/>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60" name="TextBox 5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32"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33"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34"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1"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a:t>
            </a:r>
            <a:r>
              <a:rPr lang="en-US" dirty="0"/>
              <a:t>– 8 pt.</a:t>
            </a:r>
          </a:p>
        </p:txBody>
      </p:sp>
      <p:sp>
        <p:nvSpPr>
          <p:cNvPr id="62"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3"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4"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5"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66"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7"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8"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9"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0"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1"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2"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3"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4"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5"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6"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7"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7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5" name="TextBox 34"/>
          <p:cNvSpPr txBox="1"/>
          <p:nvPr userDrawn="1"/>
        </p:nvSpPr>
        <p:spPr>
          <a:xfrm>
            <a:off x="3049" y="4340204"/>
            <a:ext cx="12188952"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spTree>
    <p:extLst>
      <p:ext uri="{BB962C8B-B14F-4D97-AF65-F5344CB8AC3E}">
        <p14:creationId xmlns:p14="http://schemas.microsoft.com/office/powerpoint/2010/main" val="31214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over: Photo BG 25% Trans Green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1726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Font typeface="Arial" panose="020B0604020202020204" pitchFamily="34" charset="0"/>
              <a:buNone/>
              <a:defRPr sz="2800" b="0">
                <a:solidFill>
                  <a:schemeClr val="accent1"/>
                </a:solidFill>
              </a:defRPr>
            </a:lvl6pPr>
            <a:lvl7pPr marL="0" indent="0">
              <a:lnSpc>
                <a:spcPts val="3200"/>
              </a:lnSpc>
              <a:spcBef>
                <a:spcPts val="900"/>
              </a:spcBef>
              <a:buFont typeface="Arial" panose="020B0604020202020204" pitchFamily="34" charset="0"/>
              <a:buNone/>
              <a:defRPr sz="2800" b="0">
                <a:solidFill>
                  <a:schemeClr val="accent1"/>
                </a:solidFill>
              </a:defRPr>
            </a:lvl7pPr>
            <a:lvl8pPr marL="0" indent="0">
              <a:lnSpc>
                <a:spcPts val="3200"/>
              </a:lnSpc>
              <a:spcBef>
                <a:spcPts val="900"/>
              </a:spcBef>
              <a:buFont typeface="Arial" panose="020B0604020202020204" pitchFamily="34" charset="0"/>
              <a:buNone/>
              <a:defRPr sz="2800" b="0">
                <a:solidFill>
                  <a:schemeClr val="accent1"/>
                </a:solidFill>
              </a:defRPr>
            </a:lvl8pPr>
            <a:lvl9pPr marL="0" indent="0">
              <a:lnSpc>
                <a:spcPts val="3200"/>
              </a:lnSpc>
              <a:spcBef>
                <a:spcPts val="900"/>
              </a:spcBef>
              <a:buFont typeface="Arial" panose="020B0604020202020204" pitchFamily="34" charset="0"/>
              <a:buNone/>
              <a:defRPr sz="2800" b="0">
                <a:solidFill>
                  <a:schemeClr val="accent1"/>
                </a:solidFill>
              </a:defRPr>
            </a:lvl9pPr>
          </a:lstStyle>
          <a:p>
            <a:pPr lvl="0"/>
            <a:r>
              <a:rPr lang="en-US"/>
              <a:t>Slide Title 48 pt. Bold </a:t>
            </a:r>
            <a:br>
              <a:rPr lang="en-US"/>
            </a:br>
            <a:r>
              <a:rPr lang="en-US"/>
              <a:t>25%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29"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31"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35"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3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56"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7"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8"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59"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0"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1"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2"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3"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4"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5"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6"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7"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6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2" name="TextBox 31"/>
          <p:cNvSpPr txBox="1"/>
          <p:nvPr userDrawn="1"/>
        </p:nvSpPr>
        <p:spPr>
          <a:xfrm>
            <a:off x="8531525" y="2247993"/>
            <a:ext cx="3657600"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pic>
        <p:nvPicPr>
          <p:cNvPr id="34" name="Picture 3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306735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Cover: Photo BG 25% Trans Green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5" name="Rectangle 34"/>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stStyle>
          <a:p>
            <a:pPr lvl="7"/>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5155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4201"/>
              </a:lnSpc>
              <a:buFont typeface="Arial" panose="020B0604020202020204" pitchFamily="34" charset="0"/>
              <a:buNone/>
              <a:defRPr sz="2800" b="0">
                <a:solidFill>
                  <a:schemeClr val="accent1"/>
                </a:solidFill>
              </a:defRPr>
            </a:lvl3pPr>
            <a:lvl4pPr marL="0" indent="0">
              <a:lnSpc>
                <a:spcPts val="4201"/>
              </a:lnSpc>
              <a:buFont typeface="Arial" panose="020B0604020202020204" pitchFamily="34" charset="0"/>
              <a:buNone/>
              <a:defRPr sz="2800" b="0">
                <a:solidFill>
                  <a:schemeClr val="accent1"/>
                </a:solidFill>
              </a:defRPr>
            </a:lvl4pPr>
            <a:lvl5pPr marL="0" indent="0">
              <a:lnSpc>
                <a:spcPts val="4201"/>
              </a:lnSpc>
              <a:buFont typeface="Arial" panose="020B0604020202020204" pitchFamily="34" charset="0"/>
              <a:buNone/>
              <a:defRPr sz="2800" b="0">
                <a:solidFill>
                  <a:schemeClr val="accent1"/>
                </a:solidFill>
              </a:defRPr>
            </a:lvl5pPr>
            <a:lvl6pPr marL="0" indent="0">
              <a:buNone/>
              <a:defRPr sz="2800" b="0">
                <a:solidFill>
                  <a:schemeClr val="accent1"/>
                </a:solidFill>
              </a:defRPr>
            </a:lvl6pPr>
            <a:lvl7pPr marL="0" indent="0">
              <a:buNone/>
              <a:defRPr sz="2800" b="0">
                <a:solidFill>
                  <a:schemeClr val="accent1"/>
                </a:solidFill>
              </a:defRPr>
            </a:lvl7pPr>
            <a:lvl8pPr marL="0" indent="0">
              <a:buNone/>
              <a:defRPr sz="2800" b="0">
                <a:solidFill>
                  <a:schemeClr val="accent1"/>
                </a:solidFill>
              </a:defRPr>
            </a:lvl8pPr>
            <a:lvl9pPr marL="0" indent="0">
              <a:buNone/>
              <a:defRPr sz="2800" b="0">
                <a:solidFill>
                  <a:schemeClr val="accent1"/>
                </a:solidFill>
              </a:defRPr>
            </a:lvl9pPr>
          </a:lstStyle>
          <a:p>
            <a:pPr lvl="0"/>
            <a:r>
              <a:rPr lang="en-US"/>
              <a:t>Slide Title 48 pt. Bold </a:t>
            </a:r>
            <a:br>
              <a:rPr lang="en-US"/>
            </a:br>
            <a:r>
              <a:rPr lang="en-US"/>
              <a:t>25%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56" name="TextBox 55"/>
          <p:cNvSpPr txBox="1"/>
          <p:nvPr userDrawn="1"/>
        </p:nvSpPr>
        <p:spPr>
          <a:xfrm>
            <a:off x="8531525" y="2247993"/>
            <a:ext cx="3657600"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sp>
        <p:nvSpPr>
          <p:cNvPr id="57"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8"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9"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0"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1"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2"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3"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4"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5"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6"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7"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8"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9"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7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73"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4"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5"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6"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7"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8"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9"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80"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pic>
        <p:nvPicPr>
          <p:cNvPr id="34" name="Picture 3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76057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ection Divider: Faegre Drinker Green">
    <p:spTree>
      <p:nvGrpSpPr>
        <p:cNvPr id="1" name=""/>
        <p:cNvGrpSpPr/>
        <p:nvPr/>
      </p:nvGrpSpPr>
      <p:grpSpPr>
        <a:xfrm>
          <a:off x="0" y="0"/>
          <a:ext cx="0" cy="0"/>
          <a:chOff x="0" y="0"/>
          <a:chExt cx="0" cy="0"/>
        </a:xfrm>
      </p:grpSpPr>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5"/>
          <p:cNvSpPr>
            <a:spLocks noGrp="1"/>
          </p:cNvSpPr>
          <p:nvPr>
            <p:ph type="body" sz="quarter" idx="11" hasCustomPrompt="1"/>
          </p:nvPr>
        </p:nvSpPr>
        <p:spPr>
          <a:xfrm>
            <a:off x="0" y="1"/>
            <a:ext cx="12192000" cy="6268453"/>
          </a:xfrm>
          <a:prstGeom prst="rect">
            <a:avLst/>
          </a:prstGeom>
          <a:ln>
            <a:noFill/>
          </a:ln>
        </p:spPr>
        <p:txBody>
          <a:bodyPr lIns="685800" tIns="0" rIns="685800" bIns="0" anchor="ctr" anchorCtr="0">
            <a:noAutofit/>
          </a:bodyPr>
          <a:lstStyle>
            <a:lvl1pPr marL="0" marR="0" indent="0" algn="l" defTabSz="914384" rtl="0" eaLnBrk="1" fontAlgn="auto" latinLnBrk="0" hangingPunct="1">
              <a:lnSpc>
                <a:spcPts val="5001"/>
              </a:lnSpc>
              <a:spcBef>
                <a:spcPts val="0"/>
              </a:spcBef>
              <a:spcAft>
                <a:spcPts val="0"/>
              </a:spcAft>
              <a:buClrTx/>
              <a:buSzTx/>
              <a:buFont typeface="Arial" panose="020B0604020202020204" pitchFamily="34" charset="0"/>
              <a:buNone/>
              <a:tabLst/>
              <a:defRPr sz="4800" b="1" baseline="0">
                <a:solidFill>
                  <a:schemeClr val="bg1"/>
                </a:solidFill>
              </a:defRPr>
            </a:lvl1pPr>
            <a:lvl2pPr marL="0" indent="0">
              <a:lnSpc>
                <a:spcPct val="90000"/>
              </a:lnSpc>
              <a:spcBef>
                <a:spcPts val="500"/>
              </a:spcBef>
              <a:buNone/>
              <a:defRPr sz="2800" b="0" i="0">
                <a:solidFill>
                  <a:schemeClr val="accent5"/>
                </a:solidFill>
              </a:defRPr>
            </a:lvl2pPr>
            <a:lvl3pPr marL="0" indent="0">
              <a:lnSpc>
                <a:spcPct val="90000"/>
              </a:lnSpc>
              <a:spcBef>
                <a:spcPts val="500"/>
              </a:spcBef>
              <a:buFont typeface="Arial" panose="020B0604020202020204" pitchFamily="34" charset="0"/>
              <a:buNone/>
              <a:defRPr sz="2800" b="0">
                <a:solidFill>
                  <a:schemeClr val="accent5"/>
                </a:solidFill>
              </a:defRPr>
            </a:lvl3pPr>
            <a:lvl4pPr marL="0" indent="0">
              <a:lnSpc>
                <a:spcPct val="90000"/>
              </a:lnSpc>
              <a:spcBef>
                <a:spcPts val="500"/>
              </a:spcBef>
              <a:buFont typeface="Arial" panose="020B0604020202020204" pitchFamily="34" charset="0"/>
              <a:buNone/>
              <a:defRPr sz="2800" b="0">
                <a:solidFill>
                  <a:schemeClr val="accent5"/>
                </a:solidFill>
              </a:defRPr>
            </a:lvl4pPr>
            <a:lvl5pPr marL="0" indent="0">
              <a:lnSpc>
                <a:spcPct val="90000"/>
              </a:lnSpc>
              <a:spcBef>
                <a:spcPts val="500"/>
              </a:spcBef>
              <a:buFont typeface="Arial" panose="020B0604020202020204" pitchFamily="34" charset="0"/>
              <a:buNone/>
              <a:defRPr sz="2800" b="0">
                <a:solidFill>
                  <a:schemeClr val="accent5"/>
                </a:solidFill>
              </a:defRPr>
            </a:lvl5pPr>
            <a:lvl6pPr marL="0" indent="0">
              <a:lnSpc>
                <a:spcPct val="90000"/>
              </a:lnSpc>
              <a:spcBef>
                <a:spcPts val="500"/>
              </a:spcBef>
              <a:buNone/>
              <a:defRPr sz="2800" b="0">
                <a:solidFill>
                  <a:schemeClr val="accent5"/>
                </a:solidFill>
              </a:defRPr>
            </a:lvl6pPr>
            <a:lvl7pPr marL="0" indent="0">
              <a:buNone/>
              <a:defRPr sz="2800" b="0">
                <a:solidFill>
                  <a:schemeClr val="accent5"/>
                </a:solidFill>
              </a:defRPr>
            </a:lvl7pPr>
            <a:lvl8pPr marL="0" indent="0">
              <a:buNone/>
              <a:defRPr sz="2800" b="0">
                <a:solidFill>
                  <a:schemeClr val="accent5"/>
                </a:solidFill>
              </a:defRPr>
            </a:lvl8pPr>
            <a:lvl9pPr marL="0" indent="0">
              <a:lnSpc>
                <a:spcPct val="90000"/>
              </a:lnSpc>
              <a:spcBef>
                <a:spcPts val="500"/>
              </a:spcBef>
              <a:buNone/>
              <a:defRPr sz="2800" b="0">
                <a:solidFill>
                  <a:schemeClr val="accent5"/>
                </a:solidFill>
              </a:defRPr>
            </a:lvl9pPr>
          </a:lstStyle>
          <a:p>
            <a:pPr lvl="0"/>
            <a:r>
              <a:rPr lang="en-US" dirty="0"/>
              <a:t>Slide Title 48 pt. Bold</a:t>
            </a:r>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262913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ection Divider: Chartreuse">
    <p:spTree>
      <p:nvGrpSpPr>
        <p:cNvPr id="1" name=""/>
        <p:cNvGrpSpPr/>
        <p:nvPr/>
      </p:nvGrpSpPr>
      <p:grpSpPr>
        <a:xfrm>
          <a:off x="0" y="0"/>
          <a:ext cx="0" cy="0"/>
          <a:chOff x="0" y="0"/>
          <a:chExt cx="0" cy="0"/>
        </a:xfrm>
      </p:grpSpPr>
      <p:sp>
        <p:nvSpPr>
          <p:cNvPr id="4" name="Rectangle 3"/>
          <p:cNvSpPr/>
          <p:nvPr userDrawn="1"/>
        </p:nvSpPr>
        <p:spPr>
          <a:xfrm>
            <a:off x="3049" y="0"/>
            <a:ext cx="12188952" cy="6271846"/>
          </a:xfrm>
          <a:prstGeom prst="rect">
            <a:avLst/>
          </a:prstGeom>
          <a:blipFill dpi="0" rotWithShape="1">
            <a:blip r:embed="rId2">
              <a:alphaModFix amt="20000"/>
            </a:blip>
            <a:srcRect/>
            <a:stretch>
              <a:fillRect b="-93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Text Placeholder 5"/>
          <p:cNvSpPr>
            <a:spLocks noGrp="1"/>
          </p:cNvSpPr>
          <p:nvPr>
            <p:ph type="body" sz="quarter" idx="11" hasCustomPrompt="1"/>
          </p:nvPr>
        </p:nvSpPr>
        <p:spPr>
          <a:xfrm>
            <a:off x="0" y="1"/>
            <a:ext cx="12192000" cy="6268453"/>
          </a:xfrm>
          <a:prstGeom prst="rect">
            <a:avLst/>
          </a:prstGeom>
          <a:ln>
            <a:noFill/>
          </a:ln>
        </p:spPr>
        <p:txBody>
          <a:bodyPr lIns="685800" tIns="0" rIns="685800" bIns="0" anchor="ctr" anchorCtr="0">
            <a:noAutofit/>
          </a:bodyPr>
          <a:lstStyle>
            <a:lvl1pPr marL="0" marR="0" indent="0" algn="l" defTabSz="914384" rtl="0" eaLnBrk="1" fontAlgn="auto" latinLnBrk="0" hangingPunct="1">
              <a:lnSpc>
                <a:spcPts val="5001"/>
              </a:lnSpc>
              <a:spcBef>
                <a:spcPts val="0"/>
              </a:spcBef>
              <a:spcAft>
                <a:spcPts val="0"/>
              </a:spcAft>
              <a:buClrTx/>
              <a:buSzTx/>
              <a:buFont typeface="Arial" panose="020B0604020202020204" pitchFamily="34" charset="0"/>
              <a:buNone/>
              <a:tabLst/>
              <a:defRPr sz="4800" b="1" baseline="0">
                <a:solidFill>
                  <a:schemeClr val="bg1"/>
                </a:solidFill>
              </a:defRPr>
            </a:lvl1pPr>
            <a:lvl2pPr marL="0" indent="0">
              <a:lnSpc>
                <a:spcPct val="90000"/>
              </a:lnSpc>
              <a:spcBef>
                <a:spcPts val="500"/>
              </a:spcBef>
              <a:buNone/>
              <a:defRPr sz="2800" b="0" i="0">
                <a:solidFill>
                  <a:schemeClr val="tx1"/>
                </a:solidFill>
              </a:defRPr>
            </a:lvl2pPr>
            <a:lvl3pPr marL="0" indent="0">
              <a:lnSpc>
                <a:spcPct val="90000"/>
              </a:lnSpc>
              <a:spcBef>
                <a:spcPts val="500"/>
              </a:spcBef>
              <a:buFont typeface="Arial" panose="020B0604020202020204" pitchFamily="34" charset="0"/>
              <a:buNone/>
              <a:defRPr sz="2800" b="0">
                <a:solidFill>
                  <a:schemeClr val="tx1"/>
                </a:solidFill>
              </a:defRPr>
            </a:lvl3pPr>
            <a:lvl4pPr marL="0" indent="0">
              <a:lnSpc>
                <a:spcPct val="90000"/>
              </a:lnSpc>
              <a:spcBef>
                <a:spcPts val="500"/>
              </a:spcBef>
              <a:buFont typeface="Arial" panose="020B0604020202020204" pitchFamily="34" charset="0"/>
              <a:buNone/>
              <a:defRPr sz="2800" b="0">
                <a:solidFill>
                  <a:schemeClr val="tx1"/>
                </a:solidFill>
              </a:defRPr>
            </a:lvl4pPr>
            <a:lvl5pPr marL="0" indent="0">
              <a:lnSpc>
                <a:spcPct val="90000"/>
              </a:lnSpc>
              <a:spcBef>
                <a:spcPts val="500"/>
              </a:spcBef>
              <a:buFont typeface="Arial" panose="020B0604020202020204" pitchFamily="34" charset="0"/>
              <a:buNone/>
              <a:defRPr sz="2800" b="0">
                <a:solidFill>
                  <a:schemeClr val="tx1"/>
                </a:solidFill>
              </a:defRPr>
            </a:lvl5pPr>
            <a:lvl6pPr marL="0" indent="0">
              <a:lnSpc>
                <a:spcPct val="90000"/>
              </a:lnSpc>
              <a:spcBef>
                <a:spcPts val="500"/>
              </a:spcBef>
              <a:buNone/>
              <a:defRPr sz="2800" b="0">
                <a:solidFill>
                  <a:schemeClr val="tx1"/>
                </a:solidFill>
              </a:defRPr>
            </a:lvl6pPr>
            <a:lvl7pPr marL="0" indent="0">
              <a:buNone/>
              <a:defRPr sz="2800" b="0">
                <a:solidFill>
                  <a:schemeClr val="tx1"/>
                </a:solidFill>
              </a:defRPr>
            </a:lvl7pPr>
            <a:lvl8pPr marL="0" indent="0">
              <a:buNone/>
              <a:defRPr sz="2800" b="0">
                <a:solidFill>
                  <a:schemeClr val="tx1"/>
                </a:solidFill>
              </a:defRPr>
            </a:lvl8pPr>
            <a:lvl9pPr marL="0" indent="0">
              <a:lnSpc>
                <a:spcPct val="90000"/>
              </a:lnSpc>
              <a:spcBef>
                <a:spcPts val="500"/>
              </a:spcBef>
              <a:buNone/>
              <a:defRPr sz="2800" b="0">
                <a:solidFill>
                  <a:schemeClr val="tx1"/>
                </a:solidFill>
              </a:defRPr>
            </a:lvl9pPr>
          </a:lstStyle>
          <a:p>
            <a:pPr lvl="0"/>
            <a:r>
              <a:rPr lang="en-US" dirty="0"/>
              <a:t>Slide Title 48 pt. Bold</a:t>
            </a:r>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303963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Section Divider Slides: Photo Faegre Drinker Green">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4" name="Rectangle 3"/>
          <p:cNvSpPr/>
          <p:nvPr userDrawn="1"/>
        </p:nvSpPr>
        <p:spPr>
          <a:xfrm>
            <a:off x="2564296" y="1257714"/>
            <a:ext cx="2554551" cy="542278"/>
          </a:xfrm>
          <a:prstGeom prst="rect">
            <a:avLst/>
          </a:prstGeom>
        </p:spPr>
        <p:txBody>
          <a:bodyPr/>
          <a:lstStyle/>
          <a:p>
            <a:pPr lvl="0" indent="0">
              <a:lnSpc>
                <a:spcPct val="90000"/>
              </a:lnSpc>
              <a:spcBef>
                <a:spcPts val="1001"/>
              </a:spcBef>
              <a:buFont typeface="Arial" panose="020B0604020202020204" pitchFamily="34" charset="0"/>
              <a:buNone/>
            </a:pPr>
            <a:endParaRPr lang="en-US" sz="4800" b="1" dirty="0">
              <a:solidFill>
                <a:schemeClr val="bg1"/>
              </a:solidFill>
            </a:endParaRPr>
          </a:p>
        </p:txBody>
      </p:sp>
      <p:sp>
        <p:nvSpPr>
          <p:cNvPr id="12" name="Text Placeholder 11"/>
          <p:cNvSpPr>
            <a:spLocks noGrp="1"/>
          </p:cNvSpPr>
          <p:nvPr>
            <p:ph type="body" sz="quarter" idx="10" hasCustomPrompt="1"/>
          </p:nvPr>
        </p:nvSpPr>
        <p:spPr>
          <a:xfrm>
            <a:off x="2450431" y="1"/>
            <a:ext cx="7315200" cy="6260690"/>
          </a:xfrm>
          <a:prstGeom prst="rect">
            <a:avLst/>
          </a:prstGeom>
          <a:gradFill>
            <a:gsLst>
              <a:gs pos="15000">
                <a:schemeClr val="accent1">
                  <a:alpha val="85000"/>
                </a:schemeClr>
              </a:gs>
              <a:gs pos="85000">
                <a:schemeClr val="tx1">
                  <a:alpha val="90000"/>
                </a:schemeClr>
              </a:gs>
            </a:gsLst>
            <a:lin ang="2160000" scaled="0"/>
          </a:gradFill>
        </p:spPr>
        <p:txBody>
          <a:bodyPr lIns="228600" tIns="228600" rIns="228600" bIns="228600" anchor="ctr" anchorCtr="0"/>
          <a:lstStyle>
            <a:lvl1pPr marL="0" indent="0" algn="ctr">
              <a:buFontTx/>
              <a:buNone/>
              <a:defRPr sz="4800" b="1" baseline="0">
                <a:solidFill>
                  <a:schemeClr val="bg1"/>
                </a:solidFill>
              </a:defRPr>
            </a:lvl1pPr>
            <a:lvl2pPr marL="0" indent="0" algn="ctr">
              <a:buFontTx/>
              <a:buNone/>
              <a:defRPr sz="2800">
                <a:solidFill>
                  <a:schemeClr val="accent5"/>
                </a:solidFill>
              </a:defRPr>
            </a:lvl2pPr>
            <a:lvl3pPr marL="0" indent="0" algn="ctr">
              <a:buNone/>
              <a:defRPr sz="2800">
                <a:solidFill>
                  <a:schemeClr val="accent5"/>
                </a:solidFill>
              </a:defRPr>
            </a:lvl3pPr>
            <a:lvl4pPr marL="0" indent="0" algn="ctr">
              <a:buNone/>
              <a:defRPr sz="2800">
                <a:solidFill>
                  <a:schemeClr val="accent5"/>
                </a:solidFill>
              </a:defRPr>
            </a:lvl4pPr>
            <a:lvl5pPr marL="0" indent="0" algn="ctr">
              <a:buNone/>
              <a:defRPr sz="2800">
                <a:solidFill>
                  <a:schemeClr val="accent5"/>
                </a:solidFill>
              </a:defRPr>
            </a:lvl5pPr>
            <a:lvl6pPr marL="0" indent="0" algn="ctr">
              <a:buNone/>
              <a:defRPr sz="2800">
                <a:solidFill>
                  <a:schemeClr val="accent5"/>
                </a:solidFill>
              </a:defRPr>
            </a:lvl6pPr>
            <a:lvl7pPr marL="0" indent="0" algn="ctr">
              <a:buNone/>
              <a:defRPr sz="2800">
                <a:solidFill>
                  <a:schemeClr val="accent5"/>
                </a:solidFill>
              </a:defRPr>
            </a:lvl7pPr>
            <a:lvl8pPr marL="0" indent="0" algn="ctr">
              <a:buNone/>
              <a:defRPr sz="2800">
                <a:solidFill>
                  <a:schemeClr val="accent5"/>
                </a:solidFill>
              </a:defRPr>
            </a:lvl8pPr>
            <a:lvl9pPr marL="0" indent="0" algn="ctr">
              <a:buNone/>
              <a:defRPr sz="2800">
                <a:solidFill>
                  <a:schemeClr val="accent5"/>
                </a:solidFill>
              </a:defRPr>
            </a:lvl9pPr>
          </a:lstStyle>
          <a:p>
            <a:pPr lvl="0"/>
            <a:r>
              <a:rPr lang="en-US" dirty="0"/>
              <a:t>Section Divider</a:t>
            </a:r>
            <a:br>
              <a:rPr lang="en-US" dirty="0"/>
            </a:br>
            <a:r>
              <a:rPr lang="en-US" dirty="0"/>
              <a:t>Title 48 pt.</a:t>
            </a:r>
          </a:p>
          <a:p>
            <a:pPr lvl="1"/>
            <a:r>
              <a:rPr lang="en-US" dirty="0"/>
              <a:t>Click “Increase List Level” </a:t>
            </a:r>
            <a:r>
              <a:rPr lang="en-US"/>
              <a:t>to </a:t>
            </a:r>
            <a:br>
              <a:rPr lang="en-US"/>
            </a:br>
            <a:r>
              <a:rPr lang="en-US"/>
              <a:t>produce </a:t>
            </a:r>
            <a:r>
              <a:rPr lang="en-US" dirty="0"/>
              <a:t>this style subhead 28 </a:t>
            </a:r>
            <a:r>
              <a:rPr lang="en-US"/>
              <a:t>pt.</a:t>
            </a:r>
          </a:p>
        </p:txBody>
      </p:sp>
    </p:spTree>
    <p:extLst>
      <p:ext uri="{BB962C8B-B14F-4D97-AF65-F5344CB8AC3E}">
        <p14:creationId xmlns:p14="http://schemas.microsoft.com/office/powerpoint/2010/main" val="378065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7" orient="horz" pos="1968">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ection Divider Slides: Photo Chartreuse">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4" name="Rectangle 3"/>
          <p:cNvSpPr/>
          <p:nvPr userDrawn="1"/>
        </p:nvSpPr>
        <p:spPr>
          <a:xfrm>
            <a:off x="2564296" y="1257714"/>
            <a:ext cx="2554551" cy="542278"/>
          </a:xfrm>
          <a:prstGeom prst="rect">
            <a:avLst/>
          </a:prstGeom>
        </p:spPr>
        <p:txBody>
          <a:bodyPr/>
          <a:lstStyle/>
          <a:p>
            <a:pPr lvl="0" indent="0">
              <a:lnSpc>
                <a:spcPct val="90000"/>
              </a:lnSpc>
              <a:spcBef>
                <a:spcPts val="1001"/>
              </a:spcBef>
              <a:buFont typeface="Arial" panose="020B0604020202020204" pitchFamily="34" charset="0"/>
              <a:buNone/>
            </a:pPr>
            <a:endParaRPr lang="en-US" sz="4800" b="1" dirty="0">
              <a:solidFill>
                <a:schemeClr val="bg1"/>
              </a:solidFill>
            </a:endParaRPr>
          </a:p>
        </p:txBody>
      </p:sp>
      <p:sp>
        <p:nvSpPr>
          <p:cNvPr id="12" name="Text Placeholder 11"/>
          <p:cNvSpPr>
            <a:spLocks noGrp="1"/>
          </p:cNvSpPr>
          <p:nvPr>
            <p:ph type="body" sz="quarter" idx="10" hasCustomPrompt="1"/>
          </p:nvPr>
        </p:nvSpPr>
        <p:spPr>
          <a:xfrm>
            <a:off x="2450431" y="0"/>
            <a:ext cx="7315200" cy="6263148"/>
          </a:xfrm>
          <a:prstGeom prst="rect">
            <a:avLst/>
          </a:prstGeom>
          <a:gradFill>
            <a:gsLst>
              <a:gs pos="15000">
                <a:schemeClr val="accent5">
                  <a:alpha val="85000"/>
                </a:schemeClr>
              </a:gs>
              <a:gs pos="85000">
                <a:srgbClr val="4B8A00">
                  <a:alpha val="85000"/>
                </a:srgbClr>
              </a:gs>
            </a:gsLst>
            <a:lin ang="2160000" scaled="0"/>
          </a:gradFill>
        </p:spPr>
        <p:txBody>
          <a:bodyPr lIns="228600" tIns="228600" rIns="228600" bIns="228600" anchor="ctr" anchorCtr="0"/>
          <a:lstStyle>
            <a:lvl1pPr marL="0" indent="0" algn="ctr">
              <a:buFontTx/>
              <a:buNone/>
              <a:defRPr sz="4800" b="1" baseline="0">
                <a:solidFill>
                  <a:schemeClr val="bg1"/>
                </a:solidFill>
              </a:defRPr>
            </a:lvl1pPr>
            <a:lvl2pPr marL="0" indent="0" algn="ctr">
              <a:buFontTx/>
              <a:buNone/>
              <a:defRPr sz="2800">
                <a:solidFill>
                  <a:schemeClr val="tx1"/>
                </a:solidFill>
              </a:defRPr>
            </a:lvl2pPr>
            <a:lvl3pPr marL="0" indent="0" algn="ctr">
              <a:buNone/>
              <a:defRPr sz="2800"/>
            </a:lvl3pPr>
            <a:lvl4pPr marL="0" indent="0" algn="ctr">
              <a:buNone/>
              <a:defRPr sz="2800"/>
            </a:lvl4pPr>
            <a:lvl5pPr marL="0" indent="0" algn="ctr">
              <a:buNone/>
              <a:defRPr sz="2800"/>
            </a:lvl5pPr>
            <a:lvl6pPr marL="0" indent="0" algn="ctr">
              <a:buNone/>
              <a:defRPr sz="2800"/>
            </a:lvl6pPr>
            <a:lvl7pPr marL="0" indent="0" algn="ctr">
              <a:buNone/>
              <a:defRPr sz="2800"/>
            </a:lvl7pPr>
            <a:lvl8pPr marL="0" indent="0" algn="ctr">
              <a:buNone/>
              <a:defRPr sz="2800"/>
            </a:lvl8pPr>
            <a:lvl9pPr marL="0" indent="0" algn="ctr">
              <a:buNone/>
              <a:defRPr sz="2800"/>
            </a:lvl9pPr>
          </a:lstStyle>
          <a:p>
            <a:pPr lvl="0"/>
            <a:r>
              <a:rPr lang="en-US"/>
              <a:t>Section Divider</a:t>
            </a:r>
            <a:br>
              <a:rPr lang="en-US"/>
            </a:br>
            <a:r>
              <a:rPr lang="en-US"/>
              <a:t>Title 48 pt.</a:t>
            </a:r>
          </a:p>
          <a:p>
            <a:pPr lvl="1"/>
            <a:r>
              <a:rPr lang="en-US"/>
              <a:t>Click “Increase List Level” to </a:t>
            </a:r>
            <a:br>
              <a:rPr lang="en-US"/>
            </a:br>
            <a:r>
              <a:rPr lang="en-US"/>
              <a:t>produce this style subhead 28 pt.</a:t>
            </a:r>
          </a:p>
        </p:txBody>
      </p:sp>
    </p:spTree>
    <p:extLst>
      <p:ext uri="{BB962C8B-B14F-4D97-AF65-F5344CB8AC3E}">
        <p14:creationId xmlns:p14="http://schemas.microsoft.com/office/powerpoint/2010/main" val="39302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7" orient="horz" pos="1968">
          <p15:clr>
            <a:srgbClr val="FBAE40"/>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Section Divider Slides: Photo Faegre Drinker Green/Whit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84213" y="1095375"/>
            <a:ext cx="5417443" cy="4070960"/>
          </a:xfrm>
          <a:prstGeom prst="rect">
            <a:avLst/>
          </a:prstGeom>
          <a:gradFill>
            <a:gsLst>
              <a:gs pos="15000">
                <a:schemeClr val="accent1">
                  <a:alpha val="85000"/>
                </a:schemeClr>
              </a:gs>
              <a:gs pos="85000">
                <a:schemeClr val="tx1">
                  <a:alpha val="90000"/>
                </a:schemeClr>
              </a:gs>
            </a:gsLst>
            <a:lin ang="2160000" scaled="0"/>
          </a:gradFill>
        </p:spPr>
        <p:txBody>
          <a:bodyPr lIns="228600" tIns="228600" rIns="228600" bIns="228600" anchor="ctr" anchorCtr="0"/>
          <a:lstStyle>
            <a:lvl1pPr marL="0" indent="0" algn="ctr">
              <a:buFontTx/>
              <a:buNone/>
              <a:defRPr sz="4000" b="1" baseline="0">
                <a:solidFill>
                  <a:schemeClr val="bg1"/>
                </a:solidFill>
              </a:defRPr>
            </a:lvl1pPr>
            <a:lvl2pPr marL="0" indent="0" algn="ctr">
              <a:buClr>
                <a:schemeClr val="bg1"/>
              </a:buClr>
              <a:buFontTx/>
              <a:buNone/>
              <a:defRPr sz="2400">
                <a:solidFill>
                  <a:schemeClr val="accent5"/>
                </a:solidFill>
              </a:defRPr>
            </a:lvl2pPr>
            <a:lvl3pPr marL="0" indent="0" algn="ctr">
              <a:buNone/>
              <a:defRPr sz="2400">
                <a:solidFill>
                  <a:schemeClr val="accent5"/>
                </a:solidFill>
              </a:defRPr>
            </a:lvl3pPr>
            <a:lvl4pPr marL="0" indent="0" algn="ctr">
              <a:buNone/>
              <a:defRPr sz="2400">
                <a:solidFill>
                  <a:schemeClr val="accent5"/>
                </a:solidFill>
              </a:defRPr>
            </a:lvl4pPr>
            <a:lvl5pPr marL="0" indent="0" algn="ctr">
              <a:buClr>
                <a:schemeClr val="bg1"/>
              </a:buClr>
              <a:buNone/>
              <a:defRPr sz="2400">
                <a:solidFill>
                  <a:schemeClr val="accent5"/>
                </a:solidFill>
              </a:defRPr>
            </a:lvl5pPr>
            <a:lvl6pPr marL="0" indent="0" algn="ctr">
              <a:buClr>
                <a:schemeClr val="bg1"/>
              </a:buClr>
              <a:buNone/>
              <a:defRPr sz="2400">
                <a:solidFill>
                  <a:schemeClr val="accent5"/>
                </a:solidFill>
              </a:defRPr>
            </a:lvl6pPr>
            <a:lvl7pPr marL="0" indent="0" algn="ctr">
              <a:buClr>
                <a:schemeClr val="bg1"/>
              </a:buClr>
              <a:buNone/>
              <a:defRPr sz="2400">
                <a:solidFill>
                  <a:schemeClr val="accent5"/>
                </a:solidFill>
              </a:defRPr>
            </a:lvl7pPr>
            <a:lvl8pPr marL="0" indent="0" algn="ctr">
              <a:buClr>
                <a:schemeClr val="bg1"/>
              </a:buClr>
              <a:buNone/>
              <a:defRPr sz="2400">
                <a:solidFill>
                  <a:schemeClr val="accent5"/>
                </a:solidFill>
              </a:defRPr>
            </a:lvl8pPr>
            <a:lvl9pPr marL="0" indent="0" algn="ctr">
              <a:buClr>
                <a:schemeClr val="bg1"/>
              </a:buClr>
              <a:buNone/>
              <a:defRPr sz="2400">
                <a:solidFill>
                  <a:schemeClr val="accent5"/>
                </a:solidFill>
              </a:defRPr>
            </a:lvl9pPr>
          </a:lstStyle>
          <a:p>
            <a:pPr lvl="0"/>
            <a:r>
              <a:rPr lang="en-US" dirty="0"/>
              <a:t>Section Divider</a:t>
            </a:r>
            <a:br>
              <a:rPr lang="en-US" dirty="0"/>
            </a:br>
            <a:r>
              <a:rPr lang="en-US" dirty="0"/>
              <a:t>Title 40 pt.</a:t>
            </a:r>
          </a:p>
          <a:p>
            <a:pPr lvl="1"/>
            <a:r>
              <a:rPr lang="en-US" dirty="0"/>
              <a:t>Click “Increase List Level” </a:t>
            </a:r>
            <a:br>
              <a:rPr lang="en-US" dirty="0"/>
            </a:br>
            <a:r>
              <a:rPr lang="en-US" dirty="0"/>
              <a:t>to produce this style </a:t>
            </a:r>
            <a:br>
              <a:rPr lang="en-US" dirty="0"/>
            </a:br>
            <a:r>
              <a:rPr lang="en-US" dirty="0"/>
              <a:t>subhead 24 </a:t>
            </a:r>
            <a:r>
              <a:rPr lang="en-US"/>
              <a:t>pt.</a:t>
            </a:r>
          </a:p>
        </p:txBody>
      </p:sp>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Text Placeholder 4"/>
          <p:cNvSpPr>
            <a:spLocks noGrp="1"/>
          </p:cNvSpPr>
          <p:nvPr>
            <p:ph type="body" sz="quarter" idx="13" hasCustomPrompt="1"/>
          </p:nvPr>
        </p:nvSpPr>
        <p:spPr>
          <a:xfrm>
            <a:off x="6101656" y="0"/>
            <a:ext cx="5406132" cy="6263640"/>
          </a:xfrm>
          <a:prstGeom prst="rect">
            <a:avLst/>
          </a:prstGeom>
          <a:gradFill>
            <a:gsLst>
              <a:gs pos="65000">
                <a:schemeClr val="bg1">
                  <a:alpha val="90000"/>
                </a:schemeClr>
              </a:gs>
              <a:gs pos="100000">
                <a:srgbClr val="B7C7D0">
                  <a:alpha val="90000"/>
                </a:srgbClr>
              </a:gs>
            </a:gsLst>
            <a:lin ang="2160000" scaled="0"/>
          </a:gradFill>
        </p:spPr>
        <p:txBody>
          <a:bodyPr lIns="685800" tIns="0" rIns="685800" bIns="228600" anchor="ctr" anchorCtr="0">
            <a:noAutofit/>
          </a:bodyPr>
          <a:lstStyle>
            <a:lvl1pPr marL="339725" indent="-339725">
              <a:lnSpc>
                <a:spcPct val="100000"/>
              </a:lnSpc>
              <a:spcBef>
                <a:spcPts val="1000"/>
              </a:spcBef>
              <a:spcAft>
                <a:spcPts val="0"/>
              </a:spcAft>
              <a:buClrTx/>
              <a:buSzPct val="100000"/>
              <a:buFont typeface="+mj-lt"/>
              <a:buAutoNum type="arabicPeriod"/>
              <a:defRPr sz="2400">
                <a:solidFill>
                  <a:schemeClr val="tx1"/>
                </a:solidFill>
              </a:defRPr>
            </a:lvl1pPr>
            <a:lvl2pPr marL="682625" indent="-342900">
              <a:spcAft>
                <a:spcPts val="600"/>
              </a:spcAft>
              <a:buClr>
                <a:schemeClr val="accent1"/>
              </a:buClr>
              <a:buSzPct val="100000"/>
              <a:buFont typeface="Arial" panose="020B0604020202020204" pitchFamily="34" charset="0"/>
              <a:buChar char="‒"/>
              <a:defRPr sz="2000" baseline="0">
                <a:solidFill>
                  <a:schemeClr val="tx1"/>
                </a:solidFill>
              </a:defRPr>
            </a:lvl2pPr>
            <a:lvl3pPr marL="747705" indent="-285750">
              <a:spcBef>
                <a:spcPts val="0"/>
              </a:spcBef>
              <a:spcAft>
                <a:spcPts val="300"/>
              </a:spcAft>
              <a:buClr>
                <a:schemeClr val="accent1"/>
              </a:buClr>
              <a:buSzPct val="100000"/>
              <a:buFont typeface="Arial" panose="020B0604020202020204" pitchFamily="34" charset="0"/>
              <a:buChar char="‒"/>
              <a:defRPr sz="1800">
                <a:solidFill>
                  <a:schemeClr val="tx1"/>
                </a:solidFill>
              </a:defRPr>
            </a:lvl3pPr>
            <a:lvl4pPr marL="969949" indent="-285750">
              <a:spcAft>
                <a:spcPts val="300"/>
              </a:spcAft>
              <a:buClr>
                <a:schemeClr val="accent1"/>
              </a:buClr>
              <a:buSzPct val="100000"/>
              <a:buFont typeface="Arial" panose="020B0604020202020204" pitchFamily="34" charset="0"/>
              <a:buChar char="‒"/>
              <a:defRPr sz="1600">
                <a:solidFill>
                  <a:schemeClr val="tx1"/>
                </a:solidFill>
              </a:defRPr>
            </a:lvl4pPr>
            <a:lvl5pPr marL="1200130" indent="-285746">
              <a:spcAft>
                <a:spcPts val="300"/>
              </a:spcAft>
              <a:buClr>
                <a:schemeClr val="accent1"/>
              </a:buClr>
              <a:buSzPct val="100000"/>
              <a:buFont typeface="Arial" panose="020B0604020202020204" pitchFamily="34" charset="0"/>
              <a:buChar char="–"/>
              <a:tabLst/>
              <a:defRPr sz="1400">
                <a:solidFill>
                  <a:schemeClr val="tx1"/>
                </a:solidFill>
              </a:defRPr>
            </a:lvl5pPr>
            <a:lvl6pPr marL="1376338" indent="-228597">
              <a:spcAft>
                <a:spcPts val="300"/>
              </a:spcAft>
              <a:buClr>
                <a:schemeClr val="accent1"/>
              </a:buClr>
              <a:buFont typeface="Arial" panose="020B0604020202020204" pitchFamily="34" charset="0"/>
              <a:buChar char="–"/>
              <a:defRPr sz="1400">
                <a:solidFill>
                  <a:schemeClr val="tx1"/>
                </a:solidFill>
              </a:defRPr>
            </a:lvl6pPr>
            <a:lvl7pPr marL="1598585" indent="-228597">
              <a:spcAft>
                <a:spcPts val="300"/>
              </a:spcAft>
              <a:buClr>
                <a:schemeClr val="accent1"/>
              </a:buClr>
              <a:buFont typeface="Arial" panose="020B0604020202020204" pitchFamily="34" charset="0"/>
              <a:buChar char="–"/>
              <a:defRPr sz="1400" baseline="0">
                <a:solidFill>
                  <a:schemeClr val="tx1"/>
                </a:solidFill>
              </a:defRPr>
            </a:lvl7pPr>
            <a:lvl8pPr marL="1828768" indent="-228597">
              <a:spcAft>
                <a:spcPts val="300"/>
              </a:spcAft>
              <a:buClr>
                <a:schemeClr val="accent1"/>
              </a:buClr>
              <a:buFont typeface="Arial" panose="020B0604020202020204" pitchFamily="34" charset="0"/>
              <a:buChar char="–"/>
              <a:defRPr sz="1400" baseline="0">
                <a:solidFill>
                  <a:schemeClr val="tx1"/>
                </a:solidFill>
              </a:defRPr>
            </a:lvl8pPr>
            <a:lvl9pPr marL="2058952" indent="-228597">
              <a:spcAft>
                <a:spcPts val="300"/>
              </a:spcAft>
              <a:buClr>
                <a:schemeClr val="accent1"/>
              </a:buClr>
              <a:buFont typeface="Arial" panose="020B0604020202020204" pitchFamily="34" charset="0"/>
              <a:buChar char="–"/>
              <a:defRPr sz="1400">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242462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ay Presenters Right">
    <p:spTree>
      <p:nvGrpSpPr>
        <p:cNvPr id="1" name=""/>
        <p:cNvGrpSpPr/>
        <p:nvPr/>
      </p:nvGrpSpPr>
      <p:grpSpPr>
        <a:xfrm>
          <a:off x="0" y="0"/>
          <a:ext cx="0" cy="0"/>
          <a:chOff x="0" y="0"/>
          <a:chExt cx="0" cy="0"/>
        </a:xfrm>
      </p:grpSpPr>
      <p:sp>
        <p:nvSpPr>
          <p:cNvPr id="33" name="Rectangle 32"/>
          <p:cNvSpPr/>
          <p:nvPr/>
        </p:nvSpPr>
        <p:spPr>
          <a:xfrm>
            <a:off x="8534400" y="0"/>
            <a:ext cx="3657600" cy="6858000"/>
          </a:xfrm>
          <a:prstGeom prst="rect">
            <a:avLst/>
          </a:prstGeom>
          <a:gradFill>
            <a:gsLst>
              <a:gs pos="29000">
                <a:schemeClr val="accent2"/>
              </a:gs>
              <a:gs pos="89000">
                <a:srgbClr val="040D23"/>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19" name="Text Placeholder 10"/>
          <p:cNvSpPr>
            <a:spLocks noGrp="1"/>
          </p:cNvSpPr>
          <p:nvPr>
            <p:ph type="body" sz="quarter" idx="13" hasCustomPrompt="1"/>
          </p:nvPr>
        </p:nvSpPr>
        <p:spPr>
          <a:xfrm>
            <a:off x="-1" y="5892339"/>
            <a:ext cx="8520547"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40"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41"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2"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3"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4"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6" name="TextBox 45"/>
          <p:cNvSpPr txBox="1"/>
          <p:nvPr/>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7"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8"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9"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0"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1" name="Text Placeholder 70"/>
          <p:cNvSpPr>
            <a:spLocks noGrp="1"/>
          </p:cNvSpPr>
          <p:nvPr>
            <p:ph type="body" sz="quarter" idx="44"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3"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a:t>First A. Last Name 10 pt.</a:t>
            </a:r>
            <a:endParaRPr lang="en-US" dirty="0"/>
          </a:p>
        </p:txBody>
      </p:sp>
      <p:sp>
        <p:nvSpPr>
          <p:cNvPr id="54"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5"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6"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7" name="Text Placeholder 70"/>
          <p:cNvSpPr>
            <a:spLocks noGrp="1"/>
          </p:cNvSpPr>
          <p:nvPr>
            <p:ph type="body" sz="quarter" idx="50"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9"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a:t>First A. Last Name 10 pt.</a:t>
            </a:r>
            <a:endParaRPr lang="en-US" dirty="0"/>
          </a:p>
        </p:txBody>
      </p:sp>
      <p:sp>
        <p:nvSpPr>
          <p:cNvPr id="60"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61"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62"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63" name="Text Placeholder 70"/>
          <p:cNvSpPr>
            <a:spLocks noGrp="1"/>
          </p:cNvSpPr>
          <p:nvPr>
            <p:ph type="body" sz="quarter" idx="56"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31"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indent="0">
              <a:lnSpc>
                <a:spcPct val="100000"/>
              </a:lnSpc>
              <a:spcBef>
                <a:spcPts val="0"/>
              </a:spcBef>
              <a:buNone/>
              <a:defRPr sz="4236" b="1" baseline="0">
                <a:solidFill>
                  <a:schemeClr val="bg1"/>
                </a:solidFill>
              </a:defRPr>
            </a:lvl1pPr>
            <a:lvl2pPr marL="0" indent="0">
              <a:lnSpc>
                <a:spcPct val="90000"/>
              </a:lnSpc>
              <a:spcBef>
                <a:spcPts val="794"/>
              </a:spcBef>
              <a:buNone/>
              <a:defRPr sz="2471" b="0" i="0">
                <a:solidFill>
                  <a:schemeClr val="accent5"/>
                </a:solidFill>
              </a:defRPr>
            </a:lvl2pPr>
            <a:lvl3pPr marL="0" indent="0">
              <a:lnSpc>
                <a:spcPct val="90000"/>
              </a:lnSpc>
              <a:spcBef>
                <a:spcPts val="794"/>
              </a:spcBef>
              <a:buFont typeface="Arial" panose="020B0604020202020204" pitchFamily="34" charset="0"/>
              <a:buNone/>
              <a:defRPr sz="2471" b="0">
                <a:solidFill>
                  <a:schemeClr val="accent5"/>
                </a:solidFill>
              </a:defRPr>
            </a:lvl3pPr>
            <a:lvl4pPr marL="0" indent="0">
              <a:lnSpc>
                <a:spcPct val="90000"/>
              </a:lnSpc>
              <a:spcBef>
                <a:spcPts val="794"/>
              </a:spcBef>
              <a:buFont typeface="Arial" panose="020B0604020202020204" pitchFamily="34" charset="0"/>
              <a:buNone/>
              <a:defRPr sz="2471" b="0">
                <a:solidFill>
                  <a:schemeClr val="accent5"/>
                </a:solidFill>
              </a:defRPr>
            </a:lvl4pPr>
            <a:lvl5pPr marL="0" indent="0">
              <a:lnSpc>
                <a:spcPct val="90000"/>
              </a:lnSpc>
              <a:spcBef>
                <a:spcPts val="794"/>
              </a:spcBef>
              <a:buFont typeface="Arial" panose="020B0604020202020204" pitchFamily="34" charset="0"/>
              <a:buNone/>
              <a:defRPr sz="2471" b="0">
                <a:solidFill>
                  <a:schemeClr val="accent5"/>
                </a:solidFill>
              </a:defRPr>
            </a:lvl5pPr>
            <a:lvl6pPr marL="0" indent="0">
              <a:lnSpc>
                <a:spcPct val="90000"/>
              </a:lnSpc>
              <a:spcBef>
                <a:spcPts val="794"/>
              </a:spcBef>
              <a:buNone/>
              <a:defRPr sz="2471" b="0">
                <a:solidFill>
                  <a:schemeClr val="accent5"/>
                </a:solidFill>
              </a:defRPr>
            </a:lvl6pPr>
            <a:lvl7pPr marL="0" indent="0">
              <a:lnSpc>
                <a:spcPct val="90000"/>
              </a:lnSpc>
              <a:spcBef>
                <a:spcPts val="794"/>
              </a:spcBef>
              <a:buNone/>
              <a:defRPr sz="2471" b="0">
                <a:solidFill>
                  <a:schemeClr val="accent5"/>
                </a:solidFill>
              </a:defRPr>
            </a:lvl7pPr>
            <a:lvl8pPr marL="0" indent="0">
              <a:lnSpc>
                <a:spcPct val="90000"/>
              </a:lnSpc>
              <a:spcBef>
                <a:spcPts val="794"/>
              </a:spcBef>
              <a:buNone/>
              <a:defRPr sz="2471" b="0">
                <a:solidFill>
                  <a:schemeClr val="accent5"/>
                </a:solidFill>
              </a:defRPr>
            </a:lvl8pPr>
            <a:lvl9pPr marL="0" indent="0">
              <a:lnSpc>
                <a:spcPct val="90000"/>
              </a:lnSpc>
              <a:spcBef>
                <a:spcPts val="794"/>
              </a:spcBef>
              <a:buNone/>
              <a:defRPr sz="2471" b="0">
                <a:solidFill>
                  <a:schemeClr val="accent5"/>
                </a:solidFill>
              </a:defRPr>
            </a:lvl9pPr>
          </a:lstStyle>
          <a:p>
            <a:pPr lvl="0"/>
            <a:r>
              <a:rPr lang="en-US"/>
              <a:t>Slide Title 48 </a:t>
            </a:r>
            <a:r>
              <a:rPr lang="en-US" dirty="0"/>
              <a:t>pt</a:t>
            </a:r>
            <a:r>
              <a:rPr lang="en-US"/>
              <a:t>. Bold</a:t>
            </a:r>
            <a:endParaRPr lang="en-US" dirty="0"/>
          </a:p>
          <a:p>
            <a:pPr lvl="1"/>
            <a:r>
              <a:rPr lang="en-US" dirty="0"/>
              <a:t>Click </a:t>
            </a:r>
            <a:r>
              <a:rPr lang="en-US"/>
              <a:t>“Increase </a:t>
            </a:r>
            <a:r>
              <a:rPr lang="en-US" dirty="0"/>
              <a:t>List Level” to produce this style subhead </a:t>
            </a:r>
            <a:r>
              <a:rPr lang="en-US"/>
              <a:t>28 pt.</a:t>
            </a:r>
          </a:p>
        </p:txBody>
      </p:sp>
      <p:sp>
        <p:nvSpPr>
          <p:cNvPr id="29" name="Text Placeholder 3"/>
          <p:cNvSpPr>
            <a:spLocks noGrp="1"/>
          </p:cNvSpPr>
          <p:nvPr>
            <p:ph type="body" sz="quarter" idx="10" hasCustomPrompt="1"/>
          </p:nvPr>
        </p:nvSpPr>
        <p:spPr>
          <a:xfrm>
            <a:off x="1" y="0"/>
            <a:ext cx="8540920" cy="2195235"/>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bg1">
                    <a:lumMod val="75000"/>
                  </a:schemeClr>
                </a:solidFill>
              </a:defRPr>
            </a:lvl1pPr>
            <a:lvl2pPr marL="0" indent="0">
              <a:buNone/>
              <a:defRPr sz="1235">
                <a:solidFill>
                  <a:schemeClr val="bg1">
                    <a:lumMod val="75000"/>
                  </a:schemeClr>
                </a:solidFill>
              </a:defRPr>
            </a:lvl2pPr>
            <a:lvl3pPr marL="0" indent="0">
              <a:buNone/>
              <a:defRPr sz="1235">
                <a:solidFill>
                  <a:schemeClr val="bg1">
                    <a:lumMod val="75000"/>
                  </a:schemeClr>
                </a:solidFill>
              </a:defRPr>
            </a:lvl3pPr>
            <a:lvl4pPr marL="0" indent="0">
              <a:buNone/>
              <a:defRPr sz="1235">
                <a:solidFill>
                  <a:schemeClr val="bg1">
                    <a:lumMod val="75000"/>
                  </a:schemeClr>
                </a:solidFill>
              </a:defRPr>
            </a:lvl4pPr>
            <a:lvl5pPr marL="0" indent="0">
              <a:buNone/>
              <a:defRPr sz="1235">
                <a:solidFill>
                  <a:schemeClr val="bg1">
                    <a:lumMod val="75000"/>
                  </a:schemeClr>
                </a:solidFill>
              </a:defRPr>
            </a:lvl5pPr>
            <a:lvl6pPr marL="0" indent="0">
              <a:spcBef>
                <a:spcPts val="0"/>
              </a:spcBef>
              <a:buNone/>
              <a:defRPr sz="1235">
                <a:solidFill>
                  <a:schemeClr val="bg1">
                    <a:lumMod val="75000"/>
                  </a:schemeClr>
                </a:solidFill>
              </a:defRPr>
            </a:lvl6pPr>
            <a:lvl7pPr marL="0" indent="0">
              <a:spcBef>
                <a:spcPts val="0"/>
              </a:spcBef>
              <a:buNone/>
              <a:defRPr sz="1235">
                <a:solidFill>
                  <a:schemeClr val="bg1">
                    <a:lumMod val="75000"/>
                  </a:schemeClr>
                </a:solidFill>
              </a:defRPr>
            </a:lvl7pPr>
            <a:lvl8pPr marL="0" indent="0">
              <a:spcBef>
                <a:spcPts val="0"/>
              </a:spcBef>
              <a:buNone/>
              <a:defRPr sz="1235">
                <a:solidFill>
                  <a:schemeClr val="bg1">
                    <a:lumMod val="75000"/>
                  </a:schemeClr>
                </a:solidFill>
              </a:defRPr>
            </a:lvl8pPr>
            <a:lvl9pPr marL="0" indent="0">
              <a:spcBef>
                <a:spcPts val="0"/>
              </a:spcBef>
              <a:buNone/>
              <a:defRPr sz="1235">
                <a:solidFill>
                  <a:schemeClr val="bg1">
                    <a:lumMod val="75000"/>
                  </a:schemeClr>
                </a:solidFill>
              </a:defRPr>
            </a:lvl9pPr>
          </a:lstStyle>
          <a:p>
            <a:pPr lvl="0"/>
            <a:r>
              <a:rPr lang="en-US" dirty="0"/>
              <a:t>Presentation Eyebrow 14 pt. (Example: Proposal for XYZ Company)</a:t>
            </a:r>
          </a:p>
        </p:txBody>
      </p:sp>
      <p:sp>
        <p:nvSpPr>
          <p:cNvPr id="32" name="Rectangle 31"/>
          <p:cNvSpPr>
            <a:spLocks noChangeAspect="1"/>
          </p:cNvSpPr>
          <p:nvPr/>
        </p:nvSpPr>
        <p:spPr>
          <a:xfrm>
            <a:off x="8537694" y="0"/>
            <a:ext cx="3654307" cy="6858000"/>
          </a:xfrm>
          <a:prstGeom prst="rect">
            <a:avLst/>
          </a:prstGeom>
          <a:blipFill dpi="0" rotWithShape="1">
            <a:blip r:embed="rId3">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Tree>
    <p:extLst>
      <p:ext uri="{BB962C8B-B14F-4D97-AF65-F5344CB8AC3E}">
        <p14:creationId xmlns:p14="http://schemas.microsoft.com/office/powerpoint/2010/main" val="84744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829350" y="1373780"/>
            <a:ext cx="10531378" cy="4643779"/>
          </a:xfrm>
          <a:prstGeom prst="rect">
            <a:avLst/>
          </a:prstGeom>
        </p:spPr>
        <p:txBody>
          <a:bodyPr/>
          <a:lstStyle>
            <a:lvl1pPr marL="0" indent="0" algn="ctr">
              <a:lnSpc>
                <a:spcPts val="1588"/>
              </a:lnSpc>
              <a:spcBef>
                <a:spcPts val="0"/>
              </a:spcBef>
              <a:tabLst>
                <a:tab pos="373274" algn="l"/>
              </a:tabLst>
              <a:defRPr sz="1588">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Tree>
    <p:extLst>
      <p:ext uri="{BB962C8B-B14F-4D97-AF65-F5344CB8AC3E}">
        <p14:creationId xmlns:p14="http://schemas.microsoft.com/office/powerpoint/2010/main" val="88544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Section Divider Slides: Photo Chartreuse/Whit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79264" y="1095375"/>
            <a:ext cx="5422392" cy="4070960"/>
          </a:xfrm>
          <a:prstGeom prst="rect">
            <a:avLst/>
          </a:prstGeom>
          <a:gradFill>
            <a:gsLst>
              <a:gs pos="57000">
                <a:schemeClr val="accent5">
                  <a:alpha val="85000"/>
                </a:schemeClr>
              </a:gs>
              <a:gs pos="100000">
                <a:srgbClr val="4B8A00">
                  <a:alpha val="85000"/>
                </a:srgbClr>
              </a:gs>
            </a:gsLst>
            <a:lin ang="2160000" scaled="0"/>
          </a:gradFill>
        </p:spPr>
        <p:txBody>
          <a:bodyPr lIns="228600" tIns="228600" rIns="228600" bIns="228600" anchor="ctr" anchorCtr="0"/>
          <a:lstStyle>
            <a:lvl1pPr marL="0" indent="0" algn="ctr">
              <a:buFontTx/>
              <a:buNone/>
              <a:defRPr sz="4000" b="1" baseline="0">
                <a:solidFill>
                  <a:schemeClr val="bg1"/>
                </a:solidFill>
              </a:defRPr>
            </a:lvl1pPr>
            <a:lvl2pPr marL="0" indent="0" algn="ctr">
              <a:buFontTx/>
              <a:buNone/>
              <a:defRPr sz="2400">
                <a:solidFill>
                  <a:schemeClr val="tx1"/>
                </a:solidFill>
              </a:defRPr>
            </a:lvl2pPr>
            <a:lvl3pPr marL="0" indent="0" algn="ctr">
              <a:buNone/>
              <a:defRPr sz="2400"/>
            </a:lvl3pPr>
            <a:lvl4pPr marL="0" indent="0" algn="ctr">
              <a:buNone/>
              <a:defRPr sz="2400"/>
            </a:lvl4pPr>
            <a:lvl5pPr marL="0" indent="0" algn="ctr">
              <a:buNone/>
              <a:defRPr sz="2400"/>
            </a:lvl5pPr>
            <a:lvl6pPr marL="0" indent="0" algn="ctr">
              <a:buNone/>
              <a:defRPr sz="2400"/>
            </a:lvl6pPr>
            <a:lvl7pPr marL="0" indent="0" algn="ctr">
              <a:buNone/>
              <a:defRPr sz="2400"/>
            </a:lvl7pPr>
            <a:lvl8pPr marL="0" indent="0" algn="ctr">
              <a:buNone/>
              <a:defRPr sz="2400"/>
            </a:lvl8pPr>
            <a:lvl9pPr marL="0" indent="0" algn="ctr">
              <a:buNone/>
              <a:defRPr sz="2400"/>
            </a:lvl9pPr>
          </a:lstStyle>
          <a:p>
            <a:pPr lvl="0"/>
            <a:r>
              <a:rPr lang="en-US"/>
              <a:t>Section Divider</a:t>
            </a:r>
            <a:br>
              <a:rPr lang="en-US"/>
            </a:br>
            <a:r>
              <a:rPr lang="en-US"/>
              <a:t>Title 40 pt.</a:t>
            </a:r>
          </a:p>
          <a:p>
            <a:pPr lvl="1"/>
            <a:r>
              <a:rPr lang="en-US"/>
              <a:t>Click “Increase List Level” </a:t>
            </a:r>
            <a:br>
              <a:rPr lang="en-US"/>
            </a:br>
            <a:r>
              <a:rPr lang="en-US"/>
              <a:t>to produce this style </a:t>
            </a:r>
            <a:br>
              <a:rPr lang="en-US"/>
            </a:br>
            <a:r>
              <a:rPr lang="en-US"/>
              <a:t>subhead 24 pt.</a:t>
            </a:r>
          </a:p>
        </p:txBody>
      </p:sp>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Text Placeholder 4"/>
          <p:cNvSpPr>
            <a:spLocks noGrp="1"/>
          </p:cNvSpPr>
          <p:nvPr>
            <p:ph type="body" sz="quarter" idx="13" hasCustomPrompt="1"/>
          </p:nvPr>
        </p:nvSpPr>
        <p:spPr>
          <a:xfrm>
            <a:off x="6101656" y="0"/>
            <a:ext cx="5406132" cy="6263640"/>
          </a:xfrm>
          <a:prstGeom prst="rect">
            <a:avLst/>
          </a:prstGeom>
          <a:gradFill>
            <a:gsLst>
              <a:gs pos="65000">
                <a:schemeClr val="bg1">
                  <a:alpha val="90000"/>
                </a:schemeClr>
              </a:gs>
              <a:gs pos="100000">
                <a:srgbClr val="B7C7D0">
                  <a:alpha val="90000"/>
                </a:srgbClr>
              </a:gs>
            </a:gsLst>
            <a:lin ang="2160000" scaled="0"/>
          </a:gradFill>
        </p:spPr>
        <p:txBody>
          <a:bodyPr lIns="685800" tIns="0" rIns="685800" bIns="228600" anchor="ctr" anchorCtr="0">
            <a:noAutofit/>
          </a:bodyPr>
          <a:lstStyle>
            <a:lvl1pPr marL="339725" indent="-339725">
              <a:lnSpc>
                <a:spcPct val="100000"/>
              </a:lnSpc>
              <a:spcBef>
                <a:spcPts val="1000"/>
              </a:spcBef>
              <a:spcAft>
                <a:spcPts val="0"/>
              </a:spcAft>
              <a:buClrTx/>
              <a:buSzPct val="100000"/>
              <a:buFont typeface="+mj-lt"/>
              <a:buAutoNum type="arabicPeriod"/>
              <a:defRPr sz="2400">
                <a:solidFill>
                  <a:schemeClr val="tx1"/>
                </a:solidFill>
              </a:defRPr>
            </a:lvl1pPr>
            <a:lvl2pPr marL="682625" indent="-342900">
              <a:spcAft>
                <a:spcPts val="600"/>
              </a:spcAft>
              <a:buClr>
                <a:schemeClr val="accent1"/>
              </a:buClr>
              <a:buSzPct val="100000"/>
              <a:buFont typeface="Arial" panose="020B0604020202020204" pitchFamily="34" charset="0"/>
              <a:buChar char="‒"/>
              <a:defRPr sz="2000" baseline="0">
                <a:solidFill>
                  <a:schemeClr val="tx1"/>
                </a:solidFill>
              </a:defRPr>
            </a:lvl2pPr>
            <a:lvl3pPr marL="747705" indent="-285750">
              <a:spcBef>
                <a:spcPts val="0"/>
              </a:spcBef>
              <a:spcAft>
                <a:spcPts val="300"/>
              </a:spcAft>
              <a:buClr>
                <a:schemeClr val="accent1"/>
              </a:buClr>
              <a:buSzPct val="100000"/>
              <a:buFont typeface="Arial" panose="020B0604020202020204" pitchFamily="34" charset="0"/>
              <a:buChar char="‒"/>
              <a:defRPr sz="1800">
                <a:solidFill>
                  <a:schemeClr val="tx1"/>
                </a:solidFill>
              </a:defRPr>
            </a:lvl3pPr>
            <a:lvl4pPr marL="969949" indent="-285750">
              <a:spcAft>
                <a:spcPts val="300"/>
              </a:spcAft>
              <a:buClr>
                <a:schemeClr val="accent1"/>
              </a:buClr>
              <a:buSzPct val="100000"/>
              <a:buFont typeface="Arial" panose="020B0604020202020204" pitchFamily="34" charset="0"/>
              <a:buChar char="‒"/>
              <a:defRPr sz="1600">
                <a:solidFill>
                  <a:schemeClr val="tx1"/>
                </a:solidFill>
              </a:defRPr>
            </a:lvl4pPr>
            <a:lvl5pPr marL="1200130" indent="-285746">
              <a:spcAft>
                <a:spcPts val="300"/>
              </a:spcAft>
              <a:buClr>
                <a:schemeClr val="accent1"/>
              </a:buClr>
              <a:buSzPct val="100000"/>
              <a:buFont typeface="Arial" panose="020B0604020202020204" pitchFamily="34" charset="0"/>
              <a:buChar char="–"/>
              <a:tabLst/>
              <a:defRPr sz="1400">
                <a:solidFill>
                  <a:schemeClr val="tx1"/>
                </a:solidFill>
              </a:defRPr>
            </a:lvl5pPr>
            <a:lvl6pPr marL="1376338" indent="-228597">
              <a:spcAft>
                <a:spcPts val="300"/>
              </a:spcAft>
              <a:buClr>
                <a:schemeClr val="accent1"/>
              </a:buClr>
              <a:buFont typeface="Arial" panose="020B0604020202020204" pitchFamily="34" charset="0"/>
              <a:buChar char="–"/>
              <a:defRPr sz="1400">
                <a:solidFill>
                  <a:schemeClr val="tx1"/>
                </a:solidFill>
              </a:defRPr>
            </a:lvl6pPr>
            <a:lvl7pPr marL="1598585" indent="-228597">
              <a:spcAft>
                <a:spcPts val="300"/>
              </a:spcAft>
              <a:buClr>
                <a:schemeClr val="accent1"/>
              </a:buClr>
              <a:buFont typeface="Arial" panose="020B0604020202020204" pitchFamily="34" charset="0"/>
              <a:buChar char="–"/>
              <a:defRPr sz="1400" baseline="0">
                <a:solidFill>
                  <a:schemeClr val="tx1"/>
                </a:solidFill>
              </a:defRPr>
            </a:lvl7pPr>
            <a:lvl8pPr marL="1828768" indent="-228597">
              <a:spcAft>
                <a:spcPts val="300"/>
              </a:spcAft>
              <a:buClr>
                <a:schemeClr val="accent1"/>
              </a:buClr>
              <a:buFont typeface="Arial" panose="020B0604020202020204" pitchFamily="34" charset="0"/>
              <a:buChar char="–"/>
              <a:defRPr sz="1400" baseline="0">
                <a:solidFill>
                  <a:schemeClr val="tx1"/>
                </a:solidFill>
              </a:defRPr>
            </a:lvl8pPr>
            <a:lvl9pPr marL="2058952" indent="-228597">
              <a:spcAft>
                <a:spcPts val="300"/>
              </a:spcAft>
              <a:buClr>
                <a:schemeClr val="accent1"/>
              </a:buClr>
              <a:buFont typeface="Arial" panose="020B0604020202020204" pitchFamily="34" charset="0"/>
              <a:buChar char="–"/>
              <a:defRPr sz="1400">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28216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Section Divider Slides: Photo Chartreuse/Faegre Drinker Green">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76642" y="1095375"/>
            <a:ext cx="5422392" cy="4070960"/>
          </a:xfrm>
          <a:prstGeom prst="rect">
            <a:avLst/>
          </a:prstGeom>
          <a:gradFill>
            <a:gsLst>
              <a:gs pos="57000">
                <a:schemeClr val="accent5">
                  <a:alpha val="85000"/>
                </a:schemeClr>
              </a:gs>
              <a:gs pos="97000">
                <a:srgbClr val="4B8A00">
                  <a:alpha val="85000"/>
                </a:srgbClr>
              </a:gs>
            </a:gsLst>
            <a:lin ang="2160000" scaled="0"/>
          </a:gradFill>
        </p:spPr>
        <p:txBody>
          <a:bodyPr lIns="228600" tIns="228600" rIns="228600" bIns="228600" anchor="ctr" anchorCtr="0"/>
          <a:lstStyle>
            <a:lvl1pPr marL="0" indent="0" algn="ctr">
              <a:buFontTx/>
              <a:buNone/>
              <a:defRPr sz="4000" b="1" baseline="0">
                <a:solidFill>
                  <a:schemeClr val="bg1"/>
                </a:solidFill>
              </a:defRPr>
            </a:lvl1pPr>
            <a:lvl2pPr marL="0" indent="0" algn="ctr">
              <a:buFontTx/>
              <a:buNone/>
              <a:defRPr sz="2400">
                <a:solidFill>
                  <a:schemeClr val="tx1"/>
                </a:solidFill>
              </a:defRPr>
            </a:lvl2pPr>
            <a:lvl3pPr marL="0" indent="0" algn="ctr">
              <a:buNone/>
              <a:defRPr sz="2400"/>
            </a:lvl3pPr>
            <a:lvl4pPr marL="0" indent="0" algn="ctr">
              <a:buNone/>
              <a:defRPr sz="2400"/>
            </a:lvl4pPr>
            <a:lvl5pPr marL="0" indent="0" algn="ctr">
              <a:buNone/>
              <a:defRPr sz="2400"/>
            </a:lvl5pPr>
            <a:lvl6pPr marL="0" indent="0" algn="ctr">
              <a:buNone/>
              <a:defRPr sz="2400"/>
            </a:lvl6pPr>
            <a:lvl7pPr marL="0" indent="0" algn="ctr">
              <a:buNone/>
              <a:defRPr sz="2400"/>
            </a:lvl7pPr>
            <a:lvl8pPr marL="0" indent="0" algn="ctr">
              <a:buNone/>
              <a:defRPr sz="2400"/>
            </a:lvl8pPr>
            <a:lvl9pPr marL="0" indent="0" algn="ctr">
              <a:buNone/>
              <a:defRPr sz="2400"/>
            </a:lvl9pPr>
          </a:lstStyle>
          <a:p>
            <a:pPr lvl="0"/>
            <a:r>
              <a:rPr lang="en-US" dirty="0"/>
              <a:t>Section Divider</a:t>
            </a:r>
            <a:br>
              <a:rPr lang="en-US" dirty="0"/>
            </a:br>
            <a:r>
              <a:rPr lang="en-US" dirty="0"/>
              <a:t>Title 40 pt.</a:t>
            </a:r>
          </a:p>
          <a:p>
            <a:pPr lvl="1"/>
            <a:r>
              <a:rPr lang="en-US" dirty="0"/>
              <a:t>Click “Increase List Level” </a:t>
            </a:r>
            <a:br>
              <a:rPr lang="en-US" dirty="0"/>
            </a:br>
            <a:r>
              <a:rPr lang="en-US" dirty="0"/>
              <a:t>to produce this style </a:t>
            </a:r>
            <a:br>
              <a:rPr lang="en-US" dirty="0"/>
            </a:br>
            <a:r>
              <a:rPr lang="en-US" dirty="0"/>
              <a:t>subhead </a:t>
            </a:r>
            <a:r>
              <a:rPr lang="en-US"/>
              <a:t>24 pt.</a:t>
            </a:r>
          </a:p>
        </p:txBody>
      </p:sp>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4"/>
          <p:cNvSpPr>
            <a:spLocks noGrp="1"/>
          </p:cNvSpPr>
          <p:nvPr>
            <p:ph type="body" sz="quarter" idx="13" hasCustomPrompt="1"/>
          </p:nvPr>
        </p:nvSpPr>
        <p:spPr>
          <a:xfrm>
            <a:off x="6099034" y="0"/>
            <a:ext cx="5408754" cy="6263640"/>
          </a:xfrm>
          <a:prstGeom prst="rect">
            <a:avLst/>
          </a:prstGeom>
          <a:gradFill>
            <a:gsLst>
              <a:gs pos="15000">
                <a:schemeClr val="accent1">
                  <a:alpha val="90000"/>
                </a:schemeClr>
              </a:gs>
              <a:gs pos="85000">
                <a:schemeClr val="tx1">
                  <a:alpha val="85000"/>
                </a:schemeClr>
              </a:gs>
            </a:gsLst>
            <a:lin ang="2160000" scaled="0"/>
          </a:gradFill>
        </p:spPr>
        <p:txBody>
          <a:bodyPr lIns="685800" tIns="0" rIns="685800" bIns="228600" anchor="ctr" anchorCtr="0">
            <a:noAutofit/>
          </a:bodyPr>
          <a:lstStyle>
            <a:lvl1pPr marL="339725" indent="-339725">
              <a:lnSpc>
                <a:spcPct val="100000"/>
              </a:lnSpc>
              <a:spcBef>
                <a:spcPts val="1000"/>
              </a:spcBef>
              <a:spcAft>
                <a:spcPts val="0"/>
              </a:spcAft>
              <a:buClrTx/>
              <a:buSzPct val="100000"/>
              <a:buFont typeface="+mj-lt"/>
              <a:buAutoNum type="arabicPeriod"/>
              <a:defRPr sz="2400">
                <a:solidFill>
                  <a:schemeClr val="bg1"/>
                </a:solidFill>
              </a:defRPr>
            </a:lvl1pPr>
            <a:lvl2pPr marL="682625" indent="-342900">
              <a:spcAft>
                <a:spcPts val="600"/>
              </a:spcAft>
              <a:buClr>
                <a:schemeClr val="accent1"/>
              </a:buClr>
              <a:buSzPct val="100000"/>
              <a:buFont typeface="Arial" panose="020B0604020202020204" pitchFamily="34" charset="0"/>
              <a:buChar char="‒"/>
              <a:defRPr sz="2000" baseline="0">
                <a:solidFill>
                  <a:schemeClr val="bg1"/>
                </a:solidFill>
              </a:defRPr>
            </a:lvl2pPr>
            <a:lvl3pPr marL="747705" indent="-285750">
              <a:spcBef>
                <a:spcPts val="0"/>
              </a:spcBef>
              <a:spcAft>
                <a:spcPts val="300"/>
              </a:spcAft>
              <a:buClr>
                <a:schemeClr val="accent1"/>
              </a:buClr>
              <a:buSzPct val="100000"/>
              <a:buFont typeface="Arial" panose="020B0604020202020204" pitchFamily="34" charset="0"/>
              <a:buChar char="‒"/>
              <a:defRPr sz="1800">
                <a:solidFill>
                  <a:schemeClr val="bg1"/>
                </a:solidFill>
              </a:defRPr>
            </a:lvl3pPr>
            <a:lvl4pPr marL="969949" indent="-285750">
              <a:spcAft>
                <a:spcPts val="300"/>
              </a:spcAft>
              <a:buClr>
                <a:schemeClr val="accent1"/>
              </a:buClr>
              <a:buSzPct val="100000"/>
              <a:buFont typeface="Arial" panose="020B0604020202020204" pitchFamily="34" charset="0"/>
              <a:buChar char="‒"/>
              <a:defRPr sz="1600">
                <a:solidFill>
                  <a:schemeClr val="tx1"/>
                </a:solidFill>
              </a:defRPr>
            </a:lvl4pPr>
            <a:lvl5pPr marL="1200130" indent="-285746">
              <a:spcAft>
                <a:spcPts val="300"/>
              </a:spcAft>
              <a:buClr>
                <a:schemeClr val="accent1"/>
              </a:buClr>
              <a:buSzPct val="100000"/>
              <a:buFont typeface="Arial" panose="020B0604020202020204" pitchFamily="34" charset="0"/>
              <a:buChar char="–"/>
              <a:tabLst/>
              <a:defRPr sz="1400">
                <a:solidFill>
                  <a:schemeClr val="tx1"/>
                </a:solidFill>
              </a:defRPr>
            </a:lvl5pPr>
            <a:lvl6pPr marL="1376338" indent="-228597">
              <a:spcAft>
                <a:spcPts val="300"/>
              </a:spcAft>
              <a:buClr>
                <a:schemeClr val="accent1"/>
              </a:buClr>
              <a:buFont typeface="Arial" panose="020B0604020202020204" pitchFamily="34" charset="0"/>
              <a:buChar char="–"/>
              <a:defRPr sz="1400">
                <a:solidFill>
                  <a:schemeClr val="tx1"/>
                </a:solidFill>
              </a:defRPr>
            </a:lvl6pPr>
            <a:lvl7pPr marL="1598585" indent="-228597">
              <a:spcAft>
                <a:spcPts val="300"/>
              </a:spcAft>
              <a:buClr>
                <a:schemeClr val="accent1"/>
              </a:buClr>
              <a:buFont typeface="Arial" panose="020B0604020202020204" pitchFamily="34" charset="0"/>
              <a:buChar char="–"/>
              <a:defRPr sz="1400" baseline="0">
                <a:solidFill>
                  <a:schemeClr val="tx1"/>
                </a:solidFill>
              </a:defRPr>
            </a:lvl7pPr>
            <a:lvl8pPr marL="1828768" indent="-228597">
              <a:spcAft>
                <a:spcPts val="300"/>
              </a:spcAft>
              <a:buClr>
                <a:schemeClr val="accent1"/>
              </a:buClr>
              <a:buFont typeface="Arial" panose="020B0604020202020204" pitchFamily="34" charset="0"/>
              <a:buChar char="–"/>
              <a:defRPr sz="1400" baseline="0">
                <a:solidFill>
                  <a:schemeClr val="tx1"/>
                </a:solidFill>
              </a:defRPr>
            </a:lvl8pPr>
            <a:lvl9pPr marL="2058952" indent="-228597">
              <a:spcAft>
                <a:spcPts val="300"/>
              </a:spcAft>
              <a:buClr>
                <a:schemeClr val="accent1"/>
              </a:buClr>
              <a:buFont typeface="Arial" panose="020B0604020202020204" pitchFamily="34" charset="0"/>
              <a:buChar char="–"/>
              <a:defRPr sz="1400">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96247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Section Divider Slides: Photo Dark Gray/Chartreuse">
    <p:spTree>
      <p:nvGrpSpPr>
        <p:cNvPr id="1" name=""/>
        <p:cNvGrpSpPr/>
        <p:nvPr/>
      </p:nvGrpSpPr>
      <p:grpSpPr>
        <a:xfrm>
          <a:off x="0" y="0"/>
          <a:ext cx="0" cy="0"/>
          <a:chOff x="0" y="0"/>
          <a:chExt cx="0" cy="0"/>
        </a:xfrm>
      </p:grpSpPr>
      <p:sp>
        <p:nvSpPr>
          <p:cNvPr id="6" name="Text Placeholder 11"/>
          <p:cNvSpPr>
            <a:spLocks noGrp="1"/>
          </p:cNvSpPr>
          <p:nvPr>
            <p:ph type="body" sz="quarter" idx="10" hasCustomPrompt="1"/>
          </p:nvPr>
        </p:nvSpPr>
        <p:spPr>
          <a:xfrm>
            <a:off x="676656" y="1095375"/>
            <a:ext cx="5422392" cy="4070960"/>
          </a:xfrm>
          <a:prstGeom prst="rect">
            <a:avLst/>
          </a:prstGeom>
          <a:gradFill>
            <a:gsLst>
              <a:gs pos="0">
                <a:schemeClr val="bg2">
                  <a:alpha val="85000"/>
                </a:schemeClr>
              </a:gs>
              <a:gs pos="69000">
                <a:srgbClr val="213442">
                  <a:alpha val="95000"/>
                </a:srgbClr>
              </a:gs>
            </a:gsLst>
            <a:lin ang="2160000" scaled="0"/>
          </a:gradFill>
        </p:spPr>
        <p:txBody>
          <a:bodyPr lIns="228600" tIns="228600" rIns="228600" bIns="228600" anchor="ctr" anchorCtr="0"/>
          <a:lstStyle>
            <a:lvl1pPr marL="0" indent="0" algn="ctr">
              <a:buFontTx/>
              <a:buNone/>
              <a:defRPr sz="4000" b="1" baseline="0">
                <a:solidFill>
                  <a:schemeClr val="bg1"/>
                </a:solidFill>
              </a:defRPr>
            </a:lvl1pPr>
            <a:lvl2pPr marL="0" indent="0" algn="ctr">
              <a:buFontTx/>
              <a:buNone/>
              <a:defRPr sz="2400">
                <a:solidFill>
                  <a:schemeClr val="accent5"/>
                </a:solidFill>
              </a:defRPr>
            </a:lvl2pPr>
            <a:lvl3pPr marL="0" indent="0" algn="ctr">
              <a:buNone/>
              <a:defRPr sz="2400">
                <a:solidFill>
                  <a:schemeClr val="accent5"/>
                </a:solidFill>
              </a:defRPr>
            </a:lvl3pPr>
            <a:lvl4pPr marL="0" indent="0" algn="ctr">
              <a:buNone/>
              <a:defRPr sz="2400">
                <a:solidFill>
                  <a:schemeClr val="accent5"/>
                </a:solidFill>
              </a:defRPr>
            </a:lvl4pPr>
            <a:lvl5pPr marL="0" indent="0" algn="ctr">
              <a:buNone/>
              <a:defRPr sz="2400">
                <a:solidFill>
                  <a:schemeClr val="accent5"/>
                </a:solidFill>
              </a:defRPr>
            </a:lvl5pPr>
            <a:lvl6pPr marL="0" indent="0" algn="ctr">
              <a:buNone/>
              <a:defRPr sz="2400">
                <a:solidFill>
                  <a:schemeClr val="accent5"/>
                </a:solidFill>
              </a:defRPr>
            </a:lvl6pPr>
            <a:lvl7pPr marL="0" indent="0" algn="ctr">
              <a:buNone/>
              <a:defRPr sz="2400">
                <a:solidFill>
                  <a:schemeClr val="accent5"/>
                </a:solidFill>
              </a:defRPr>
            </a:lvl7pPr>
            <a:lvl8pPr marL="0" indent="0" algn="ctr">
              <a:buNone/>
              <a:defRPr sz="2400">
                <a:solidFill>
                  <a:schemeClr val="accent5"/>
                </a:solidFill>
              </a:defRPr>
            </a:lvl8pPr>
            <a:lvl9pPr marL="0" indent="0" algn="ctr">
              <a:buNone/>
              <a:defRPr sz="2400">
                <a:solidFill>
                  <a:schemeClr val="accent5"/>
                </a:solidFill>
              </a:defRPr>
            </a:lvl9pPr>
          </a:lstStyle>
          <a:p>
            <a:pPr lvl="0"/>
            <a:r>
              <a:rPr lang="en-US"/>
              <a:t>Section Divider</a:t>
            </a:r>
            <a:br>
              <a:rPr lang="en-US"/>
            </a:br>
            <a:r>
              <a:rPr lang="en-US"/>
              <a:t>Title 40 pt.</a:t>
            </a:r>
          </a:p>
          <a:p>
            <a:pPr lvl="1"/>
            <a:r>
              <a:rPr lang="en-US"/>
              <a:t>Click “Increase List Level” </a:t>
            </a:r>
            <a:br>
              <a:rPr lang="en-US"/>
            </a:br>
            <a:r>
              <a:rPr lang="en-US"/>
              <a:t>to produce this style </a:t>
            </a:r>
            <a:br>
              <a:rPr lang="en-US"/>
            </a:br>
            <a:r>
              <a:rPr lang="en-US"/>
              <a:t>subhead 24 pt.</a:t>
            </a:r>
          </a:p>
        </p:txBody>
      </p:sp>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4"/>
          <p:cNvSpPr>
            <a:spLocks noGrp="1"/>
          </p:cNvSpPr>
          <p:nvPr>
            <p:ph type="body" sz="quarter" idx="13" hasCustomPrompt="1"/>
          </p:nvPr>
        </p:nvSpPr>
        <p:spPr>
          <a:xfrm>
            <a:off x="6096041" y="0"/>
            <a:ext cx="5411747" cy="6263640"/>
          </a:xfrm>
          <a:prstGeom prst="rect">
            <a:avLst/>
          </a:prstGeom>
          <a:gradFill>
            <a:gsLst>
              <a:gs pos="15000">
                <a:schemeClr val="accent5">
                  <a:alpha val="90000"/>
                </a:schemeClr>
              </a:gs>
              <a:gs pos="85000">
                <a:srgbClr val="4B8A00">
                  <a:alpha val="85000"/>
                </a:srgbClr>
              </a:gs>
            </a:gsLst>
            <a:lin ang="2160000" scaled="0"/>
          </a:gradFill>
        </p:spPr>
        <p:txBody>
          <a:bodyPr lIns="685800" tIns="0" rIns="685800" bIns="228600" anchor="ctr" anchorCtr="0">
            <a:noAutofit/>
          </a:bodyPr>
          <a:lstStyle>
            <a:lvl1pPr marL="339725" indent="-339725">
              <a:lnSpc>
                <a:spcPct val="100000"/>
              </a:lnSpc>
              <a:spcBef>
                <a:spcPts val="1000"/>
              </a:spcBef>
              <a:spcAft>
                <a:spcPts val="0"/>
              </a:spcAft>
              <a:buClrTx/>
              <a:buSzPct val="100000"/>
              <a:buFont typeface="+mj-lt"/>
              <a:buAutoNum type="arabicPeriod"/>
              <a:defRPr sz="2400">
                <a:solidFill>
                  <a:schemeClr val="bg1"/>
                </a:solidFill>
              </a:defRPr>
            </a:lvl1pPr>
            <a:lvl2pPr marL="682625" indent="-342900">
              <a:spcAft>
                <a:spcPts val="600"/>
              </a:spcAft>
              <a:buClr>
                <a:schemeClr val="accent4"/>
              </a:buClr>
              <a:buSzPct val="100000"/>
              <a:buFont typeface="Arial" panose="020B0604020202020204" pitchFamily="34" charset="0"/>
              <a:buChar char="‒"/>
              <a:defRPr sz="2000" baseline="0">
                <a:solidFill>
                  <a:schemeClr val="bg1"/>
                </a:solidFill>
              </a:defRPr>
            </a:lvl2pPr>
            <a:lvl3pPr marL="747705" indent="-285750">
              <a:spcBef>
                <a:spcPts val="0"/>
              </a:spcBef>
              <a:spcAft>
                <a:spcPts val="300"/>
              </a:spcAft>
              <a:buClr>
                <a:schemeClr val="accent4"/>
              </a:buClr>
              <a:buSzPct val="100000"/>
              <a:buFont typeface="Arial" panose="020B0604020202020204" pitchFamily="34" charset="0"/>
              <a:buChar char="‒"/>
              <a:defRPr sz="1800">
                <a:solidFill>
                  <a:schemeClr val="bg1"/>
                </a:solidFill>
              </a:defRPr>
            </a:lvl3pPr>
            <a:lvl4pPr marL="969949" indent="-285750">
              <a:spcAft>
                <a:spcPts val="300"/>
              </a:spcAft>
              <a:buClr>
                <a:schemeClr val="accent4"/>
              </a:buClr>
              <a:buSzPct val="100000"/>
              <a:buFont typeface="Arial" panose="020B0604020202020204" pitchFamily="34" charset="0"/>
              <a:buChar char="‒"/>
              <a:defRPr sz="1600">
                <a:solidFill>
                  <a:schemeClr val="bg1"/>
                </a:solidFill>
              </a:defRPr>
            </a:lvl4pPr>
            <a:lvl5pPr marL="1200130" indent="-285746">
              <a:spcAft>
                <a:spcPts val="300"/>
              </a:spcAft>
              <a:buClr>
                <a:schemeClr val="accent4"/>
              </a:buClr>
              <a:buSzPct val="100000"/>
              <a:buFont typeface="Arial" panose="020B0604020202020204" pitchFamily="34" charset="0"/>
              <a:buChar char="–"/>
              <a:tabLst/>
              <a:defRPr sz="1400">
                <a:solidFill>
                  <a:schemeClr val="bg1"/>
                </a:solidFill>
              </a:defRPr>
            </a:lvl5pPr>
            <a:lvl6pPr marL="1376338" indent="-228597">
              <a:spcAft>
                <a:spcPts val="300"/>
              </a:spcAft>
              <a:buClr>
                <a:schemeClr val="accent4"/>
              </a:buClr>
              <a:buFont typeface="Arial" panose="020B0604020202020204" pitchFamily="34" charset="0"/>
              <a:buChar char="–"/>
              <a:defRPr sz="1400">
                <a:solidFill>
                  <a:schemeClr val="bg1"/>
                </a:solidFill>
              </a:defRPr>
            </a:lvl6pPr>
            <a:lvl7pPr marL="1598585" indent="-228597">
              <a:spcAft>
                <a:spcPts val="300"/>
              </a:spcAft>
              <a:buClr>
                <a:schemeClr val="accent4"/>
              </a:buClr>
              <a:buFont typeface="Arial" panose="020B0604020202020204" pitchFamily="34" charset="0"/>
              <a:buChar char="–"/>
              <a:defRPr sz="1400" baseline="0">
                <a:solidFill>
                  <a:schemeClr val="bg1"/>
                </a:solidFill>
              </a:defRPr>
            </a:lvl7pPr>
            <a:lvl8pPr marL="1828768" indent="-228597">
              <a:spcAft>
                <a:spcPts val="300"/>
              </a:spcAft>
              <a:buClr>
                <a:schemeClr val="accent4"/>
              </a:buClr>
              <a:buFont typeface="Arial" panose="020B0604020202020204" pitchFamily="34" charset="0"/>
              <a:buChar char="–"/>
              <a:defRPr sz="1400" baseline="0">
                <a:solidFill>
                  <a:schemeClr val="bg1"/>
                </a:solidFill>
              </a:defRPr>
            </a:lvl8pPr>
            <a:lvl9pPr marL="2058952" indent="-228597">
              <a:spcAft>
                <a:spcPts val="300"/>
              </a:spcAft>
              <a:buClr>
                <a:schemeClr val="accent4"/>
              </a:buClr>
              <a:buFont typeface="Arial" panose="020B0604020202020204" pitchFamily="34" charset="0"/>
              <a:buChar char="–"/>
              <a:defRPr sz="1400">
                <a:solidFill>
                  <a:schemeClr val="bg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51919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92049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a:t>Slide </a:t>
            </a:r>
            <a:r>
              <a:rPr lang="en-US" dirty="0"/>
              <a:t>Title 44 pt. Bold</a:t>
            </a:r>
          </a:p>
        </p:txBody>
      </p:sp>
      <p:sp>
        <p:nvSpPr>
          <p:cNvPr id="5" name="Text Placeholder 4"/>
          <p:cNvSpPr>
            <a:spLocks noGrp="1"/>
          </p:cNvSpPr>
          <p:nvPr>
            <p:ph type="body" sz="quarter" idx="10" hasCustomPrompt="1"/>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a:t>
            </a:r>
            <a:r>
              <a:rPr lang="en-US"/>
              <a:t>pt.</a:t>
            </a:r>
            <a:endParaRPr lang="en-US" dirty="0"/>
          </a:p>
          <a:p>
            <a:pPr lvl="1"/>
            <a:r>
              <a:rPr lang="en-US"/>
              <a:t>Click “Increase List Level” to format bullets 28 pt.</a:t>
            </a:r>
          </a:p>
          <a:p>
            <a:pPr lvl="2"/>
            <a:r>
              <a:rPr lang="en-US"/>
              <a:t>Third </a:t>
            </a:r>
            <a:r>
              <a:rPr lang="en-US" dirty="0"/>
              <a:t>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258548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Content: Default 2 Columns">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5" name="Text Placeholder 4"/>
          <p:cNvSpPr>
            <a:spLocks noGrp="1"/>
          </p:cNvSpPr>
          <p:nvPr>
            <p:ph type="body" sz="quarter" idx="10" hasCustomPrompt="1"/>
          </p:nvPr>
        </p:nvSpPr>
        <p:spPr>
          <a:xfrm>
            <a:off x="0" y="1539725"/>
            <a:ext cx="6096000" cy="4740445"/>
          </a:xfrm>
          <a:prstGeom prst="rect">
            <a:avLst/>
          </a:prstGeom>
        </p:spPr>
        <p:txBody>
          <a:bodyPr lIns="685800" tIns="0" rIns="4572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7" name="Text Placeholder 4"/>
          <p:cNvSpPr>
            <a:spLocks noGrp="1"/>
          </p:cNvSpPr>
          <p:nvPr>
            <p:ph type="body" sz="quarter" idx="11" hasCustomPrompt="1"/>
          </p:nvPr>
        </p:nvSpPr>
        <p:spPr>
          <a:xfrm>
            <a:off x="6096000" y="1539725"/>
            <a:ext cx="6096000" cy="4740445"/>
          </a:xfrm>
          <a:prstGeom prst="rect">
            <a:avLst/>
          </a:prstGeom>
        </p:spPr>
        <p:txBody>
          <a:bodyPr lIns="0" tIns="0" rIns="685800" bIns="320040">
            <a:noAutofit/>
          </a:bodyPr>
          <a:lstStyle>
            <a:lvl1pPr marL="0" indent="0">
              <a:spcBef>
                <a:spcPts val="1000"/>
              </a:spcBef>
              <a:buClr>
                <a:schemeClr val="accent1"/>
              </a:buClr>
              <a:buSzPct val="100000"/>
              <a:buFont typeface="Arial" panose="020B0604020202020204" pitchFamily="34" charset="0"/>
              <a:buNone/>
              <a:defRPr baseline="0"/>
            </a:lvl1pPr>
            <a:lvl2pPr marL="342894" indent="-342894">
              <a:spcBef>
                <a:spcPts val="10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284078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58992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Content: Image/Chart/Other Image Ribbon">
    <p:spTree>
      <p:nvGrpSpPr>
        <p:cNvPr id="1" name=""/>
        <p:cNvGrpSpPr/>
        <p:nvPr/>
      </p:nvGrpSpPr>
      <p:grpSpPr>
        <a:xfrm>
          <a:off x="0" y="0"/>
          <a:ext cx="0" cy="0"/>
          <a:chOff x="0" y="0"/>
          <a:chExt cx="0" cy="0"/>
        </a:xfrm>
      </p:grpSpPr>
      <p:sp>
        <p:nvSpPr>
          <p:cNvPr id="14"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7" name="Picture Placeholder 6"/>
          <p:cNvSpPr>
            <a:spLocks noGrp="1"/>
          </p:cNvSpPr>
          <p:nvPr>
            <p:ph type="pic" sz="quarter" idx="10" hasCustomPrompt="1"/>
          </p:nvPr>
        </p:nvSpPr>
        <p:spPr>
          <a:xfrm>
            <a:off x="0" y="-1"/>
            <a:ext cx="12192000" cy="914400"/>
          </a:xfrm>
          <a:prstGeom prst="rect">
            <a:avLst/>
          </a:prstGeom>
          <a:solidFill>
            <a:schemeClr val="bg2"/>
          </a:solidFill>
        </p:spPr>
        <p:txBody>
          <a:bodyPr tIns="137160"/>
          <a:lstStyle>
            <a:lvl1pPr marL="0" indent="0" algn="ctr">
              <a:lnSpc>
                <a:spcPts val="800"/>
              </a:lnSpc>
              <a:spcBef>
                <a:spcPts val="0"/>
              </a:spcBef>
              <a:defRPr sz="900" b="1" baseline="0">
                <a:solidFill>
                  <a:schemeClr val="bg1"/>
                </a:solidFill>
              </a:defRPr>
            </a:lvl1pPr>
          </a:lstStyle>
          <a:p>
            <a:r>
              <a:rPr lang="en-US" dirty="0"/>
              <a:t>Click icon below to insert an image.</a:t>
            </a:r>
            <a:br>
              <a:rPr lang="en-US" dirty="0"/>
            </a:br>
            <a:r>
              <a:rPr lang="en-US" dirty="0"/>
              <a:t>↓</a:t>
            </a:r>
          </a:p>
        </p:txBody>
      </p:sp>
      <p:sp>
        <p:nvSpPr>
          <p:cNvPr id="6" name="Content Placeholder 2"/>
          <p:cNvSpPr>
            <a:spLocks noGrp="1"/>
          </p:cNvSpPr>
          <p:nvPr>
            <p:ph sz="quarter" idx="11" hasCustomPrompt="1"/>
          </p:nvPr>
        </p:nvSpPr>
        <p:spPr>
          <a:xfrm>
            <a:off x="685802" y="1177637"/>
            <a:ext cx="10820400" cy="4765963"/>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195976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ontent: Body Image Righ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5" name="Text Placeholder 4"/>
          <p:cNvSpPr>
            <a:spLocks noGrp="1"/>
          </p:cNvSpPr>
          <p:nvPr>
            <p:ph type="body" sz="quarter" idx="10" hasCustomPrompt="1"/>
          </p:nvPr>
        </p:nvSpPr>
        <p:spPr>
          <a:xfrm>
            <a:off x="1" y="1544806"/>
            <a:ext cx="6533147" cy="4735364"/>
          </a:xfrm>
          <a:prstGeom prst="rect">
            <a:avLst/>
          </a:prstGeom>
        </p:spPr>
        <p:txBody>
          <a:bodyPr lIns="685800" tIns="0" rIns="457200" bIns="320040">
            <a:noAutofit/>
          </a:bodyPr>
          <a:lstStyle>
            <a:lvl1pPr marL="0" indent="0">
              <a:spcBef>
                <a:spcPts val="900"/>
              </a:spcBef>
              <a:spcAft>
                <a:spcPts val="0"/>
              </a:spcAft>
              <a:buClr>
                <a:schemeClr val="accent1"/>
              </a:buClr>
              <a:buSzPct val="100000"/>
              <a:buFont typeface="Arial" panose="020B0604020202020204" pitchFamily="34" charset="0"/>
              <a:buNone/>
              <a:defRPr baseline="0"/>
            </a:lvl1pPr>
            <a:lvl2pPr marL="342894" indent="-342894">
              <a:spcBef>
                <a:spcPts val="900"/>
              </a:spcBef>
              <a:spcAft>
                <a:spcPts val="0"/>
              </a:spcAft>
              <a:buClr>
                <a:schemeClr val="accent1"/>
              </a:buClr>
              <a:buSzPct val="100000"/>
              <a:buFont typeface="Wingdings" panose="05000000000000000000" pitchFamily="2" charset="2"/>
              <a:buChar char="§"/>
              <a:defRPr sz="2800"/>
            </a:lvl2pPr>
            <a:lvl3pPr marL="804849" indent="-342894">
              <a:spcBef>
                <a:spcPts val="500"/>
              </a:spcBef>
              <a:buClr>
                <a:schemeClr val="accent1"/>
              </a:buClr>
              <a:buSzPct val="100000"/>
              <a:buFont typeface="Arial" panose="020B0604020202020204" pitchFamily="34" charset="0"/>
              <a:buChar char="─"/>
              <a:defRPr sz="2400"/>
            </a:lvl3pPr>
            <a:lvl4pPr marL="969945" indent="-285746">
              <a:spcBef>
                <a:spcPts val="500"/>
              </a:spcBef>
              <a:buClr>
                <a:schemeClr val="accent1"/>
              </a:buClr>
              <a:buSzPct val="100000"/>
              <a:buFont typeface="Arial" panose="020B0604020202020204" pitchFamily="34" charset="0"/>
              <a:buChar char="–"/>
              <a:defRPr sz="2000"/>
            </a:lvl4pPr>
            <a:lvl5pPr marL="1200130" indent="-285746">
              <a:spcBef>
                <a:spcPts val="500"/>
              </a:spcBef>
              <a:buClr>
                <a:schemeClr val="accent1"/>
              </a:buClr>
              <a:buSzPct val="100000"/>
              <a:buFont typeface="Arial" panose="020B0604020202020204" pitchFamily="34" charset="0"/>
              <a:buChar char="–"/>
              <a:tabLst/>
              <a:defRPr sz="1801"/>
            </a:lvl5pPr>
            <a:lvl6pPr marL="1376338" indent="-228597">
              <a:spcBef>
                <a:spcPts val="500"/>
              </a:spcBef>
              <a:buClr>
                <a:schemeClr val="accent1"/>
              </a:buClr>
              <a:buFont typeface="Arial" panose="020B0604020202020204" pitchFamily="34" charset="0"/>
              <a:buChar char="–"/>
              <a:defRPr sz="1600"/>
            </a:lvl6pPr>
            <a:lvl7pPr marL="1598585" indent="-228597">
              <a:spcBef>
                <a:spcPts val="500"/>
              </a:spcBef>
              <a:buClr>
                <a:schemeClr val="accent1"/>
              </a:buClr>
              <a:buFont typeface="Arial" panose="020B0604020202020204" pitchFamily="34" charset="0"/>
              <a:buChar char="–"/>
              <a:defRPr sz="1600" baseline="0"/>
            </a:lvl7pPr>
            <a:lvl8pPr marL="1828768" indent="-228597">
              <a:spcBef>
                <a:spcPts val="500"/>
              </a:spcBef>
              <a:buClr>
                <a:schemeClr val="accent1"/>
              </a:buClr>
              <a:buFont typeface="Arial" panose="020B0604020202020204" pitchFamily="34" charset="0"/>
              <a:buChar char="–"/>
              <a:defRPr sz="1600" baseline="0"/>
            </a:lvl8pPr>
            <a:lvl9pPr marL="2058952" indent="-228597">
              <a:spcBef>
                <a:spcPts val="500"/>
              </a:spcBef>
              <a:buClr>
                <a:schemeClr val="accent1"/>
              </a:buClr>
              <a:buFont typeface="Arial" panose="020B0604020202020204" pitchFamily="34" charset="0"/>
              <a:buChar char="–"/>
              <a:defRPr sz="1600"/>
            </a:lvl9pPr>
          </a:lstStyle>
          <a:p>
            <a:pPr lvl="0"/>
            <a:r>
              <a:rPr lang="en-US"/>
              <a:t>First Level 28 pt.</a:t>
            </a:r>
          </a:p>
          <a:p>
            <a:pPr lvl="1"/>
            <a:r>
              <a:rPr lang="en-US"/>
              <a:t>Click “Increase List Level” to format bullets 28 pt.</a:t>
            </a:r>
          </a:p>
          <a:p>
            <a:pPr lvl="2"/>
            <a:r>
              <a:rPr lang="en-US"/>
              <a:t>Third level 24 pt.</a:t>
            </a:r>
          </a:p>
          <a:p>
            <a:pPr lvl="3"/>
            <a:r>
              <a:rPr lang="en-US"/>
              <a:t>Fourth level 20 pt.</a:t>
            </a:r>
          </a:p>
          <a:p>
            <a:pPr lvl="4"/>
            <a:r>
              <a:rPr lang="en-US"/>
              <a:t>Fifth level 18 pt.</a:t>
            </a:r>
          </a:p>
          <a:p>
            <a:pPr lvl="5"/>
            <a:r>
              <a:rPr lang="en-US"/>
              <a:t>Sixth level 16 pt.</a:t>
            </a:r>
          </a:p>
          <a:p>
            <a:pPr lvl="6"/>
            <a:r>
              <a:rPr lang="en-US"/>
              <a:t>Seventh level 16 pt.</a:t>
            </a:r>
          </a:p>
          <a:p>
            <a:pPr lvl="7"/>
            <a:r>
              <a:rPr lang="en-US"/>
              <a:t>Eighth level 16 pt.</a:t>
            </a:r>
          </a:p>
          <a:p>
            <a:pPr lvl="8"/>
            <a:r>
              <a:rPr lang="en-US"/>
              <a:t>Ninth level 16 pt.</a:t>
            </a:r>
            <a:endParaRPr lang="en-US" dirty="0"/>
          </a:p>
        </p:txBody>
      </p:sp>
      <p:sp>
        <p:nvSpPr>
          <p:cNvPr id="14"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1" hasCustomPrompt="1"/>
          </p:nvPr>
        </p:nvSpPr>
        <p:spPr>
          <a:xfrm>
            <a:off x="6547680" y="1544806"/>
            <a:ext cx="4960107" cy="4379745"/>
          </a:xfrm>
          <a:prstGeom prst="rect">
            <a:avLst/>
          </a:prstGeom>
          <a:noFill/>
        </p:spPr>
        <p:txBody>
          <a:bodyPr/>
          <a:lstStyle>
            <a:lvl1pPr marL="0" indent="0" algn="ctr">
              <a:lnSpc>
                <a:spcPts val="1200"/>
              </a:lnSpc>
              <a:spcBef>
                <a:spcPts val="0"/>
              </a:spcBef>
              <a:tabLst/>
              <a:defRPr sz="1200" baseline="0">
                <a:solidFill>
                  <a:schemeClr val="accent1"/>
                </a:solidFill>
              </a:defRPr>
            </a:lvl1pPr>
          </a:lstStyle>
          <a:p>
            <a:pPr lvl="0"/>
            <a:br>
              <a:rPr lang="en-US" dirty="0"/>
            </a:br>
            <a:br>
              <a:rPr lang="en-US" dirty="0"/>
            </a:br>
            <a:br>
              <a:rPr lang="en-US" dirty="0"/>
            </a:br>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10881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ontent: Body Image Lef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5" name="Text Placeholder 4"/>
          <p:cNvSpPr>
            <a:spLocks noGrp="1"/>
          </p:cNvSpPr>
          <p:nvPr>
            <p:ph type="body" sz="quarter" idx="10" hasCustomPrompt="1"/>
          </p:nvPr>
        </p:nvSpPr>
        <p:spPr>
          <a:xfrm>
            <a:off x="5678908" y="1568300"/>
            <a:ext cx="6513093" cy="4375301"/>
          </a:xfrm>
          <a:prstGeom prst="rect">
            <a:avLst/>
          </a:prstGeom>
        </p:spPr>
        <p:txBody>
          <a:bodyPr lIns="457200" tIns="0" rIns="685800" bIns="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4"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1" hasCustomPrompt="1"/>
          </p:nvPr>
        </p:nvSpPr>
        <p:spPr>
          <a:xfrm>
            <a:off x="697832" y="1563856"/>
            <a:ext cx="4945064" cy="4379745"/>
          </a:xfrm>
          <a:prstGeom prst="rect">
            <a:avLst/>
          </a:prstGeom>
          <a:noFill/>
        </p:spPr>
        <p:txBody>
          <a:bodyPr/>
          <a:lstStyle>
            <a:lvl1pPr marL="0" indent="0" algn="ctr">
              <a:lnSpc>
                <a:spcPts val="1200"/>
              </a:lnSpc>
              <a:spcBef>
                <a:spcPts val="0"/>
              </a:spcBef>
              <a:tabLst/>
              <a:defRPr sz="1200" baseline="0">
                <a:solidFill>
                  <a:schemeClr val="accent1"/>
                </a:solidFill>
              </a:defRPr>
            </a:lvl1pPr>
          </a:lstStyle>
          <a:p>
            <a:pPr lvl="0"/>
            <a:br>
              <a:rPr lang="en-US" dirty="0"/>
            </a:br>
            <a:br>
              <a:rPr lang="en-US" dirty="0"/>
            </a:br>
            <a:br>
              <a:rPr lang="en-US" dirty="0"/>
            </a:br>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29523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352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Content: Green Callou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 (Green Highlight)</a:t>
            </a:r>
          </a:p>
        </p:txBody>
      </p:sp>
      <p:sp>
        <p:nvSpPr>
          <p:cNvPr id="36" name="Text Placeholder 4"/>
          <p:cNvSpPr>
            <a:spLocks noGrp="1"/>
          </p:cNvSpPr>
          <p:nvPr>
            <p:ph type="body" sz="quarter" idx="10" hasCustomPrompt="1"/>
          </p:nvPr>
        </p:nvSpPr>
        <p:spPr>
          <a:xfrm>
            <a:off x="0" y="2651460"/>
            <a:ext cx="12192000" cy="3628710"/>
          </a:xfrm>
          <a:prstGeom prst="rect">
            <a:avLst/>
          </a:prstGeom>
        </p:spPr>
        <p:txBody>
          <a:bodyPr lIns="685800" tIns="457200" rIns="685800" bIns="320040">
            <a:noAutofit/>
          </a:bodyPr>
          <a:lstStyle>
            <a:lvl1pPr marL="0" indent="0">
              <a:spcBef>
                <a:spcPts val="600"/>
              </a:spcBef>
              <a:buClr>
                <a:schemeClr val="accent1"/>
              </a:buClr>
              <a:buSzPct val="100000"/>
              <a:buFont typeface="Wingdings" panose="05000000000000000000" pitchFamily="2" charset="2"/>
              <a:buNone/>
              <a:defRPr sz="2000" baseline="0"/>
            </a:lvl1pPr>
            <a:lvl2pPr marL="342894" indent="-342894">
              <a:spcBef>
                <a:spcPts val="600"/>
              </a:spcBef>
              <a:buClr>
                <a:schemeClr val="accent1"/>
              </a:buClr>
              <a:buSzPct val="100000"/>
              <a:buFont typeface="Wingdings" panose="05000000000000000000" pitchFamily="2" charset="2"/>
              <a:buChar char="§"/>
              <a:defRPr sz="2000"/>
            </a:lvl2pPr>
            <a:lvl3pPr marL="804849" indent="-342894">
              <a:buClr>
                <a:schemeClr val="accent1"/>
              </a:buClr>
              <a:buSzPct val="100000"/>
              <a:buFont typeface="Arial" panose="020B0604020202020204" pitchFamily="34" charset="0"/>
              <a:buChar char="─"/>
              <a:defRPr sz="1801"/>
            </a:lvl3pPr>
            <a:lvl4pPr marL="969945" indent="-285746">
              <a:buClr>
                <a:schemeClr val="accent1"/>
              </a:buClr>
              <a:buSzPct val="100000"/>
              <a:buFont typeface="Arial" panose="020B0604020202020204" pitchFamily="34" charset="0"/>
              <a:buChar char="–"/>
              <a:defRPr sz="1600" baseline="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The green highlight text element for this layout can be found in the Graphics Pack Vol. 1 download on Conrad. Please download and then cut and paste the element into place. 20 pt.</a:t>
            </a:r>
          </a:p>
          <a:p>
            <a:pPr lvl="1"/>
            <a:r>
              <a:rPr lang="en-US"/>
              <a:t>Click “Increase List Level” to format bullets 20 pt.</a:t>
            </a:r>
          </a:p>
          <a:p>
            <a:pPr lvl="2"/>
            <a:r>
              <a:rPr lang="en-US"/>
              <a:t>Third </a:t>
            </a:r>
            <a:r>
              <a:rPr lang="en-US" dirty="0"/>
              <a:t>level 18 pt.</a:t>
            </a:r>
          </a:p>
          <a:p>
            <a:pPr lvl="3"/>
            <a:r>
              <a:rPr lang="en-US" dirty="0"/>
              <a:t>Fourth level 16 pt.</a:t>
            </a:r>
          </a:p>
        </p:txBody>
      </p:sp>
      <p:sp>
        <p:nvSpPr>
          <p:cNvPr id="4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89619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ontent: Green Callout 2 Column">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 (Green Highlight)</a:t>
            </a:r>
          </a:p>
        </p:txBody>
      </p:sp>
      <p:sp>
        <p:nvSpPr>
          <p:cNvPr id="4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4"/>
          <p:cNvSpPr>
            <a:spLocks noGrp="1"/>
          </p:cNvSpPr>
          <p:nvPr>
            <p:ph type="body" sz="quarter" idx="11" hasCustomPrompt="1"/>
          </p:nvPr>
        </p:nvSpPr>
        <p:spPr>
          <a:xfrm>
            <a:off x="6096000" y="2656374"/>
            <a:ext cx="6096000" cy="3623796"/>
          </a:xfrm>
          <a:prstGeom prst="rect">
            <a:avLst/>
          </a:prstGeom>
        </p:spPr>
        <p:txBody>
          <a:bodyPr lIns="0" tIns="457200" rIns="676656" bIns="320040" numCol="1" spcCol="0">
            <a:noAutofit/>
          </a:bodyPr>
          <a:lstStyle>
            <a:lvl1pPr marL="0" indent="0">
              <a:spcBef>
                <a:spcPts val="600"/>
              </a:spcBef>
              <a:buClr>
                <a:schemeClr val="accent1"/>
              </a:buClr>
              <a:buSzPct val="100000"/>
              <a:buFont typeface="Wingdings" panose="05000000000000000000" pitchFamily="2" charset="2"/>
              <a:buNone/>
              <a:defRPr sz="2000" baseline="0"/>
            </a:lvl1pPr>
            <a:lvl2pPr marL="342894" indent="-342894">
              <a:spcBef>
                <a:spcPts val="600"/>
              </a:spcBef>
              <a:buClr>
                <a:schemeClr val="accent1"/>
              </a:buClr>
              <a:buSzPct val="100000"/>
              <a:buFont typeface="Wingdings" panose="05000000000000000000" pitchFamily="2" charset="2"/>
              <a:buChar char="§"/>
              <a:defRPr sz="2000"/>
            </a:lvl2pPr>
            <a:lvl3pPr marL="804849" indent="-342894">
              <a:buClr>
                <a:schemeClr val="accent1"/>
              </a:buClr>
              <a:buSzPct val="100000"/>
              <a:buFont typeface="Arial" panose="020B0604020202020204" pitchFamily="34" charset="0"/>
              <a:buChar char="─"/>
              <a:defRPr sz="1801"/>
            </a:lvl3pPr>
            <a:lvl4pPr marL="684200" indent="0">
              <a:buClr>
                <a:schemeClr val="accent1"/>
              </a:buClr>
              <a:buSzPct val="100000"/>
              <a:buFont typeface="Arial" panose="020B0604020202020204" pitchFamily="34" charset="0"/>
              <a:buNone/>
              <a:defRPr sz="1600" baseline="0"/>
            </a:lvl4pPr>
            <a:lvl5pPr marL="1200130" indent="-285746">
              <a:buClr>
                <a:schemeClr val="accent1"/>
              </a:buClr>
              <a:buSzPct val="100000"/>
              <a:buFont typeface="Arial" panose="020B0604020202020204" pitchFamily="34" charset="0"/>
              <a:buChar char="–"/>
              <a:tabLst/>
              <a:defRPr sz="1801"/>
            </a:lvl5pPr>
            <a:lvl6pPr marL="1147741" indent="0">
              <a:buClr>
                <a:schemeClr val="accent1"/>
              </a:buClr>
              <a:buFont typeface="Arial" panose="020B0604020202020204" pitchFamily="34" charset="0"/>
              <a:buNone/>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The green highlight text element for this layout can be found in the Graphics Pack Vol. 1 download on Conrad. Please download and then cut and paste the element into place. 20 pt.</a:t>
            </a:r>
          </a:p>
          <a:p>
            <a:pPr lvl="1"/>
            <a:r>
              <a:rPr lang="en-US"/>
              <a:t>Click “Increase List Level” to </a:t>
            </a:r>
            <a:br>
              <a:rPr lang="en-US"/>
            </a:br>
            <a:r>
              <a:rPr lang="en-US"/>
              <a:t>format bullets 20 pt.</a:t>
            </a:r>
          </a:p>
          <a:p>
            <a:pPr lvl="2"/>
            <a:r>
              <a:rPr lang="en-US"/>
              <a:t>Third </a:t>
            </a:r>
            <a:r>
              <a:rPr lang="en-US" dirty="0"/>
              <a:t>level 18 pt.</a:t>
            </a:r>
          </a:p>
          <a:p>
            <a:pPr lvl="4"/>
            <a:r>
              <a:rPr lang="en-US" dirty="0"/>
              <a:t>Fourth level 16 </a:t>
            </a:r>
            <a:r>
              <a:rPr lang="en-US"/>
              <a:t>pt.</a:t>
            </a:r>
          </a:p>
        </p:txBody>
      </p:sp>
      <p:sp>
        <p:nvSpPr>
          <p:cNvPr id="6" name="Text Placeholder 4"/>
          <p:cNvSpPr>
            <a:spLocks noGrp="1"/>
          </p:cNvSpPr>
          <p:nvPr>
            <p:ph type="body" sz="quarter" idx="12" hasCustomPrompt="1"/>
          </p:nvPr>
        </p:nvSpPr>
        <p:spPr>
          <a:xfrm>
            <a:off x="0" y="2656374"/>
            <a:ext cx="6096000" cy="3623796"/>
          </a:xfrm>
          <a:prstGeom prst="rect">
            <a:avLst/>
          </a:prstGeom>
        </p:spPr>
        <p:txBody>
          <a:bodyPr lIns="685800" tIns="457200" rIns="457200" bIns="320040" numCol="1" spcCol="0">
            <a:noAutofit/>
          </a:bodyPr>
          <a:lstStyle>
            <a:lvl1pPr marL="0" indent="0">
              <a:spcBef>
                <a:spcPts val="600"/>
              </a:spcBef>
              <a:buClr>
                <a:schemeClr val="accent1"/>
              </a:buClr>
              <a:buSzPct val="100000"/>
              <a:buFont typeface="Wingdings" panose="05000000000000000000" pitchFamily="2" charset="2"/>
              <a:buNone/>
              <a:defRPr sz="2000"/>
            </a:lvl1pPr>
            <a:lvl2pPr marL="342894" indent="-342894">
              <a:spcBef>
                <a:spcPts val="600"/>
              </a:spcBef>
              <a:buClr>
                <a:schemeClr val="accent1"/>
              </a:buClr>
              <a:buSzPct val="100000"/>
              <a:buFont typeface="Wingdings" panose="05000000000000000000" pitchFamily="2" charset="2"/>
              <a:buChar char="§"/>
              <a:defRPr sz="2000"/>
            </a:lvl2pPr>
            <a:lvl3pPr marL="804849" indent="-342894">
              <a:buClr>
                <a:schemeClr val="accent1"/>
              </a:buClr>
              <a:buSzPct val="100000"/>
              <a:buFont typeface="Arial" panose="020B0604020202020204" pitchFamily="34" charset="0"/>
              <a:buChar char="─"/>
              <a:defRPr sz="1801"/>
            </a:lvl3pPr>
            <a:lvl4pPr marL="684200" indent="0">
              <a:buClr>
                <a:schemeClr val="accent1"/>
              </a:buClr>
              <a:buSzPct val="100000"/>
              <a:buFont typeface="Arial" panose="020B0604020202020204" pitchFamily="34" charset="0"/>
              <a:buNone/>
              <a:defRPr sz="1600" baseline="0"/>
            </a:lvl4pPr>
            <a:lvl5pPr marL="1200130" indent="-285746">
              <a:buClr>
                <a:schemeClr val="accent1"/>
              </a:buClr>
              <a:buSzPct val="100000"/>
              <a:buFont typeface="Arial" panose="020B0604020202020204" pitchFamily="34" charset="0"/>
              <a:buChar char="–"/>
              <a:tabLst/>
              <a:defRPr sz="1801"/>
            </a:lvl5pPr>
            <a:lvl6pPr marL="1147741" indent="0">
              <a:buClr>
                <a:schemeClr val="accent1"/>
              </a:buClr>
              <a:buFont typeface="Arial" panose="020B0604020202020204" pitchFamily="34" charset="0"/>
              <a:buNone/>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The green highlight text element for this layout can be found in the Graphics Pack Vol. 1 download on Conrad. Please download and then cut and paste the element into place. 20 pt.</a:t>
            </a:r>
          </a:p>
          <a:p>
            <a:pPr lvl="1"/>
            <a:r>
              <a:rPr lang="en-US"/>
              <a:t>Click “Increase List Level” to </a:t>
            </a:r>
            <a:br>
              <a:rPr lang="en-US"/>
            </a:br>
            <a:r>
              <a:rPr lang="en-US"/>
              <a:t>format bullets 20 pt.</a:t>
            </a:r>
          </a:p>
          <a:p>
            <a:pPr lvl="2"/>
            <a:r>
              <a:rPr lang="en-US"/>
              <a:t>Third level 18 pt.</a:t>
            </a:r>
          </a:p>
          <a:p>
            <a:pPr lvl="4"/>
            <a:r>
              <a:rPr lang="en-US"/>
              <a:t>Fourth level 16 pt.</a:t>
            </a:r>
          </a:p>
        </p:txBody>
      </p:sp>
    </p:spTree>
    <p:extLst>
      <p:ext uri="{BB962C8B-B14F-4D97-AF65-F5344CB8AC3E}">
        <p14:creationId xmlns:p14="http://schemas.microsoft.com/office/powerpoint/2010/main" val="371452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Content: 1/2 Image Lef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6089904" cy="6263320"/>
          </a:xfrm>
          <a:prstGeom prst="rect">
            <a:avLst/>
          </a:prstGeom>
          <a:solidFill>
            <a:srgbClr val="404040"/>
          </a:solidFill>
        </p:spPr>
        <p:txBody>
          <a:bodyPr lIns="685800" tIns="182880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44 pt.</a:t>
            </a:r>
          </a:p>
        </p:txBody>
      </p:sp>
      <p:sp>
        <p:nvSpPr>
          <p:cNvPr id="8" name="Text Placeholder 4"/>
          <p:cNvSpPr>
            <a:spLocks noGrp="1"/>
          </p:cNvSpPr>
          <p:nvPr>
            <p:ph type="body" sz="quarter" idx="10" hasCustomPrompt="1"/>
          </p:nvPr>
        </p:nvSpPr>
        <p:spPr>
          <a:xfrm>
            <a:off x="6089904" y="1551710"/>
            <a:ext cx="6102096" cy="4711610"/>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67710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ontent: 1/2 Image Righ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6102507" y="0"/>
            <a:ext cx="6089904" cy="6263320"/>
          </a:xfrm>
          <a:prstGeom prst="rect">
            <a:avLst/>
          </a:prstGeom>
          <a:solidFill>
            <a:srgbClr val="404040"/>
          </a:solidFill>
        </p:spPr>
        <p:txBody>
          <a:bodyPr lIns="685800" tIns="182880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1" y="1"/>
            <a:ext cx="6083928" cy="1532727"/>
          </a:xfrm>
          <a:prstGeom prst="rect">
            <a:avLst/>
          </a:prstGeom>
        </p:spPr>
        <p:txBody>
          <a:bodyPr vert="horz" wrap="square" lIns="685800" tIns="685800" rIns="457200" bIns="228600" rtlCol="0" anchor="t" anchorCtr="0">
            <a:spAutoFit/>
          </a:bodyPr>
          <a:lstStyle>
            <a:lvl1pPr algn="l">
              <a:defRPr baseline="0"/>
            </a:lvl1pPr>
          </a:lstStyle>
          <a:p>
            <a:r>
              <a:rPr lang="en-US" dirty="0"/>
              <a:t>1/2 Image R 44 pt.</a:t>
            </a:r>
          </a:p>
        </p:txBody>
      </p:sp>
      <p:sp>
        <p:nvSpPr>
          <p:cNvPr id="8" name="Text Placeholder 4"/>
          <p:cNvSpPr>
            <a:spLocks noGrp="1"/>
          </p:cNvSpPr>
          <p:nvPr>
            <p:ph type="body" sz="quarter" idx="10" hasCustomPrompt="1"/>
          </p:nvPr>
        </p:nvSpPr>
        <p:spPr>
          <a:xfrm>
            <a:off x="1" y="1548522"/>
            <a:ext cx="6083928" cy="4695134"/>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273348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Content: 1/3 Image Lef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4059936" cy="6263320"/>
          </a:xfrm>
          <a:prstGeom prst="rect">
            <a:avLst/>
          </a:prstGeom>
          <a:solidFill>
            <a:srgbClr val="404040"/>
          </a:solidFill>
        </p:spPr>
        <p:txBody>
          <a:bodyPr lIns="685800" tIns="146304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4059938" y="1"/>
            <a:ext cx="813206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Image Left 44 pt. </a:t>
            </a:r>
          </a:p>
        </p:txBody>
      </p:sp>
      <p:sp>
        <p:nvSpPr>
          <p:cNvPr id="8" name="Text Placeholder 4"/>
          <p:cNvSpPr>
            <a:spLocks noGrp="1"/>
          </p:cNvSpPr>
          <p:nvPr>
            <p:ph type="body" sz="quarter" idx="10" hasCustomPrompt="1"/>
          </p:nvPr>
        </p:nvSpPr>
        <p:spPr>
          <a:xfrm>
            <a:off x="4059938" y="1542590"/>
            <a:ext cx="8132064" cy="4737580"/>
          </a:xfrm>
          <a:prstGeom prst="rect">
            <a:avLst/>
          </a:prstGeom>
        </p:spPr>
        <p:txBody>
          <a:bodyPr lIns="457200" tIns="0" rIns="685800" bIns="320040">
            <a:noAutofit/>
          </a:bodyPr>
          <a:lstStyle>
            <a:lvl1pPr marL="0" indent="0">
              <a:buClr>
                <a:schemeClr val="accent1"/>
              </a:buClr>
              <a:buSzPct val="100000"/>
              <a:buFont typeface="Wingdings" panose="05000000000000000000" pitchFamily="2" charset="2"/>
              <a:buNone/>
              <a:defRPr/>
            </a:lvl1pPr>
            <a:lvl2pPr marL="342894" indent="-342894">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a:t>
            </a:r>
            <a:br>
              <a:rPr lang="en-US"/>
            </a:br>
            <a:r>
              <a:rPr lang="en-US"/>
              <a:t>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390056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Content: 1/3 Image Right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 y="1"/>
            <a:ext cx="8138524" cy="1532727"/>
          </a:xfrm>
          <a:prstGeom prst="rect">
            <a:avLst/>
          </a:prstGeom>
        </p:spPr>
        <p:txBody>
          <a:bodyPr vert="horz" wrap="square" lIns="685800" tIns="685800" rIns="457200" bIns="228600" rtlCol="0" anchor="t" anchorCtr="0">
            <a:spAutoFit/>
          </a:bodyPr>
          <a:lstStyle>
            <a:lvl1pPr algn="l">
              <a:defRPr baseline="0"/>
            </a:lvl1pPr>
          </a:lstStyle>
          <a:p>
            <a:r>
              <a:rPr lang="en-US" dirty="0"/>
              <a:t>1/3 Image Right 44 pt. </a:t>
            </a:r>
          </a:p>
        </p:txBody>
      </p:sp>
      <p:sp>
        <p:nvSpPr>
          <p:cNvPr id="8" name="Text Placeholder 4"/>
          <p:cNvSpPr>
            <a:spLocks noGrp="1"/>
          </p:cNvSpPr>
          <p:nvPr>
            <p:ph type="body" sz="quarter" idx="10" hasCustomPrompt="1"/>
          </p:nvPr>
        </p:nvSpPr>
        <p:spPr>
          <a:xfrm>
            <a:off x="1" y="1548518"/>
            <a:ext cx="8138524" cy="4716480"/>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a:t>
            </a:r>
            <a:br>
              <a:rPr lang="en-US"/>
            </a:br>
            <a:r>
              <a:rPr lang="en-US"/>
              <a:t>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6" name="Picture Placeholder 5"/>
          <p:cNvSpPr>
            <a:spLocks noGrp="1"/>
          </p:cNvSpPr>
          <p:nvPr>
            <p:ph type="pic" sz="quarter" idx="11" hasCustomPrompt="1"/>
          </p:nvPr>
        </p:nvSpPr>
        <p:spPr>
          <a:xfrm>
            <a:off x="8135707" y="0"/>
            <a:ext cx="4059936" cy="6264998"/>
          </a:xfrm>
          <a:prstGeom prst="rect">
            <a:avLst/>
          </a:prstGeom>
          <a:solidFill>
            <a:srgbClr val="404040"/>
          </a:solidFill>
        </p:spPr>
        <p:txBody>
          <a:bodyPr lIns="685800" tIns="146304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baseline="0">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257594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Content: 1/4 Image Lef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3044952" cy="6263320"/>
          </a:xfrm>
          <a:prstGeom prst="rect">
            <a:avLst/>
          </a:prstGeom>
          <a:solidFill>
            <a:srgbClr val="404040"/>
          </a:solidFill>
        </p:spPr>
        <p:txBody>
          <a:bodyPr lIns="182880" tIns="1463040" rIns="18288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7" name="Title Placeholder 1"/>
          <p:cNvSpPr>
            <a:spLocks noGrp="1"/>
          </p:cNvSpPr>
          <p:nvPr>
            <p:ph type="title" hasCustomPrompt="1"/>
          </p:nvPr>
        </p:nvSpPr>
        <p:spPr>
          <a:xfrm>
            <a:off x="3053832" y="1"/>
            <a:ext cx="9138169" cy="1532727"/>
          </a:xfrm>
          <a:prstGeom prst="rect">
            <a:avLst/>
          </a:prstGeom>
        </p:spPr>
        <p:txBody>
          <a:bodyPr vert="horz" wrap="square" lIns="457200" tIns="685800" rIns="685800" bIns="228600" rtlCol="0" anchor="t" anchorCtr="0">
            <a:spAutoFit/>
          </a:bodyPr>
          <a:lstStyle>
            <a:lvl1pPr algn="l">
              <a:defRPr baseline="0"/>
            </a:lvl1pPr>
          </a:lstStyle>
          <a:p>
            <a:r>
              <a:rPr lang="en-US" dirty="0"/>
              <a:t>1/4 Image Left 44 pt.</a:t>
            </a:r>
          </a:p>
        </p:txBody>
      </p:sp>
      <p:sp>
        <p:nvSpPr>
          <p:cNvPr id="8" name="Text Placeholder 4"/>
          <p:cNvSpPr>
            <a:spLocks noGrp="1"/>
          </p:cNvSpPr>
          <p:nvPr>
            <p:ph type="body" sz="quarter" idx="10" hasCustomPrompt="1"/>
          </p:nvPr>
        </p:nvSpPr>
        <p:spPr>
          <a:xfrm>
            <a:off x="3053832" y="1548522"/>
            <a:ext cx="9138169" cy="4731648"/>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a:t>
            </a:r>
            <a:br>
              <a:rPr lang="en-US"/>
            </a:br>
            <a:r>
              <a:rPr lang="en-US"/>
              <a:t>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409129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Content: 1/4 Image Right ">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9147049" y="0"/>
            <a:ext cx="3044952" cy="6263320"/>
          </a:xfrm>
          <a:prstGeom prst="rect">
            <a:avLst/>
          </a:prstGeom>
          <a:solidFill>
            <a:srgbClr val="404040"/>
          </a:solidFill>
        </p:spPr>
        <p:txBody>
          <a:bodyPr lIns="182880" tIns="1463040" rIns="18288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baseline="0">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9" name="Title Placeholder 1"/>
          <p:cNvSpPr>
            <a:spLocks noGrp="1"/>
          </p:cNvSpPr>
          <p:nvPr>
            <p:ph type="title" hasCustomPrompt="1"/>
          </p:nvPr>
        </p:nvSpPr>
        <p:spPr>
          <a:xfrm>
            <a:off x="1" y="1"/>
            <a:ext cx="9147048" cy="1532727"/>
          </a:xfrm>
          <a:prstGeom prst="rect">
            <a:avLst/>
          </a:prstGeom>
        </p:spPr>
        <p:txBody>
          <a:bodyPr vert="horz" wrap="square" lIns="685800" tIns="685800" rIns="457200" bIns="228600" rtlCol="0" anchor="t" anchorCtr="0">
            <a:spAutoFit/>
          </a:bodyPr>
          <a:lstStyle>
            <a:lvl1pPr algn="l">
              <a:defRPr baseline="0"/>
            </a:lvl1pPr>
          </a:lstStyle>
          <a:p>
            <a:r>
              <a:rPr lang="en-US" dirty="0"/>
              <a:t>1/4 Image Right 44 pt.</a:t>
            </a:r>
          </a:p>
        </p:txBody>
      </p:sp>
      <p:sp>
        <p:nvSpPr>
          <p:cNvPr id="10" name="Text Placeholder 4"/>
          <p:cNvSpPr>
            <a:spLocks noGrp="1"/>
          </p:cNvSpPr>
          <p:nvPr>
            <p:ph type="body" sz="quarter" idx="10" hasCustomPrompt="1"/>
          </p:nvPr>
        </p:nvSpPr>
        <p:spPr>
          <a:xfrm>
            <a:off x="1" y="1548520"/>
            <a:ext cx="9147048" cy="4731650"/>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a:t>
            </a:r>
            <a:br>
              <a:rPr lang="en-US"/>
            </a:br>
            <a:r>
              <a:rPr lang="en-US"/>
              <a:t>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5"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277250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Content: (2) 1/2 Images Left Callout V Center FD Green">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1"/>
            <a:ext cx="6096000" cy="1814945"/>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0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(2) 1/2 Images L</a:t>
            </a:r>
          </a:p>
        </p:txBody>
      </p:sp>
      <p:sp>
        <p:nvSpPr>
          <p:cNvPr id="8" name="Text Placeholder 4"/>
          <p:cNvSpPr>
            <a:spLocks noGrp="1"/>
          </p:cNvSpPr>
          <p:nvPr>
            <p:ph type="body" sz="quarter" idx="10" hasCustomPrompt="1"/>
          </p:nvPr>
        </p:nvSpPr>
        <p:spPr>
          <a:xfrm>
            <a:off x="6089904" y="1548522"/>
            <a:ext cx="6102096" cy="4714674"/>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Picture Placeholder 4"/>
          <p:cNvSpPr>
            <a:spLocks noGrp="1"/>
          </p:cNvSpPr>
          <p:nvPr>
            <p:ph type="pic" sz="quarter" idx="12" hasCustomPrompt="1"/>
          </p:nvPr>
        </p:nvSpPr>
        <p:spPr>
          <a:xfrm>
            <a:off x="0" y="4447309"/>
            <a:ext cx="6099048" cy="1815887"/>
          </a:xfrm>
          <a:prstGeom prst="rect">
            <a:avLst/>
          </a:prstGeom>
          <a:solidFill>
            <a:srgbClr val="404040"/>
          </a:solidFill>
        </p:spPr>
        <p:txBody>
          <a:bodyPr lIns="685800" tIns="1188720" rIns="685800" bIns="685800"/>
          <a:lstStyle>
            <a:lvl1pPr marL="0" marR="0" indent="0" algn="ctr" defTabSz="228597" rtl="0" eaLnBrk="1" fontAlgn="auto" latinLnBrk="0" hangingPunct="1">
              <a:lnSpc>
                <a:spcPts val="1001"/>
              </a:lnSpc>
              <a:spcBef>
                <a:spcPts val="601"/>
              </a:spcBef>
              <a:spcAft>
                <a:spcPts val="0"/>
              </a:spcAft>
              <a:buClrTx/>
              <a:buSzPct val="85000"/>
              <a:buFont typeface="Wingdings" panose="05000000000000000000" pitchFamily="2" charset="2"/>
              <a:buNone/>
              <a:tabLst>
                <a:tab pos="230184" algn="l"/>
              </a:tabLst>
              <a:defRPr lang="en-US" sz="10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a:t>
            </a:r>
            <a:br>
              <a:rPr lang="en-US" dirty="0"/>
            </a:br>
            <a:r>
              <a:rPr lang="en-US" dirty="0"/>
              <a:t>Click icon above to insert an image.</a:t>
            </a:r>
          </a:p>
        </p:txBody>
      </p:sp>
      <p:sp>
        <p:nvSpPr>
          <p:cNvPr id="9" name="Text Placeholder 4"/>
          <p:cNvSpPr>
            <a:spLocks noGrp="1"/>
          </p:cNvSpPr>
          <p:nvPr>
            <p:ph type="body" sz="quarter" idx="13" hasCustomPrompt="1"/>
          </p:nvPr>
        </p:nvSpPr>
        <p:spPr>
          <a:xfrm>
            <a:off x="0" y="1800226"/>
            <a:ext cx="6099048" cy="2660673"/>
          </a:xfrm>
          <a:prstGeom prst="rect">
            <a:avLst/>
          </a:prstGeom>
          <a:gradFill>
            <a:gsLst>
              <a:gs pos="15000">
                <a:schemeClr val="accent1"/>
              </a:gs>
              <a:gs pos="85000">
                <a:schemeClr val="tx1"/>
              </a:gs>
            </a:gsLst>
            <a:lin ang="2160000" scaled="0"/>
          </a:gradFill>
        </p:spPr>
        <p:txBody>
          <a:bodyPr lIns="685800" tIns="685800" rIns="685800" bIns="685800" anchor="ctr" anchorCtr="0">
            <a:noAutofit/>
          </a:bodyPr>
          <a:lstStyle>
            <a:lvl1pPr marL="0" indent="0">
              <a:lnSpc>
                <a:spcPts val="2201"/>
              </a:lnSpc>
              <a:buClr>
                <a:schemeClr val="accent1"/>
              </a:buClr>
              <a:buSzPct val="100000"/>
              <a:buFont typeface="Wingdings" panose="05000000000000000000" pitchFamily="2" charset="2"/>
              <a:buNone/>
              <a:defRPr sz="1801" baseline="0">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dirty="0"/>
              <a:t>Call out </a:t>
            </a:r>
            <a:r>
              <a:rPr lang="en-US"/>
              <a:t>description 18 </a:t>
            </a:r>
            <a:r>
              <a:rPr lang="en-US" dirty="0"/>
              <a:t>pt.</a:t>
            </a:r>
          </a:p>
        </p:txBody>
      </p:sp>
    </p:spTree>
    <p:extLst>
      <p:ext uri="{BB962C8B-B14F-4D97-AF65-F5344CB8AC3E}">
        <p14:creationId xmlns:p14="http://schemas.microsoft.com/office/powerpoint/2010/main" val="82652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Content: (2) 1/2 Images Left Callout V Center Chartreus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1"/>
            <a:ext cx="6099048" cy="1814945"/>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0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(2) 1/2 Images L</a:t>
            </a:r>
          </a:p>
        </p:txBody>
      </p:sp>
      <p:sp>
        <p:nvSpPr>
          <p:cNvPr id="8" name="Text Placeholder 4"/>
          <p:cNvSpPr>
            <a:spLocks noGrp="1"/>
          </p:cNvSpPr>
          <p:nvPr>
            <p:ph type="body" sz="quarter" idx="10" hasCustomPrompt="1"/>
          </p:nvPr>
        </p:nvSpPr>
        <p:spPr>
          <a:xfrm>
            <a:off x="6089904" y="1548522"/>
            <a:ext cx="6102096" cy="4714674"/>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Picture Placeholder 4"/>
          <p:cNvSpPr>
            <a:spLocks noGrp="1"/>
          </p:cNvSpPr>
          <p:nvPr>
            <p:ph type="pic" sz="quarter" idx="12" hasCustomPrompt="1"/>
          </p:nvPr>
        </p:nvSpPr>
        <p:spPr>
          <a:xfrm>
            <a:off x="0" y="4447309"/>
            <a:ext cx="6099048" cy="1815887"/>
          </a:xfrm>
          <a:prstGeom prst="rect">
            <a:avLst/>
          </a:prstGeom>
          <a:solidFill>
            <a:srgbClr val="404040"/>
          </a:solidFill>
        </p:spPr>
        <p:txBody>
          <a:bodyPr lIns="685800" tIns="1188720" rIns="685800" bIns="685800"/>
          <a:lstStyle>
            <a:lvl1pPr marL="0" marR="0" indent="0" algn="ctr" defTabSz="228597" rtl="0" eaLnBrk="1" fontAlgn="auto" latinLnBrk="0" hangingPunct="1">
              <a:lnSpc>
                <a:spcPts val="1001"/>
              </a:lnSpc>
              <a:spcBef>
                <a:spcPts val="601"/>
              </a:spcBef>
              <a:spcAft>
                <a:spcPts val="0"/>
              </a:spcAft>
              <a:buClrTx/>
              <a:buSzPct val="85000"/>
              <a:buFont typeface="Wingdings" panose="05000000000000000000" pitchFamily="2" charset="2"/>
              <a:buNone/>
              <a:tabLst>
                <a:tab pos="230184" algn="l"/>
              </a:tabLst>
              <a:defRPr lang="en-US" sz="10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a:t>
            </a:r>
            <a:br>
              <a:rPr lang="en-US" dirty="0"/>
            </a:br>
            <a:r>
              <a:rPr lang="en-US" dirty="0"/>
              <a:t>Click icon above to insert an image.</a:t>
            </a:r>
          </a:p>
        </p:txBody>
      </p:sp>
      <p:sp>
        <p:nvSpPr>
          <p:cNvPr id="9" name="Text Placeholder 4"/>
          <p:cNvSpPr>
            <a:spLocks noGrp="1"/>
          </p:cNvSpPr>
          <p:nvPr>
            <p:ph type="body" sz="quarter" idx="13" hasCustomPrompt="1"/>
          </p:nvPr>
        </p:nvSpPr>
        <p:spPr>
          <a:xfrm>
            <a:off x="0" y="1800226"/>
            <a:ext cx="6099048" cy="2660673"/>
          </a:xfrm>
          <a:prstGeom prst="rect">
            <a:avLst/>
          </a:prstGeom>
          <a:gradFill>
            <a:gsLst>
              <a:gs pos="15000">
                <a:schemeClr val="accent5"/>
              </a:gs>
              <a:gs pos="85000">
                <a:srgbClr val="4B8A00"/>
              </a:gs>
            </a:gsLst>
            <a:lin ang="2160000" scaled="0"/>
          </a:gradFill>
        </p:spPr>
        <p:txBody>
          <a:bodyPr lIns="685800" tIns="685800" rIns="685800" bIns="685800" anchor="ctr" anchorCtr="0">
            <a:noAutofit/>
          </a:bodyPr>
          <a:lstStyle>
            <a:lvl1pPr marL="0" indent="0">
              <a:lnSpc>
                <a:spcPts val="2201"/>
              </a:lnSpc>
              <a:buClr>
                <a:schemeClr val="accent1"/>
              </a:buClr>
              <a:buSzPct val="100000"/>
              <a:buFont typeface="Wingdings" panose="05000000000000000000" pitchFamily="2" charset="2"/>
              <a:buNone/>
              <a:defRPr sz="1801" baseline="0">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Tree>
    <p:extLst>
      <p:ext uri="{BB962C8B-B14F-4D97-AF65-F5344CB8AC3E}">
        <p14:creationId xmlns:p14="http://schemas.microsoft.com/office/powerpoint/2010/main" val="39454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dirty="0"/>
              <a:t>Slide Title 44 pt. Bold</a:t>
            </a:r>
          </a:p>
        </p:txBody>
      </p:sp>
      <p:sp>
        <p:nvSpPr>
          <p:cNvPr id="5" name="Text Placeholder 4"/>
          <p:cNvSpPr>
            <a:spLocks noGrp="1"/>
          </p:cNvSpPr>
          <p:nvPr>
            <p:ph type="body" sz="quarter" idx="10" hasCustomPrompt="1"/>
          </p:nvPr>
        </p:nvSpPr>
        <p:spPr>
          <a:xfrm>
            <a:off x="0" y="1373781"/>
            <a:ext cx="12192000" cy="4950973"/>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396573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Content: 1/2 Image L Callout Bottom FD Green">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6096000" cy="3429000"/>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Call</a:t>
            </a:r>
          </a:p>
        </p:txBody>
      </p:sp>
      <p:sp>
        <p:nvSpPr>
          <p:cNvPr id="8" name="Text Placeholder 4"/>
          <p:cNvSpPr>
            <a:spLocks noGrp="1"/>
          </p:cNvSpPr>
          <p:nvPr>
            <p:ph type="body" sz="quarter" idx="10" hasCustomPrompt="1"/>
          </p:nvPr>
        </p:nvSpPr>
        <p:spPr>
          <a:xfrm>
            <a:off x="6089904" y="1544498"/>
            <a:ext cx="6102096" cy="4722952"/>
          </a:xfrm>
          <a:prstGeom prst="rect">
            <a:avLst/>
          </a:prstGeom>
        </p:spPr>
        <p:txBody>
          <a:bodyPr lIns="457200" tIns="0" rIns="685800" bIns="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9" name="Text Placeholder 4"/>
          <p:cNvSpPr>
            <a:spLocks noGrp="1"/>
          </p:cNvSpPr>
          <p:nvPr>
            <p:ph type="body" sz="quarter" idx="13" hasCustomPrompt="1"/>
          </p:nvPr>
        </p:nvSpPr>
        <p:spPr>
          <a:xfrm>
            <a:off x="0" y="3429000"/>
            <a:ext cx="6096000" cy="2838450"/>
          </a:xfrm>
          <a:prstGeom prst="rect">
            <a:avLst/>
          </a:prstGeom>
          <a:gradFill>
            <a:gsLst>
              <a:gs pos="14000">
                <a:schemeClr val="accent1"/>
              </a:gs>
              <a:gs pos="85000">
                <a:schemeClr val="tx1"/>
              </a:gs>
            </a:gsLst>
            <a:lin ang="2160000" scaled="0"/>
          </a:gradFill>
        </p:spPr>
        <p:txBody>
          <a:bodyPr lIns="685800" tIns="685800" rIns="685800" bIns="685800" anchor="t"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Tree>
    <p:extLst>
      <p:ext uri="{BB962C8B-B14F-4D97-AF65-F5344CB8AC3E}">
        <p14:creationId xmlns:p14="http://schemas.microsoft.com/office/powerpoint/2010/main" val="258792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Content: 1/2 Image L Callout Bottom Chartreus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6096000" cy="3429000"/>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Call</a:t>
            </a:r>
          </a:p>
        </p:txBody>
      </p:sp>
      <p:sp>
        <p:nvSpPr>
          <p:cNvPr id="8" name="Text Placeholder 4"/>
          <p:cNvSpPr>
            <a:spLocks noGrp="1"/>
          </p:cNvSpPr>
          <p:nvPr>
            <p:ph type="body" sz="quarter" idx="10" hasCustomPrompt="1"/>
          </p:nvPr>
        </p:nvSpPr>
        <p:spPr>
          <a:xfrm>
            <a:off x="6089904" y="1534666"/>
            <a:ext cx="6102096" cy="4745504"/>
          </a:xfrm>
          <a:prstGeom prst="rect">
            <a:avLst/>
          </a:prstGeom>
        </p:spPr>
        <p:txBody>
          <a:bodyPr lIns="457200" tIns="0" rIns="685800" bIns="320040">
            <a:noAutofit/>
          </a:bodyPr>
          <a:lstStyle>
            <a:lvl1pPr marL="0" indent="0">
              <a:buClr>
                <a:schemeClr val="accent1"/>
              </a:buClr>
              <a:buSzPct val="100000"/>
              <a:buFont typeface="Wingdings" panose="05000000000000000000" pitchFamily="2" charset="2"/>
              <a:buNone/>
              <a:defRPr/>
            </a:lvl1pPr>
            <a:lvl2pPr marL="342894" indent="-342894">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0" name="Text Placeholder 4"/>
          <p:cNvSpPr>
            <a:spLocks noGrp="1"/>
          </p:cNvSpPr>
          <p:nvPr>
            <p:ph type="body" sz="quarter" idx="13" hasCustomPrompt="1"/>
          </p:nvPr>
        </p:nvSpPr>
        <p:spPr>
          <a:xfrm>
            <a:off x="0" y="3429000"/>
            <a:ext cx="6096000" cy="2838450"/>
          </a:xfrm>
          <a:prstGeom prst="rect">
            <a:avLst/>
          </a:prstGeom>
          <a:gradFill>
            <a:gsLst>
              <a:gs pos="15000">
                <a:schemeClr val="accent5"/>
              </a:gs>
              <a:gs pos="85000">
                <a:srgbClr val="4B8A00"/>
              </a:gs>
            </a:gsLst>
            <a:lin ang="2160000" scaled="0"/>
          </a:gradFill>
        </p:spPr>
        <p:txBody>
          <a:bodyPr lIns="685800" tIns="685800" rIns="685800" bIns="685800" anchor="t"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Tree>
    <p:extLst>
      <p:ext uri="{BB962C8B-B14F-4D97-AF65-F5344CB8AC3E}">
        <p14:creationId xmlns:p14="http://schemas.microsoft.com/office/powerpoint/2010/main" val="204353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Content: 1/2 Image L Callout Center FD Green">
    <p:spTree>
      <p:nvGrpSpPr>
        <p:cNvPr id="1" name=""/>
        <p:cNvGrpSpPr/>
        <p:nvPr/>
      </p:nvGrpSpPr>
      <p:grpSpPr>
        <a:xfrm>
          <a:off x="0" y="0"/>
          <a:ext cx="0" cy="0"/>
          <a:chOff x="0" y="0"/>
          <a:chExt cx="0" cy="0"/>
        </a:xfrm>
      </p:grpSpPr>
      <p:sp>
        <p:nvSpPr>
          <p:cNvPr id="2" name="Rectangle 1"/>
          <p:cNvSpPr/>
          <p:nvPr userDrawn="1"/>
        </p:nvSpPr>
        <p:spPr>
          <a:xfrm>
            <a:off x="6086475" y="0"/>
            <a:ext cx="6105525"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Call</a:t>
            </a:r>
          </a:p>
        </p:txBody>
      </p:sp>
      <p:sp>
        <p:nvSpPr>
          <p:cNvPr id="8" name="Text Placeholder 4"/>
          <p:cNvSpPr>
            <a:spLocks noGrp="1"/>
          </p:cNvSpPr>
          <p:nvPr>
            <p:ph type="body" sz="quarter" idx="10" hasCustomPrompt="1"/>
          </p:nvPr>
        </p:nvSpPr>
        <p:spPr>
          <a:xfrm>
            <a:off x="6089904" y="1548522"/>
            <a:ext cx="6102096" cy="4718928"/>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790575" y="0"/>
            <a:ext cx="4381500" cy="6263640"/>
          </a:xfrm>
          <a:prstGeom prst="rect">
            <a:avLst/>
          </a:prstGeom>
          <a:gradFill>
            <a:gsLst>
              <a:gs pos="15000">
                <a:schemeClr val="accent1">
                  <a:alpha val="85000"/>
                </a:schemeClr>
              </a:gs>
              <a:gs pos="85000">
                <a:schemeClr val="tx1">
                  <a:alpha val="90000"/>
                </a:schemeClr>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51640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ontent: 1/2 Image L Callout Center Chartreuse">
    <p:spTree>
      <p:nvGrpSpPr>
        <p:cNvPr id="1" name=""/>
        <p:cNvGrpSpPr/>
        <p:nvPr/>
      </p:nvGrpSpPr>
      <p:grpSpPr>
        <a:xfrm>
          <a:off x="0" y="0"/>
          <a:ext cx="0" cy="0"/>
          <a:chOff x="0" y="0"/>
          <a:chExt cx="0" cy="0"/>
        </a:xfrm>
      </p:grpSpPr>
      <p:sp>
        <p:nvSpPr>
          <p:cNvPr id="2" name="Rectangle 1"/>
          <p:cNvSpPr/>
          <p:nvPr userDrawn="1"/>
        </p:nvSpPr>
        <p:spPr>
          <a:xfrm>
            <a:off x="6086475" y="0"/>
            <a:ext cx="6105525"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Call</a:t>
            </a:r>
          </a:p>
        </p:txBody>
      </p:sp>
      <p:sp>
        <p:nvSpPr>
          <p:cNvPr id="8" name="Text Placeholder 4"/>
          <p:cNvSpPr>
            <a:spLocks noGrp="1"/>
          </p:cNvSpPr>
          <p:nvPr>
            <p:ph type="body" sz="quarter" idx="10" hasCustomPrompt="1"/>
          </p:nvPr>
        </p:nvSpPr>
        <p:spPr>
          <a:xfrm>
            <a:off x="6089904" y="1548522"/>
            <a:ext cx="6102096" cy="4718928"/>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790575" y="0"/>
            <a:ext cx="4381500" cy="6263640"/>
          </a:xfrm>
          <a:prstGeom prst="rect">
            <a:avLst/>
          </a:prstGeom>
          <a:gradFill>
            <a:gsLst>
              <a:gs pos="15000">
                <a:schemeClr val="accent5">
                  <a:alpha val="85000"/>
                </a:schemeClr>
              </a:gs>
              <a:gs pos="85000">
                <a:srgbClr val="4B8A00">
                  <a:alpha val="85000"/>
                </a:srgbClr>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266590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ontent: 1/3 Callout Left FD Green">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80129" y="1"/>
            <a:ext cx="811074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Callout Left</a:t>
            </a:r>
          </a:p>
        </p:txBody>
      </p:sp>
      <p:sp>
        <p:nvSpPr>
          <p:cNvPr id="8" name="Text Placeholder 4"/>
          <p:cNvSpPr>
            <a:spLocks noGrp="1"/>
          </p:cNvSpPr>
          <p:nvPr>
            <p:ph type="body" sz="quarter" idx="10" hasCustomPrompt="1"/>
          </p:nvPr>
        </p:nvSpPr>
        <p:spPr>
          <a:xfrm>
            <a:off x="4080129" y="1548520"/>
            <a:ext cx="8110744" cy="4718930"/>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0" y="0"/>
            <a:ext cx="4076700" cy="6267450"/>
          </a:xfrm>
          <a:prstGeom prst="rect">
            <a:avLst/>
          </a:prstGeom>
          <a:gradFill>
            <a:gsLst>
              <a:gs pos="14000">
                <a:schemeClr val="accent1"/>
              </a:gs>
              <a:gs pos="85000">
                <a:schemeClr val="tx1"/>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422170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Content: 1/3 Callout Left Chartreus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80129" y="1"/>
            <a:ext cx="811074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Callout Left</a:t>
            </a:r>
          </a:p>
        </p:txBody>
      </p:sp>
      <p:sp>
        <p:nvSpPr>
          <p:cNvPr id="8" name="Text Placeholder 4"/>
          <p:cNvSpPr>
            <a:spLocks noGrp="1"/>
          </p:cNvSpPr>
          <p:nvPr>
            <p:ph type="body" sz="quarter" idx="10" hasCustomPrompt="1"/>
          </p:nvPr>
        </p:nvSpPr>
        <p:spPr>
          <a:xfrm>
            <a:off x="4080129" y="1548520"/>
            <a:ext cx="8110744" cy="4718930"/>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0" y="0"/>
            <a:ext cx="4076700" cy="6263640"/>
          </a:xfrm>
          <a:prstGeom prst="rect">
            <a:avLst/>
          </a:prstGeom>
          <a:gradFill>
            <a:gsLst>
              <a:gs pos="14000">
                <a:schemeClr val="accent5"/>
              </a:gs>
              <a:gs pos="85000">
                <a:srgbClr val="4B8A00"/>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41218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ontent: 1/3 Callout/Image Left Faegre Green">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80129" y="1"/>
            <a:ext cx="811074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Callout/Image Left</a:t>
            </a:r>
          </a:p>
        </p:txBody>
      </p:sp>
      <p:sp>
        <p:nvSpPr>
          <p:cNvPr id="8" name="Text Placeholder 4"/>
          <p:cNvSpPr>
            <a:spLocks noGrp="1"/>
          </p:cNvSpPr>
          <p:nvPr>
            <p:ph type="body" sz="quarter" idx="10" hasCustomPrompt="1"/>
          </p:nvPr>
        </p:nvSpPr>
        <p:spPr>
          <a:xfrm>
            <a:off x="4080129" y="1548521"/>
            <a:ext cx="8110744" cy="4731649"/>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0" y="2368296"/>
            <a:ext cx="4076700" cy="3890009"/>
          </a:xfrm>
          <a:prstGeom prst="rect">
            <a:avLst/>
          </a:prstGeom>
          <a:gradFill>
            <a:gsLst>
              <a:gs pos="14000">
                <a:schemeClr val="accent1"/>
              </a:gs>
              <a:gs pos="100000">
                <a:schemeClr val="tx1"/>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1" name="Picture Placeholder 4"/>
          <p:cNvSpPr>
            <a:spLocks noGrp="1"/>
          </p:cNvSpPr>
          <p:nvPr>
            <p:ph type="pic" sz="quarter" idx="11" hasCustomPrompt="1"/>
          </p:nvPr>
        </p:nvSpPr>
        <p:spPr>
          <a:xfrm>
            <a:off x="0" y="0"/>
            <a:ext cx="4078224" cy="2382982"/>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4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Tree>
    <p:extLst>
      <p:ext uri="{BB962C8B-B14F-4D97-AF65-F5344CB8AC3E}">
        <p14:creationId xmlns:p14="http://schemas.microsoft.com/office/powerpoint/2010/main" val="82839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Content: 1/3 Callout/Image Left Chartreus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80129" y="1"/>
            <a:ext cx="811074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Callout/Image Left</a:t>
            </a:r>
          </a:p>
        </p:txBody>
      </p:sp>
      <p:sp>
        <p:nvSpPr>
          <p:cNvPr id="8" name="Text Placeholder 4"/>
          <p:cNvSpPr>
            <a:spLocks noGrp="1"/>
          </p:cNvSpPr>
          <p:nvPr>
            <p:ph type="body" sz="quarter" idx="10" hasCustomPrompt="1"/>
          </p:nvPr>
        </p:nvSpPr>
        <p:spPr>
          <a:xfrm>
            <a:off x="4080129" y="1548521"/>
            <a:ext cx="8110744" cy="4731649"/>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0" y="2368296"/>
            <a:ext cx="4076700" cy="3890009"/>
          </a:xfrm>
          <a:prstGeom prst="rect">
            <a:avLst/>
          </a:prstGeom>
          <a:gradFill>
            <a:gsLst>
              <a:gs pos="14000">
                <a:schemeClr val="accent5"/>
              </a:gs>
              <a:gs pos="100000">
                <a:srgbClr val="4B8A00"/>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1" name="Picture Placeholder 4"/>
          <p:cNvSpPr>
            <a:spLocks noGrp="1"/>
          </p:cNvSpPr>
          <p:nvPr>
            <p:ph type="pic" sz="quarter" idx="11" hasCustomPrompt="1"/>
          </p:nvPr>
        </p:nvSpPr>
        <p:spPr>
          <a:xfrm>
            <a:off x="0" y="0"/>
            <a:ext cx="4078224" cy="2382982"/>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4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Tree>
    <p:extLst>
      <p:ext uri="{BB962C8B-B14F-4D97-AF65-F5344CB8AC3E}">
        <p14:creationId xmlns:p14="http://schemas.microsoft.com/office/powerpoint/2010/main" val="370935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Content: 1/3 Callout/Image Right Faegre Green">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473" y="1"/>
            <a:ext cx="8110744" cy="1532727"/>
          </a:xfrm>
          <a:prstGeom prst="rect">
            <a:avLst/>
          </a:prstGeom>
        </p:spPr>
        <p:txBody>
          <a:bodyPr vert="horz" wrap="square" lIns="685800" tIns="685800" rIns="457200" bIns="228600" rtlCol="0" anchor="t" anchorCtr="0">
            <a:spAutoFit/>
          </a:bodyPr>
          <a:lstStyle>
            <a:lvl1pPr algn="l">
              <a:defRPr baseline="0"/>
            </a:lvl1pPr>
          </a:lstStyle>
          <a:p>
            <a:r>
              <a:rPr lang="en-US" dirty="0"/>
              <a:t>1/3 Callout/Image Right</a:t>
            </a:r>
          </a:p>
        </p:txBody>
      </p:sp>
      <p:sp>
        <p:nvSpPr>
          <p:cNvPr id="8" name="Text Placeholder 4"/>
          <p:cNvSpPr>
            <a:spLocks noGrp="1"/>
          </p:cNvSpPr>
          <p:nvPr>
            <p:ph type="body" sz="quarter" idx="10" hasCustomPrompt="1"/>
          </p:nvPr>
        </p:nvSpPr>
        <p:spPr>
          <a:xfrm>
            <a:off x="7473" y="1548522"/>
            <a:ext cx="8110744" cy="4718928"/>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8116823" y="2368296"/>
            <a:ext cx="4076700" cy="3890009"/>
          </a:xfrm>
          <a:prstGeom prst="rect">
            <a:avLst/>
          </a:prstGeom>
          <a:gradFill>
            <a:gsLst>
              <a:gs pos="14000">
                <a:schemeClr val="accent1"/>
              </a:gs>
              <a:gs pos="100000">
                <a:schemeClr val="tx1"/>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Picture Placeholder 4"/>
          <p:cNvSpPr>
            <a:spLocks noGrp="1"/>
          </p:cNvSpPr>
          <p:nvPr>
            <p:ph type="pic" sz="quarter" idx="11" hasCustomPrompt="1"/>
          </p:nvPr>
        </p:nvSpPr>
        <p:spPr>
          <a:xfrm>
            <a:off x="8115301" y="0"/>
            <a:ext cx="4078224" cy="2382982"/>
          </a:xfrm>
          <a:prstGeom prst="rect">
            <a:avLst/>
          </a:prstGeom>
          <a:solidFill>
            <a:srgbClr val="404040"/>
          </a:solidFill>
        </p:spPr>
        <p:txBody>
          <a:bodyPr lIns="685800" tIns="27432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4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Tree>
    <p:extLst>
      <p:ext uri="{BB962C8B-B14F-4D97-AF65-F5344CB8AC3E}">
        <p14:creationId xmlns:p14="http://schemas.microsoft.com/office/powerpoint/2010/main" val="229726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Content: 1/3 Callout/Image Right Chartreus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473" y="1"/>
            <a:ext cx="8110744" cy="1532727"/>
          </a:xfrm>
          <a:prstGeom prst="rect">
            <a:avLst/>
          </a:prstGeom>
        </p:spPr>
        <p:txBody>
          <a:bodyPr vert="horz" wrap="square" lIns="685800" tIns="685800" rIns="457200" bIns="228600" rtlCol="0" anchor="t" anchorCtr="0">
            <a:spAutoFit/>
          </a:bodyPr>
          <a:lstStyle>
            <a:lvl1pPr algn="l">
              <a:defRPr baseline="0"/>
            </a:lvl1pPr>
          </a:lstStyle>
          <a:p>
            <a:r>
              <a:rPr lang="en-US" dirty="0"/>
              <a:t>1/3 Callout/Image Right</a:t>
            </a:r>
          </a:p>
        </p:txBody>
      </p:sp>
      <p:sp>
        <p:nvSpPr>
          <p:cNvPr id="8" name="Text Placeholder 4"/>
          <p:cNvSpPr>
            <a:spLocks noGrp="1"/>
          </p:cNvSpPr>
          <p:nvPr>
            <p:ph type="body" sz="quarter" idx="10" hasCustomPrompt="1"/>
          </p:nvPr>
        </p:nvSpPr>
        <p:spPr>
          <a:xfrm>
            <a:off x="7473" y="1548522"/>
            <a:ext cx="8110744" cy="4718928"/>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8116823" y="2368296"/>
            <a:ext cx="4076700" cy="3890009"/>
          </a:xfrm>
          <a:prstGeom prst="rect">
            <a:avLst/>
          </a:prstGeom>
          <a:gradFill>
            <a:gsLst>
              <a:gs pos="15000">
                <a:schemeClr val="accent5"/>
              </a:gs>
              <a:gs pos="100000">
                <a:srgbClr val="4B8A00"/>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Picture Placeholder 4"/>
          <p:cNvSpPr>
            <a:spLocks noGrp="1"/>
          </p:cNvSpPr>
          <p:nvPr>
            <p:ph type="pic" sz="quarter" idx="11" hasCustomPrompt="1"/>
          </p:nvPr>
        </p:nvSpPr>
        <p:spPr>
          <a:xfrm>
            <a:off x="8115301" y="0"/>
            <a:ext cx="4078224" cy="2382982"/>
          </a:xfrm>
          <a:prstGeom prst="rect">
            <a:avLst/>
          </a:prstGeom>
          <a:solidFill>
            <a:srgbClr val="404040"/>
          </a:solidFill>
        </p:spPr>
        <p:txBody>
          <a:bodyPr lIns="685800" tIns="27432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4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Tree>
    <p:extLst>
      <p:ext uri="{BB962C8B-B14F-4D97-AF65-F5344CB8AC3E}">
        <p14:creationId xmlns:p14="http://schemas.microsoft.com/office/powerpoint/2010/main" val="231629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hoto BG 85% Trans ">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dirty="0"/>
              <a:t>Month Day, </a:t>
            </a:r>
            <a:r>
              <a:rPr lang="en-US" err="1"/>
              <a:t>20XX</a:t>
            </a:r>
            <a:r>
              <a:rPr lang="en-US"/>
              <a:t> 11 </a:t>
            </a:r>
            <a:r>
              <a:rPr lang="en-US" dirty="0"/>
              <a:t>pt.</a:t>
            </a:r>
          </a:p>
        </p:txBody>
      </p:sp>
      <p:sp>
        <p:nvSpPr>
          <p:cNvPr id="5" name="Text Placeholder 3"/>
          <p:cNvSpPr>
            <a:spLocks noGrp="1"/>
          </p:cNvSpPr>
          <p:nvPr>
            <p:ph type="body" sz="quarter" idx="10" hasCustomPrompt="1"/>
          </p:nvPr>
        </p:nvSpPr>
        <p:spPr>
          <a:xfrm>
            <a:off x="1" y="2170713"/>
            <a:ext cx="9336333"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lgn="l">
              <a:spcBef>
                <a:spcPts val="0"/>
              </a:spcBef>
              <a:buNone/>
              <a:defRPr sz="1235">
                <a:solidFill>
                  <a:schemeClr val="bg2"/>
                </a:solidFill>
              </a:defRPr>
            </a:lvl9pPr>
          </a:lstStyle>
          <a:p>
            <a:pPr lvl="0"/>
            <a:r>
              <a:rPr lang="en-US" dirty="0"/>
              <a:t>Presentation Eyebrow 14 pt. (Example: Proposal for XYZ Company)</a:t>
            </a:r>
          </a:p>
        </p:txBody>
      </p:sp>
      <p:sp>
        <p:nvSpPr>
          <p:cNvPr id="6" name="Text Placeholder 5"/>
          <p:cNvSpPr>
            <a:spLocks noGrp="1"/>
          </p:cNvSpPr>
          <p:nvPr>
            <p:ph type="body" sz="quarter" idx="11" hasCustomPrompt="1"/>
          </p:nvPr>
        </p:nvSpPr>
        <p:spPr>
          <a:xfrm>
            <a:off x="0" y="2733118"/>
            <a:ext cx="12192000" cy="3183589"/>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54 pt. Bold </a:t>
            </a:r>
            <a:br>
              <a:rPr lang="en-US" dirty="0"/>
            </a:br>
            <a:r>
              <a:rPr lang="en-US" dirty="0"/>
              <a:t>85% Transparency </a:t>
            </a:r>
          </a:p>
          <a:p>
            <a:pPr lvl="1"/>
            <a:r>
              <a:rPr lang="en-US" dirty="0"/>
              <a:t>Click “Increase List Level” to produce this style subhead 28 pt.</a:t>
            </a:r>
          </a:p>
        </p:txBody>
      </p:sp>
    </p:spTree>
    <p:extLst>
      <p:ext uri="{BB962C8B-B14F-4D97-AF65-F5344CB8AC3E}">
        <p14:creationId xmlns:p14="http://schemas.microsoft.com/office/powerpoint/2010/main" val="32153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Content: Full Image Left Corner Highlight FD Gree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685801" y="685800"/>
            <a:ext cx="5399478" cy="3729446"/>
          </a:xfrm>
          <a:prstGeom prst="rect">
            <a:avLst/>
          </a:prstGeom>
          <a:gradFill>
            <a:gsLst>
              <a:gs pos="15000">
                <a:schemeClr val="accent1">
                  <a:alpha val="90000"/>
                </a:schemeClr>
              </a:gs>
              <a:gs pos="85000">
                <a:schemeClr val="tx1">
                  <a:alpha val="90000"/>
                </a:schemeClr>
              </a:gs>
            </a:gsLst>
            <a:lin ang="2160000" scaled="0"/>
          </a:gradFill>
        </p:spPr>
        <p:txBody>
          <a:bodyPr lIns="685800" tIns="1371600" rIns="685800" bIns="685800" anchor="ctr" anchorCtr="0"/>
          <a:lstStyle>
            <a:lvl1pPr marL="0" indent="0">
              <a:defRPr b="1">
                <a:solidFill>
                  <a:schemeClr val="bg1"/>
                </a:solidFill>
              </a:defRPr>
            </a:lvl1pPr>
            <a:lvl2pPr marL="0" indent="0">
              <a:lnSpc>
                <a:spcPct val="90000"/>
              </a:lnSpc>
              <a:buFont typeface="Arial" panose="020B0604020202020204" pitchFamily="34" charset="0"/>
              <a:buNone/>
              <a:defRPr sz="1400">
                <a:solidFill>
                  <a:schemeClr val="bg1"/>
                </a:solidFill>
              </a:defRPr>
            </a:lvl2pPr>
            <a:lvl3pPr marL="0" indent="0">
              <a:lnSpc>
                <a:spcPct val="90000"/>
              </a:lnSpc>
              <a:buFont typeface="Arial" panose="020B0604020202020204" pitchFamily="34" charset="0"/>
              <a:buNone/>
              <a:defRPr sz="1400">
                <a:solidFill>
                  <a:schemeClr val="bg1"/>
                </a:solidFill>
              </a:defRPr>
            </a:lvl3pPr>
            <a:lvl4pPr marL="0" indent="0">
              <a:lnSpc>
                <a:spcPct val="90000"/>
              </a:lnSpc>
              <a:buFont typeface="Arial" panose="020B0604020202020204" pitchFamily="34" charset="0"/>
              <a:buNone/>
              <a:defRPr sz="1400">
                <a:solidFill>
                  <a:schemeClr val="bg1"/>
                </a:solidFill>
              </a:defRPr>
            </a:lvl4pPr>
            <a:lvl5pPr marL="0" indent="0">
              <a:lnSpc>
                <a:spcPct val="90000"/>
              </a:lnSpc>
              <a:buFont typeface="Arial" panose="020B0604020202020204" pitchFamily="34" charset="0"/>
              <a:buNone/>
              <a:defRPr sz="1400">
                <a:solidFill>
                  <a:schemeClr val="bg1"/>
                </a:solidFill>
              </a:defRPr>
            </a:lvl5pPr>
            <a:lvl6pPr marL="0" indent="0">
              <a:lnSpc>
                <a:spcPct val="90000"/>
              </a:lnSpc>
              <a:buNone/>
              <a:defRPr sz="1400">
                <a:solidFill>
                  <a:schemeClr val="bg1"/>
                </a:solidFill>
              </a:defRPr>
            </a:lvl6pPr>
            <a:lvl7pPr marL="0" indent="0">
              <a:buNone/>
              <a:defRPr sz="1400">
                <a:solidFill>
                  <a:schemeClr val="bg1"/>
                </a:solidFill>
              </a:defRPr>
            </a:lvl7pPr>
            <a:lvl8pPr marL="0" indent="0">
              <a:lnSpc>
                <a:spcPct val="90000"/>
              </a:lnSpc>
              <a:buNone/>
              <a:defRPr sz="1400">
                <a:solidFill>
                  <a:schemeClr val="bg1"/>
                </a:solidFill>
              </a:defRPr>
            </a:lvl8pPr>
            <a:lvl9pPr marL="0" indent="0">
              <a:lnSpc>
                <a:spcPct val="90000"/>
              </a:lnSpc>
              <a:buNone/>
              <a:defRPr sz="1400">
                <a:solidFill>
                  <a:schemeClr val="bg1"/>
                </a:solidFill>
              </a:defRPr>
            </a:lvl9pPr>
          </a:lstStyle>
          <a:p>
            <a:pPr lvl="0"/>
            <a:r>
              <a:rPr lang="en-US" dirty="0"/>
              <a:t>Full Image Left Corner Highlight 28 pt. Bold</a:t>
            </a:r>
          </a:p>
          <a:p>
            <a:pPr lvl="1"/>
            <a:r>
              <a:rPr lang="en-US" dirty="0"/>
              <a:t>Call out description 14 </a:t>
            </a:r>
            <a:r>
              <a:rPr lang="en-US"/>
              <a:t>pt.</a:t>
            </a:r>
            <a:endParaRPr lang="en-US" dirty="0"/>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48102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ontent: Full Image Left Corner Highlight Chartreuse">
    <p:spTree>
      <p:nvGrpSpPr>
        <p:cNvPr id="1" name=""/>
        <p:cNvGrpSpPr/>
        <p:nvPr/>
      </p:nvGrpSpPr>
      <p:grpSpPr>
        <a:xfrm>
          <a:off x="0" y="0"/>
          <a:ext cx="0" cy="0"/>
          <a:chOff x="0" y="0"/>
          <a:chExt cx="0" cy="0"/>
        </a:xfrm>
      </p:grpSpPr>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3"/>
          <p:cNvSpPr>
            <a:spLocks noGrp="1"/>
          </p:cNvSpPr>
          <p:nvPr>
            <p:ph type="body" sz="quarter" idx="11" hasCustomPrompt="1"/>
          </p:nvPr>
        </p:nvSpPr>
        <p:spPr>
          <a:xfrm>
            <a:off x="685801" y="685800"/>
            <a:ext cx="5399478" cy="3729446"/>
          </a:xfrm>
          <a:prstGeom prst="rect">
            <a:avLst/>
          </a:prstGeom>
          <a:gradFill>
            <a:gsLst>
              <a:gs pos="15000">
                <a:schemeClr val="accent5">
                  <a:alpha val="90000"/>
                </a:schemeClr>
              </a:gs>
              <a:gs pos="66000">
                <a:srgbClr val="4B8A00">
                  <a:alpha val="90000"/>
                </a:srgbClr>
              </a:gs>
            </a:gsLst>
            <a:lin ang="2160000" scaled="0"/>
          </a:gradFill>
        </p:spPr>
        <p:txBody>
          <a:bodyPr lIns="685800" tIns="1371600" rIns="685800" bIns="685800" anchor="ctr" anchorCtr="0"/>
          <a:lstStyle>
            <a:lvl1pPr marL="0" indent="0">
              <a:defRPr b="1">
                <a:solidFill>
                  <a:schemeClr val="bg1"/>
                </a:solidFill>
              </a:defRPr>
            </a:lvl1pPr>
            <a:lvl2pPr marL="0" indent="0">
              <a:lnSpc>
                <a:spcPct val="90000"/>
              </a:lnSpc>
              <a:buFont typeface="Arial" panose="020B0604020202020204" pitchFamily="34" charset="0"/>
              <a:buNone/>
              <a:defRPr sz="1400">
                <a:solidFill>
                  <a:schemeClr val="bg1"/>
                </a:solidFill>
              </a:defRPr>
            </a:lvl2pPr>
            <a:lvl3pPr marL="0" indent="0">
              <a:lnSpc>
                <a:spcPct val="90000"/>
              </a:lnSpc>
              <a:buFont typeface="Arial" panose="020B0604020202020204" pitchFamily="34" charset="0"/>
              <a:buNone/>
              <a:defRPr sz="1400">
                <a:solidFill>
                  <a:schemeClr val="bg1"/>
                </a:solidFill>
              </a:defRPr>
            </a:lvl3pPr>
            <a:lvl4pPr marL="0" indent="0">
              <a:lnSpc>
                <a:spcPct val="90000"/>
              </a:lnSpc>
              <a:buFont typeface="Arial" panose="020B0604020202020204" pitchFamily="34" charset="0"/>
              <a:buNone/>
              <a:defRPr sz="1400">
                <a:solidFill>
                  <a:schemeClr val="bg1"/>
                </a:solidFill>
              </a:defRPr>
            </a:lvl4pPr>
            <a:lvl5pPr marL="0" indent="0">
              <a:lnSpc>
                <a:spcPct val="90000"/>
              </a:lnSpc>
              <a:buFont typeface="Arial" panose="020B0604020202020204" pitchFamily="34" charset="0"/>
              <a:buNone/>
              <a:defRPr sz="1400">
                <a:solidFill>
                  <a:schemeClr val="bg1"/>
                </a:solidFill>
              </a:defRPr>
            </a:lvl5pPr>
            <a:lvl6pPr marL="0" indent="0">
              <a:lnSpc>
                <a:spcPct val="90000"/>
              </a:lnSpc>
              <a:buNone/>
              <a:defRPr sz="1400">
                <a:solidFill>
                  <a:schemeClr val="bg1"/>
                </a:solidFill>
              </a:defRPr>
            </a:lvl6pPr>
            <a:lvl7pPr marL="0" indent="0">
              <a:buNone/>
              <a:defRPr sz="1400">
                <a:solidFill>
                  <a:schemeClr val="bg1"/>
                </a:solidFill>
              </a:defRPr>
            </a:lvl7pPr>
            <a:lvl8pPr marL="0" indent="0">
              <a:lnSpc>
                <a:spcPct val="90000"/>
              </a:lnSpc>
              <a:buNone/>
              <a:defRPr sz="1400">
                <a:solidFill>
                  <a:schemeClr val="bg1"/>
                </a:solidFill>
              </a:defRPr>
            </a:lvl8pPr>
            <a:lvl9pPr marL="0" indent="0">
              <a:lnSpc>
                <a:spcPct val="90000"/>
              </a:lnSpc>
              <a:buNone/>
              <a:defRPr sz="1400">
                <a:solidFill>
                  <a:schemeClr val="bg1"/>
                </a:solidFill>
              </a:defRPr>
            </a:lvl9pPr>
          </a:lstStyle>
          <a:p>
            <a:pPr lvl="0"/>
            <a:r>
              <a:rPr lang="en-US" dirty="0"/>
              <a:t>Full Image Left Corner Highlight 28 pt. Bold</a:t>
            </a:r>
          </a:p>
          <a:p>
            <a:pPr lvl="1"/>
            <a:r>
              <a:rPr lang="en-US" dirty="0"/>
              <a:t>Call out description 14 </a:t>
            </a:r>
            <a:r>
              <a:rPr lang="en-US"/>
              <a:t>pt.</a:t>
            </a:r>
            <a:endParaRPr lang="en-US" dirty="0"/>
          </a:p>
        </p:txBody>
      </p:sp>
    </p:spTree>
    <p:extLst>
      <p:ext uri="{BB962C8B-B14F-4D97-AF65-F5344CB8AC3E}">
        <p14:creationId xmlns:p14="http://schemas.microsoft.com/office/powerpoint/2010/main" val="137101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Content: (2) 1/2 Callouts L">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11017" y="1062990"/>
            <a:ext cx="6099466" cy="2057400"/>
          </a:xfrm>
          <a:prstGeom prst="rect">
            <a:avLst/>
          </a:prstGeom>
          <a:gradFill>
            <a:gsLst>
              <a:gs pos="14000">
                <a:schemeClr val="bg2">
                  <a:alpha val="85000"/>
                </a:schemeClr>
              </a:gs>
              <a:gs pos="64000">
                <a:srgbClr val="213442">
                  <a:alpha val="90000"/>
                </a:srgbClr>
              </a:gs>
            </a:gsLst>
            <a:lin ang="2160000" scaled="0"/>
          </a:gradFill>
        </p:spPr>
        <p:txBody>
          <a:bodyPr lIns="1508760" tIns="457200" rIns="685800" bIns="457200" anchor="ctr" anchorCtr="0"/>
          <a:lstStyle>
            <a:lvl1pPr marL="0" indent="0">
              <a:defRPr b="1">
                <a:solidFill>
                  <a:schemeClr val="bg1"/>
                </a:solidFill>
              </a:defRPr>
            </a:lvl1pPr>
            <a:lvl2pPr marL="0" indent="0">
              <a:buFont typeface="Arial" panose="020B0604020202020204" pitchFamily="34" charset="0"/>
              <a:buNone/>
              <a:defRPr sz="1400">
                <a:solidFill>
                  <a:schemeClr val="bg1"/>
                </a:solidFill>
              </a:defRPr>
            </a:lvl2pPr>
            <a:lvl3pPr marL="0" indent="0">
              <a:buFont typeface="Arial" panose="020B0604020202020204" pitchFamily="34" charse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None/>
              <a:defRPr sz="1400">
                <a:solidFill>
                  <a:schemeClr val="bg1"/>
                </a:solidFill>
              </a:defRPr>
            </a:lvl6pPr>
            <a:lvl7pPr marL="0" indent="0">
              <a:buNone/>
              <a:defRPr sz="1400">
                <a:solidFill>
                  <a:schemeClr val="bg1"/>
                </a:solidFill>
              </a:defRPr>
            </a:lvl7pPr>
            <a:lvl8pPr marL="0" indent="0">
              <a:buNone/>
              <a:defRPr sz="1400">
                <a:solidFill>
                  <a:schemeClr val="bg1"/>
                </a:solidFill>
              </a:defRPr>
            </a:lvl8pPr>
            <a:lvl9pPr marL="0" indent="0">
              <a:buNone/>
              <a:defRPr sz="1400">
                <a:solidFill>
                  <a:schemeClr val="bg1"/>
                </a:solidFill>
              </a:defRPr>
            </a:lvl9pPr>
          </a:lstStyle>
          <a:p>
            <a:pPr lvl="0"/>
            <a:r>
              <a:rPr lang="en-US" dirty="0"/>
              <a:t>Highlight 28 pt. Bold</a:t>
            </a:r>
          </a:p>
          <a:p>
            <a:pPr lvl="1"/>
            <a:r>
              <a:rPr lang="en-US" dirty="0"/>
              <a:t>Call out description 14 </a:t>
            </a:r>
            <a:r>
              <a:rPr lang="en-US"/>
              <a:t>pt.</a:t>
            </a:r>
          </a:p>
        </p:txBody>
      </p:sp>
      <p:sp>
        <p:nvSpPr>
          <p:cNvPr id="2" name="Rectangle 1"/>
          <p:cNvSpPr/>
          <p:nvPr userDrawn="1"/>
        </p:nvSpPr>
        <p:spPr>
          <a:xfrm>
            <a:off x="6086475" y="0"/>
            <a:ext cx="6105525"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(2) 1/2 Callouts L</a:t>
            </a:r>
          </a:p>
        </p:txBody>
      </p:sp>
      <p:sp>
        <p:nvSpPr>
          <p:cNvPr id="8" name="Text Placeholder 4"/>
          <p:cNvSpPr>
            <a:spLocks noGrp="1"/>
          </p:cNvSpPr>
          <p:nvPr>
            <p:ph type="body" sz="quarter" idx="10" hasCustomPrompt="1"/>
          </p:nvPr>
        </p:nvSpPr>
        <p:spPr>
          <a:xfrm>
            <a:off x="6089904" y="1539610"/>
            <a:ext cx="6102096" cy="4727840"/>
          </a:xfrm>
          <a:prstGeom prst="rect">
            <a:avLst/>
          </a:prstGeom>
        </p:spPr>
        <p:txBody>
          <a:bodyPr lIns="457200" tIns="0" rIns="685800" bIns="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9" name="Text Placeholder 3"/>
          <p:cNvSpPr>
            <a:spLocks noGrp="1"/>
          </p:cNvSpPr>
          <p:nvPr>
            <p:ph type="body" sz="quarter" idx="12" hasCustomPrompt="1"/>
          </p:nvPr>
        </p:nvSpPr>
        <p:spPr>
          <a:xfrm>
            <a:off x="-11017" y="3114466"/>
            <a:ext cx="6099466" cy="2057400"/>
          </a:xfrm>
          <a:prstGeom prst="rect">
            <a:avLst/>
          </a:prstGeom>
          <a:gradFill>
            <a:gsLst>
              <a:gs pos="14000">
                <a:schemeClr val="tx2">
                  <a:alpha val="85000"/>
                </a:schemeClr>
              </a:gs>
              <a:gs pos="54000">
                <a:srgbClr val="47606C"/>
              </a:gs>
            </a:gsLst>
            <a:lin ang="2160000" scaled="0"/>
          </a:gradFill>
        </p:spPr>
        <p:txBody>
          <a:bodyPr lIns="1508760" tIns="457200" rIns="685800" bIns="457200" anchor="ctr" anchorCtr="0"/>
          <a:lstStyle>
            <a:lvl1pPr marL="0" indent="0">
              <a:defRPr b="1">
                <a:solidFill>
                  <a:schemeClr val="bg1"/>
                </a:solidFill>
              </a:defRPr>
            </a:lvl1pPr>
            <a:lvl2pPr marL="0" indent="0">
              <a:buFont typeface="Arial" panose="020B0604020202020204" pitchFamily="34" charset="0"/>
              <a:buNone/>
              <a:defRPr sz="1400">
                <a:solidFill>
                  <a:schemeClr val="bg1"/>
                </a:solidFill>
              </a:defRPr>
            </a:lvl2pPr>
            <a:lvl3pPr marL="0" indent="0">
              <a:buFont typeface="Arial" panose="020B0604020202020204" pitchFamily="34" charse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None/>
              <a:defRPr sz="1400">
                <a:solidFill>
                  <a:schemeClr val="bg1"/>
                </a:solidFill>
              </a:defRPr>
            </a:lvl6pPr>
            <a:lvl7pPr marL="0" indent="0">
              <a:buNone/>
              <a:defRPr sz="1400">
                <a:solidFill>
                  <a:schemeClr val="bg1"/>
                </a:solidFill>
              </a:defRPr>
            </a:lvl7pPr>
            <a:lvl8pPr marL="0" indent="0">
              <a:buNone/>
              <a:defRPr sz="1400">
                <a:solidFill>
                  <a:schemeClr val="bg1"/>
                </a:solidFill>
              </a:defRPr>
            </a:lvl8pPr>
            <a:lvl9pPr marL="0" indent="0">
              <a:buNone/>
              <a:defRPr sz="1400">
                <a:solidFill>
                  <a:schemeClr val="bg1"/>
                </a:solidFill>
              </a:defRPr>
            </a:lvl9pPr>
          </a:lstStyle>
          <a:p>
            <a:pPr lvl="0"/>
            <a:r>
              <a:rPr lang="en-US" dirty="0"/>
              <a:t>Highlight 28 pt. Bold</a:t>
            </a:r>
          </a:p>
          <a:p>
            <a:pPr lvl="1"/>
            <a:r>
              <a:rPr lang="en-US" dirty="0"/>
              <a:t>Call out description 14 </a:t>
            </a:r>
            <a:r>
              <a:rPr lang="en-US"/>
              <a:t>pt.</a:t>
            </a:r>
          </a:p>
        </p:txBody>
      </p:sp>
    </p:spTree>
    <p:extLst>
      <p:ext uri="{BB962C8B-B14F-4D97-AF65-F5344CB8AC3E}">
        <p14:creationId xmlns:p14="http://schemas.microsoft.com/office/powerpoint/2010/main" val="290332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ontent: 3 Callouts Image Top">
    <p:spTree>
      <p:nvGrpSpPr>
        <p:cNvPr id="1" name=""/>
        <p:cNvGrpSpPr/>
        <p:nvPr/>
      </p:nvGrpSpPr>
      <p:grpSpPr>
        <a:xfrm>
          <a:off x="0" y="0"/>
          <a:ext cx="0" cy="0"/>
          <a:chOff x="0" y="0"/>
          <a:chExt cx="0" cy="0"/>
        </a:xfrm>
      </p:grpSpPr>
      <p:sp>
        <p:nvSpPr>
          <p:cNvPr id="2" name="Rectangle 1"/>
          <p:cNvSpPr/>
          <p:nvPr userDrawn="1"/>
        </p:nvSpPr>
        <p:spPr>
          <a:xfrm>
            <a:off x="2" y="2562226"/>
            <a:ext cx="12192000" cy="3705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8" name="Text Placeholder 4"/>
          <p:cNvSpPr>
            <a:spLocks noGrp="1"/>
          </p:cNvSpPr>
          <p:nvPr>
            <p:ph type="body" sz="quarter" idx="10" hasCustomPrompt="1"/>
          </p:nvPr>
        </p:nvSpPr>
        <p:spPr>
          <a:xfrm>
            <a:off x="0" y="3124200"/>
            <a:ext cx="12192000" cy="3130296"/>
          </a:xfrm>
          <a:prstGeom prst="rect">
            <a:avLst/>
          </a:prstGeom>
        </p:spPr>
        <p:txBody>
          <a:bodyPr lIns="685800" tIns="457200" rIns="685800" bIns="320040">
            <a:noAutofit/>
          </a:bodyPr>
          <a:lstStyle>
            <a:lvl1pPr marL="0" indent="0" algn="ctr">
              <a:spcAft>
                <a:spcPts val="1200"/>
              </a:spcAft>
              <a:buClr>
                <a:schemeClr val="accent1"/>
              </a:buClr>
              <a:buSzPct val="100000"/>
              <a:buFont typeface="Wingdings" panose="05000000000000000000" pitchFamily="2" charset="2"/>
              <a:buNone/>
              <a:defRPr sz="4400" b="1" baseline="0"/>
            </a:lvl1pPr>
            <a:lvl2pPr marL="0" indent="0" algn="ctr">
              <a:lnSpc>
                <a:spcPts val="2800"/>
              </a:lnSpc>
              <a:buClr>
                <a:schemeClr val="accent1"/>
              </a:buClr>
              <a:buSzPct val="100000"/>
              <a:buFont typeface="Wingdings" panose="05000000000000000000" pitchFamily="2" charset="2"/>
              <a:buNone/>
              <a:defRPr sz="2000" baseline="0"/>
            </a:lvl2pPr>
            <a:lvl3pPr marL="0" indent="0" algn="ctr">
              <a:spcBef>
                <a:spcPts val="1200"/>
              </a:spcBef>
              <a:buClr>
                <a:schemeClr val="accent1"/>
              </a:buClr>
              <a:buSzPct val="100000"/>
              <a:buFont typeface="Arial" panose="020B0604020202020204" pitchFamily="34" charset="0"/>
              <a:buNone/>
              <a:defRPr sz="2000"/>
            </a:lvl3pPr>
            <a:lvl4pPr marL="0" indent="0" algn="ctr">
              <a:spcBef>
                <a:spcPts val="1200"/>
              </a:spcBef>
              <a:buClr>
                <a:schemeClr val="accent1"/>
              </a:buClr>
              <a:buSzPct val="100000"/>
              <a:buFont typeface="Arial" panose="020B0604020202020204" pitchFamily="34" charset="0"/>
              <a:buNone/>
              <a:defRPr sz="2000"/>
            </a:lvl4pPr>
            <a:lvl5pPr marL="0" indent="0" algn="ctr">
              <a:spcBef>
                <a:spcPts val="1200"/>
              </a:spcBef>
              <a:buClr>
                <a:schemeClr val="accent1"/>
              </a:buClr>
              <a:buSzPct val="100000"/>
              <a:buFont typeface="Arial" panose="020B0604020202020204" pitchFamily="34" charset="0"/>
              <a:buNone/>
              <a:tabLst/>
              <a:defRPr sz="2000"/>
            </a:lvl5pPr>
            <a:lvl6pPr marL="0" indent="0" algn="ctr">
              <a:spcBef>
                <a:spcPts val="1200"/>
              </a:spcBef>
              <a:buClr>
                <a:schemeClr val="accent1"/>
              </a:buClr>
              <a:buFont typeface="Arial" panose="020B0604020202020204" pitchFamily="34" charset="0"/>
              <a:buNone/>
              <a:defRPr sz="2000"/>
            </a:lvl6pPr>
            <a:lvl7pPr marL="0" indent="0" algn="ctr">
              <a:spcBef>
                <a:spcPts val="1200"/>
              </a:spcBef>
              <a:buClr>
                <a:schemeClr val="accent1"/>
              </a:buClr>
              <a:buFont typeface="Arial" panose="020B0604020202020204" pitchFamily="34" charset="0"/>
              <a:buNone/>
              <a:defRPr sz="2000" baseline="0"/>
            </a:lvl7pPr>
            <a:lvl8pPr marL="0" indent="0" algn="ctr">
              <a:spcBef>
                <a:spcPts val="1200"/>
              </a:spcBef>
              <a:buClr>
                <a:schemeClr val="accent1"/>
              </a:buClr>
              <a:buFont typeface="Arial" panose="020B0604020202020204" pitchFamily="34" charset="0"/>
              <a:buNone/>
              <a:defRPr sz="2000" baseline="0"/>
            </a:lvl8pPr>
            <a:lvl9pPr marL="0" indent="0" algn="ctr">
              <a:spcBef>
                <a:spcPts val="1200"/>
              </a:spcBef>
              <a:buClr>
                <a:schemeClr val="accent1"/>
              </a:buClr>
              <a:buFont typeface="Arial" panose="020B0604020202020204" pitchFamily="34" charset="0"/>
              <a:buNone/>
              <a:defRPr sz="2000"/>
            </a:lvl9pPr>
          </a:lstStyle>
          <a:p>
            <a:pPr lvl="0"/>
            <a:r>
              <a:rPr lang="en-US" dirty="0"/>
              <a:t>3 Callouts Image Top 44 pt. Bold</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err="1"/>
              <a:t>facilisi</a:t>
            </a:r>
            <a:r>
              <a:rPr lang="en-US"/>
              <a:t>. 20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4" name="Text Placeholder 3"/>
          <p:cNvSpPr>
            <a:spLocks noGrp="1"/>
          </p:cNvSpPr>
          <p:nvPr>
            <p:ph type="body" sz="quarter" idx="11" hasCustomPrompt="1"/>
          </p:nvPr>
        </p:nvSpPr>
        <p:spPr>
          <a:xfrm>
            <a:off x="1562100" y="685800"/>
            <a:ext cx="2514601" cy="2438400"/>
          </a:xfrm>
          <a:prstGeom prst="rect">
            <a:avLst/>
          </a:prstGeom>
          <a:gradFill>
            <a:gsLst>
              <a:gs pos="55000">
                <a:schemeClr val="accent3"/>
              </a:gs>
              <a:gs pos="85000">
                <a:srgbClr val="0058AE"/>
              </a:gs>
            </a:gsLst>
            <a:lin ang="2160000" scaled="0"/>
          </a:gradFill>
        </p:spPr>
        <p:txBody>
          <a:bodyPr wrap="square" lIns="182880" tIns="274320" rIns="182880" bIns="274320" anchor="t" anchorCtr="0">
            <a:normAutofit/>
          </a:bodyPr>
          <a:lstStyle>
            <a:lvl1pPr marL="0" indent="0" algn="ctr">
              <a:spcBef>
                <a:spcPts val="0"/>
              </a:spcBef>
              <a:defRPr sz="2400" b="1">
                <a:solidFill>
                  <a:schemeClr val="bg1"/>
                </a:solidFill>
              </a:defRPr>
            </a:lvl1pPr>
            <a:lvl2pPr marL="0" indent="0" algn="ctr">
              <a:buFont typeface="Arial" panose="020B0604020202020204" pitchFamily="34" charset="0"/>
              <a:buNone/>
              <a:tabLst/>
              <a:defRPr sz="1401" baseline="0">
                <a:solidFill>
                  <a:schemeClr val="bg1"/>
                </a:solidFill>
              </a:defRPr>
            </a:lvl2pPr>
            <a:lvl3pPr marL="0" indent="0" algn="ctr">
              <a:buFont typeface="Arial" panose="020B0604020202020204" pitchFamily="34" charset="0"/>
              <a:buNone/>
              <a:defRPr sz="1401">
                <a:solidFill>
                  <a:schemeClr val="bg1"/>
                </a:solidFill>
              </a:defRPr>
            </a:lvl3pPr>
            <a:lvl4pPr marL="0" indent="0" algn="ctr">
              <a:buFont typeface="Arial" panose="020B0604020202020204" pitchFamily="34" charset="0"/>
              <a:buNone/>
              <a:defRPr sz="1401">
                <a:solidFill>
                  <a:schemeClr val="bg1"/>
                </a:solidFill>
              </a:defRPr>
            </a:lvl4pPr>
            <a:lvl5pPr marL="0" indent="0" algn="ctr">
              <a:buFont typeface="Arial" panose="020B0604020202020204" pitchFamily="34" charset="0"/>
              <a:buNone/>
              <a:defRPr sz="1401">
                <a:solidFill>
                  <a:schemeClr val="bg1"/>
                </a:solidFill>
              </a:defRPr>
            </a:lvl5pPr>
            <a:lvl6pPr marL="0" indent="0" algn="ctr">
              <a:buNone/>
              <a:defRPr sz="1401">
                <a:solidFill>
                  <a:schemeClr val="bg1"/>
                </a:solidFill>
              </a:defRPr>
            </a:lvl6pPr>
            <a:lvl7pPr marL="0" indent="0" algn="ctr">
              <a:buNone/>
              <a:defRPr sz="1401">
                <a:solidFill>
                  <a:schemeClr val="bg1"/>
                </a:solidFill>
              </a:defRPr>
            </a:lvl7pPr>
            <a:lvl8pPr marL="0" indent="0" algn="ctr">
              <a:buNone/>
              <a:defRPr sz="1401">
                <a:solidFill>
                  <a:schemeClr val="bg1"/>
                </a:solidFill>
              </a:defRPr>
            </a:lvl8pPr>
            <a:lvl9pPr marL="0" indent="0" algn="ctr">
              <a:buNone/>
              <a:defRPr sz="1401">
                <a:solidFill>
                  <a:schemeClr val="bg1"/>
                </a:solidFill>
              </a:defRPr>
            </a:lvl9pPr>
          </a:lstStyle>
          <a:p>
            <a:pPr lvl="0"/>
            <a:r>
              <a:rPr lang="en-US"/>
              <a:t>Heading </a:t>
            </a:r>
            <a:br>
              <a:rPr lang="en-US"/>
            </a:br>
            <a:r>
              <a:rPr lang="en-US"/>
              <a:t>Bold 24 pt.</a:t>
            </a:r>
          </a:p>
          <a:p>
            <a:pPr lvl="1"/>
            <a:r>
              <a:rPr lang="en-US"/>
              <a:t>Call out description 14 pt.</a:t>
            </a:r>
          </a:p>
        </p:txBody>
      </p:sp>
      <p:sp>
        <p:nvSpPr>
          <p:cNvPr id="9" name="Text Placeholder 3"/>
          <p:cNvSpPr>
            <a:spLocks noGrp="1"/>
          </p:cNvSpPr>
          <p:nvPr>
            <p:ph type="body" sz="quarter" idx="12" hasCustomPrompt="1"/>
          </p:nvPr>
        </p:nvSpPr>
        <p:spPr>
          <a:xfrm>
            <a:off x="4838700" y="685800"/>
            <a:ext cx="2514601" cy="2438400"/>
          </a:xfrm>
          <a:prstGeom prst="rect">
            <a:avLst/>
          </a:prstGeom>
          <a:gradFill>
            <a:gsLst>
              <a:gs pos="55000">
                <a:schemeClr val="accent6"/>
              </a:gs>
              <a:gs pos="85000">
                <a:srgbClr val="156E84"/>
              </a:gs>
            </a:gsLst>
            <a:lin ang="2160000" scaled="0"/>
          </a:gradFill>
        </p:spPr>
        <p:txBody>
          <a:bodyPr wrap="square" lIns="182880" tIns="274320" rIns="182880" bIns="274320" anchor="t" anchorCtr="0">
            <a:normAutofit/>
          </a:bodyPr>
          <a:lstStyle>
            <a:lvl1pPr marL="0" indent="0" algn="ctr">
              <a:spcBef>
                <a:spcPts val="0"/>
              </a:spcBef>
              <a:defRPr sz="2400" b="1">
                <a:solidFill>
                  <a:schemeClr val="bg1"/>
                </a:solidFill>
              </a:defRPr>
            </a:lvl1pPr>
            <a:lvl2pPr marL="0" indent="0" algn="ctr">
              <a:defRPr sz="1401" baseline="0">
                <a:solidFill>
                  <a:schemeClr val="bg1"/>
                </a:solidFill>
              </a:defRPr>
            </a:lvl2pPr>
            <a:lvl3pPr marL="0" indent="0" algn="ctr">
              <a:buFont typeface="Arial" panose="020B0604020202020204" pitchFamily="34" charset="0"/>
              <a:buNone/>
              <a:defRPr sz="1401">
                <a:solidFill>
                  <a:schemeClr val="bg1"/>
                </a:solidFill>
              </a:defRPr>
            </a:lvl3pPr>
            <a:lvl4pPr marL="0" indent="0" algn="ctr">
              <a:buFont typeface="Arial" panose="020B0604020202020204" pitchFamily="34" charset="0"/>
              <a:buNone/>
              <a:defRPr sz="1401">
                <a:solidFill>
                  <a:schemeClr val="bg1"/>
                </a:solidFill>
              </a:defRPr>
            </a:lvl4pPr>
            <a:lvl5pPr marL="0" indent="0" algn="ctr">
              <a:buFont typeface="Arial" panose="020B0604020202020204" pitchFamily="34" charset="0"/>
              <a:buNone/>
              <a:defRPr sz="1401">
                <a:solidFill>
                  <a:schemeClr val="bg1"/>
                </a:solidFill>
              </a:defRPr>
            </a:lvl5pPr>
            <a:lvl6pPr marL="0" indent="0" algn="ctr">
              <a:buNone/>
              <a:defRPr sz="1401">
                <a:solidFill>
                  <a:schemeClr val="bg1"/>
                </a:solidFill>
              </a:defRPr>
            </a:lvl6pPr>
            <a:lvl7pPr marL="0" indent="0" algn="ctr">
              <a:buNone/>
              <a:defRPr sz="1401">
                <a:solidFill>
                  <a:schemeClr val="bg1"/>
                </a:solidFill>
              </a:defRPr>
            </a:lvl7pPr>
            <a:lvl8pPr marL="0" indent="0" algn="ctr">
              <a:buNone/>
              <a:defRPr sz="1401">
                <a:solidFill>
                  <a:schemeClr val="bg1"/>
                </a:solidFill>
              </a:defRPr>
            </a:lvl8pPr>
            <a:lvl9pPr marL="0" indent="0" algn="ctr">
              <a:buNone/>
              <a:defRPr sz="1401">
                <a:solidFill>
                  <a:schemeClr val="bg1"/>
                </a:solidFill>
              </a:defRPr>
            </a:lvl9pPr>
          </a:lstStyle>
          <a:p>
            <a:pPr lvl="0"/>
            <a:r>
              <a:rPr lang="en-US"/>
              <a:t>Heading </a:t>
            </a:r>
            <a:br>
              <a:rPr lang="en-US"/>
            </a:br>
            <a:r>
              <a:rPr lang="en-US"/>
              <a:t>Bold 24 pt.</a:t>
            </a:r>
          </a:p>
          <a:p>
            <a:pPr lvl="1"/>
            <a:r>
              <a:rPr lang="en-US"/>
              <a:t>Call out description 14 pt.</a:t>
            </a:r>
          </a:p>
        </p:txBody>
      </p:sp>
      <p:sp>
        <p:nvSpPr>
          <p:cNvPr id="11" name="Text Placeholder 3"/>
          <p:cNvSpPr>
            <a:spLocks noGrp="1"/>
          </p:cNvSpPr>
          <p:nvPr>
            <p:ph type="body" sz="quarter" idx="13" hasCustomPrompt="1"/>
          </p:nvPr>
        </p:nvSpPr>
        <p:spPr>
          <a:xfrm>
            <a:off x="8115300" y="685800"/>
            <a:ext cx="2514601" cy="2438400"/>
          </a:xfrm>
          <a:prstGeom prst="rect">
            <a:avLst/>
          </a:prstGeom>
          <a:gradFill>
            <a:gsLst>
              <a:gs pos="55000">
                <a:schemeClr val="bg2"/>
              </a:gs>
              <a:gs pos="85000">
                <a:srgbClr val="213442"/>
              </a:gs>
            </a:gsLst>
            <a:lin ang="2160000" scaled="0"/>
          </a:gradFill>
        </p:spPr>
        <p:txBody>
          <a:bodyPr wrap="square" lIns="182880" tIns="274320" rIns="182880" bIns="274320" anchor="t" anchorCtr="0">
            <a:normAutofit/>
          </a:bodyPr>
          <a:lstStyle>
            <a:lvl1pPr marL="0" indent="0" algn="ctr">
              <a:spcBef>
                <a:spcPts val="0"/>
              </a:spcBef>
              <a:defRPr sz="2400" b="1">
                <a:solidFill>
                  <a:schemeClr val="bg1"/>
                </a:solidFill>
              </a:defRPr>
            </a:lvl1pPr>
            <a:lvl2pPr marL="0" indent="0" algn="ctr">
              <a:defRPr sz="1401" baseline="0">
                <a:solidFill>
                  <a:schemeClr val="bg1"/>
                </a:solidFill>
              </a:defRPr>
            </a:lvl2pPr>
            <a:lvl3pPr marL="0" indent="0" algn="ctr">
              <a:buFont typeface="Arial" panose="020B0604020202020204" pitchFamily="34" charset="0"/>
              <a:buNone/>
              <a:defRPr sz="1401">
                <a:solidFill>
                  <a:schemeClr val="bg1"/>
                </a:solidFill>
              </a:defRPr>
            </a:lvl3pPr>
            <a:lvl4pPr marL="0" indent="0" algn="ctr">
              <a:buFont typeface="Arial" panose="020B0604020202020204" pitchFamily="34" charset="0"/>
              <a:buNone/>
              <a:defRPr sz="1401">
                <a:solidFill>
                  <a:schemeClr val="bg1"/>
                </a:solidFill>
              </a:defRPr>
            </a:lvl4pPr>
            <a:lvl5pPr marL="0" indent="0" algn="ctr">
              <a:buFont typeface="Arial" panose="020B0604020202020204" pitchFamily="34" charset="0"/>
              <a:buNone/>
              <a:defRPr sz="1401">
                <a:solidFill>
                  <a:schemeClr val="bg1"/>
                </a:solidFill>
              </a:defRPr>
            </a:lvl5pPr>
            <a:lvl6pPr marL="0" indent="0" algn="ctr">
              <a:buNone/>
              <a:defRPr sz="1401">
                <a:solidFill>
                  <a:schemeClr val="bg1"/>
                </a:solidFill>
              </a:defRPr>
            </a:lvl6pPr>
            <a:lvl7pPr marL="0" indent="0" algn="ctr">
              <a:buNone/>
              <a:defRPr sz="1401">
                <a:solidFill>
                  <a:schemeClr val="bg1"/>
                </a:solidFill>
              </a:defRPr>
            </a:lvl7pPr>
            <a:lvl8pPr marL="0" indent="0" algn="ctr">
              <a:buNone/>
              <a:defRPr sz="1401">
                <a:solidFill>
                  <a:schemeClr val="bg1"/>
                </a:solidFill>
              </a:defRPr>
            </a:lvl8pPr>
            <a:lvl9pPr marL="0" indent="0" algn="ctr">
              <a:buNone/>
              <a:defRPr sz="1401">
                <a:solidFill>
                  <a:schemeClr val="bg1"/>
                </a:solidFill>
              </a:defRPr>
            </a:lvl9pPr>
          </a:lstStyle>
          <a:p>
            <a:pPr lvl="0"/>
            <a:r>
              <a:rPr lang="en-US"/>
              <a:t>Heading </a:t>
            </a:r>
            <a:br>
              <a:rPr lang="en-US"/>
            </a:br>
            <a:r>
              <a:rPr lang="en-US"/>
              <a:t>Bold 24 pt.</a:t>
            </a:r>
          </a:p>
          <a:p>
            <a:pPr lvl="1"/>
            <a:r>
              <a:rPr lang="en-US"/>
              <a:t>Call out description 14 pt.</a:t>
            </a:r>
          </a:p>
        </p:txBody>
      </p:sp>
    </p:spTree>
    <p:extLst>
      <p:ext uri="{BB962C8B-B14F-4D97-AF65-F5344CB8AC3E}">
        <p14:creationId xmlns:p14="http://schemas.microsoft.com/office/powerpoint/2010/main" val="284102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Content: 4 Callouts Image Bottom">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0" y="0"/>
            <a:ext cx="12192000" cy="3681664"/>
          </a:xfrm>
          <a:prstGeom prst="rect">
            <a:avLst/>
          </a:prstGeom>
          <a:solidFill>
            <a:schemeClr val="bg1"/>
          </a:solidFill>
        </p:spPr>
        <p:txBody>
          <a:bodyPr lIns="685800" tIns="685800" rIns="685800" bIns="228600">
            <a:noAutofit/>
          </a:bodyPr>
          <a:lstStyle>
            <a:lvl1pPr marL="0" indent="0" algn="ctr">
              <a:spcAft>
                <a:spcPts val="1200"/>
              </a:spcAft>
              <a:buClr>
                <a:schemeClr val="accent1"/>
              </a:buClr>
              <a:buSzPct val="100000"/>
              <a:buFont typeface="Wingdings" panose="05000000000000000000" pitchFamily="2" charset="2"/>
              <a:buNone/>
              <a:defRPr sz="4400" b="1"/>
            </a:lvl1pPr>
            <a:lvl2pPr marL="0" indent="0" algn="ctr">
              <a:lnSpc>
                <a:spcPts val="2800"/>
              </a:lnSpc>
              <a:buClr>
                <a:schemeClr val="accent1"/>
              </a:buClr>
              <a:buSzPct val="100000"/>
              <a:buFont typeface="Wingdings" panose="05000000000000000000" pitchFamily="2" charset="2"/>
              <a:buNone/>
              <a:defRPr sz="2800" baseline="0"/>
            </a:lvl2pPr>
            <a:lvl3pPr marL="0" indent="0" algn="ctr">
              <a:spcBef>
                <a:spcPts val="1200"/>
              </a:spcBef>
              <a:buClr>
                <a:schemeClr val="accent1"/>
              </a:buClr>
              <a:buSzPct val="100000"/>
              <a:buFont typeface="Arial" panose="020B0604020202020204" pitchFamily="34" charset="0"/>
              <a:buNone/>
              <a:defRPr sz="2800"/>
            </a:lvl3pPr>
            <a:lvl4pPr marL="0" indent="0" algn="ctr">
              <a:spcBef>
                <a:spcPts val="1200"/>
              </a:spcBef>
              <a:buClr>
                <a:schemeClr val="accent1"/>
              </a:buClr>
              <a:buSzPct val="100000"/>
              <a:buFont typeface="Arial" panose="020B0604020202020204" pitchFamily="34" charset="0"/>
              <a:buNone/>
              <a:defRPr sz="2800"/>
            </a:lvl4pPr>
            <a:lvl5pPr marL="0" indent="0" algn="ctr">
              <a:spcBef>
                <a:spcPts val="1200"/>
              </a:spcBef>
              <a:buClr>
                <a:schemeClr val="accent1"/>
              </a:buClr>
              <a:buSzPct val="100000"/>
              <a:buFont typeface="Arial" panose="020B0604020202020204" pitchFamily="34" charset="0"/>
              <a:buNone/>
              <a:tabLst/>
              <a:defRPr sz="2800"/>
            </a:lvl5pPr>
            <a:lvl6pPr marL="0" indent="0" algn="ctr">
              <a:spcBef>
                <a:spcPts val="1200"/>
              </a:spcBef>
              <a:buClr>
                <a:schemeClr val="accent1"/>
              </a:buClr>
              <a:buFont typeface="Arial" panose="020B0604020202020204" pitchFamily="34" charset="0"/>
              <a:buNone/>
              <a:defRPr sz="2800"/>
            </a:lvl6pPr>
            <a:lvl7pPr marL="0" indent="0" algn="ctr">
              <a:spcBef>
                <a:spcPts val="1200"/>
              </a:spcBef>
              <a:buClr>
                <a:schemeClr val="accent1"/>
              </a:buClr>
              <a:buFont typeface="Arial" panose="020B0604020202020204" pitchFamily="34" charset="0"/>
              <a:buNone/>
              <a:defRPr sz="2800" baseline="0"/>
            </a:lvl7pPr>
            <a:lvl8pPr marL="0" indent="0" algn="ctr">
              <a:spcBef>
                <a:spcPts val="1200"/>
              </a:spcBef>
              <a:buClr>
                <a:schemeClr val="accent1"/>
              </a:buClr>
              <a:buFont typeface="Arial" panose="020B0604020202020204" pitchFamily="34" charset="0"/>
              <a:buNone/>
              <a:defRPr sz="2800" baseline="0"/>
            </a:lvl8pPr>
            <a:lvl9pPr marL="0" indent="0" algn="ctr">
              <a:spcBef>
                <a:spcPts val="1200"/>
              </a:spcBef>
              <a:buClr>
                <a:schemeClr val="accent1"/>
              </a:buClr>
              <a:buFont typeface="Arial" panose="020B0604020202020204" pitchFamily="34" charset="0"/>
              <a:buNone/>
              <a:defRPr sz="2800"/>
            </a:lvl9pPr>
          </a:lstStyle>
          <a:p>
            <a:pPr lvl="0"/>
            <a:r>
              <a:rPr lang="en-US" dirty="0"/>
              <a:t>4 Callouts Image Bottom 44 pt. Bold</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err="1"/>
              <a:t>nibh</a:t>
            </a:r>
            <a:r>
              <a:rPr lang="en-US"/>
              <a:t>. 28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7" name="Text Placeholder 3"/>
          <p:cNvSpPr>
            <a:spLocks noGrp="1"/>
          </p:cNvSpPr>
          <p:nvPr>
            <p:ph type="body" sz="quarter" idx="15" hasCustomPrompt="1"/>
          </p:nvPr>
        </p:nvSpPr>
        <p:spPr>
          <a:xfrm>
            <a:off x="3457608" y="3124201"/>
            <a:ext cx="2514601" cy="2294823"/>
          </a:xfrm>
          <a:prstGeom prst="rect">
            <a:avLst/>
          </a:prstGeom>
          <a:gradFill>
            <a:gsLst>
              <a:gs pos="55000">
                <a:schemeClr val="accent3"/>
              </a:gs>
              <a:gs pos="85000">
                <a:srgbClr val="0058AE"/>
              </a:gs>
            </a:gsLst>
            <a:lin ang="2160000" scaled="0"/>
          </a:gradFill>
        </p:spPr>
        <p:txBody>
          <a:bodyPr wrap="square" lIns="182880" tIns="274320" rIns="182880" bIns="274320" anchor="b" anchorCtr="0">
            <a:normAutofit/>
          </a:bodyPr>
          <a:lstStyle>
            <a:lvl1pPr marL="0" indent="0" algn="l">
              <a:spcBef>
                <a:spcPts val="0"/>
              </a:spcBef>
              <a:defRPr sz="2000" b="1">
                <a:solidFill>
                  <a:schemeClr val="bg1"/>
                </a:solidFill>
              </a:defRPr>
            </a:lvl1pPr>
            <a:lvl2pPr marL="0" indent="0" algn="l">
              <a:buFont typeface="Arial" panose="020B0604020202020204" pitchFamily="34" charset="0"/>
              <a:buNone/>
              <a:tabLst/>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20 pt.</a:t>
            </a:r>
          </a:p>
          <a:p>
            <a:pPr lvl="1"/>
            <a:r>
              <a:rPr lang="en-US"/>
              <a:t>Call out description 14 pt.</a:t>
            </a:r>
          </a:p>
        </p:txBody>
      </p:sp>
      <p:sp>
        <p:nvSpPr>
          <p:cNvPr id="18" name="Text Placeholder 3"/>
          <p:cNvSpPr>
            <a:spLocks noGrp="1"/>
          </p:cNvSpPr>
          <p:nvPr>
            <p:ph type="body" sz="quarter" idx="16" hasCustomPrompt="1"/>
          </p:nvPr>
        </p:nvSpPr>
        <p:spPr>
          <a:xfrm>
            <a:off x="6229415" y="3124201"/>
            <a:ext cx="2514601" cy="2294823"/>
          </a:xfrm>
          <a:prstGeom prst="rect">
            <a:avLst/>
          </a:prstGeom>
          <a:gradFill>
            <a:gsLst>
              <a:gs pos="55000">
                <a:schemeClr val="accent6"/>
              </a:gs>
              <a:gs pos="85000">
                <a:srgbClr val="156E84"/>
              </a:gs>
            </a:gsLst>
            <a:lin ang="2160000" scaled="0"/>
          </a:gradFill>
        </p:spPr>
        <p:txBody>
          <a:bodyPr wrap="square" lIns="182880" tIns="274320" rIns="182880" bIns="274320" anchor="b" anchorCtr="0">
            <a:normAutofit/>
          </a:bodyPr>
          <a:lstStyle>
            <a:lvl1pPr marL="0" indent="0" algn="l">
              <a:spcBef>
                <a:spcPts val="0"/>
              </a:spcBef>
              <a:defRPr sz="2000" b="1">
                <a:solidFill>
                  <a:schemeClr val="bg1"/>
                </a:solidFill>
              </a:defRPr>
            </a:lvl1pPr>
            <a:lvl2pPr marL="0" indent="0" algn="l">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20 pt.</a:t>
            </a:r>
          </a:p>
          <a:p>
            <a:pPr lvl="1"/>
            <a:r>
              <a:rPr lang="en-US"/>
              <a:t>Call out description 14 pt.</a:t>
            </a:r>
          </a:p>
        </p:txBody>
      </p:sp>
      <p:sp>
        <p:nvSpPr>
          <p:cNvPr id="19" name="Text Placeholder 3"/>
          <p:cNvSpPr>
            <a:spLocks noGrp="1"/>
          </p:cNvSpPr>
          <p:nvPr>
            <p:ph type="body" sz="quarter" idx="17" hasCustomPrompt="1"/>
          </p:nvPr>
        </p:nvSpPr>
        <p:spPr>
          <a:xfrm>
            <a:off x="9001225" y="3124201"/>
            <a:ext cx="2514601" cy="2294823"/>
          </a:xfrm>
          <a:prstGeom prst="rect">
            <a:avLst/>
          </a:prstGeom>
          <a:gradFill>
            <a:gsLst>
              <a:gs pos="55000">
                <a:schemeClr val="bg2"/>
              </a:gs>
              <a:gs pos="85000">
                <a:srgbClr val="213442"/>
              </a:gs>
            </a:gsLst>
            <a:lin ang="2160000" scaled="0"/>
          </a:gradFill>
        </p:spPr>
        <p:txBody>
          <a:bodyPr wrap="square" lIns="182880" tIns="274320" rIns="182880" bIns="274320" anchor="b" anchorCtr="0">
            <a:normAutofit/>
          </a:bodyPr>
          <a:lstStyle>
            <a:lvl1pPr marL="0" indent="0" algn="l">
              <a:spcBef>
                <a:spcPts val="0"/>
              </a:spcBef>
              <a:defRPr sz="2000" b="1">
                <a:solidFill>
                  <a:schemeClr val="bg1"/>
                </a:solidFill>
              </a:defRPr>
            </a:lvl1pPr>
            <a:lvl2pPr marL="0" indent="0" algn="l">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20 pt.</a:t>
            </a:r>
          </a:p>
          <a:p>
            <a:pPr lvl="1"/>
            <a:r>
              <a:rPr lang="en-US"/>
              <a:t>Call out description 14 pt.</a:t>
            </a:r>
          </a:p>
        </p:txBody>
      </p:sp>
      <p:sp>
        <p:nvSpPr>
          <p:cNvPr id="21" name="Text Placeholder 3"/>
          <p:cNvSpPr>
            <a:spLocks noGrp="1"/>
          </p:cNvSpPr>
          <p:nvPr>
            <p:ph type="body" sz="quarter" idx="18" hasCustomPrompt="1"/>
          </p:nvPr>
        </p:nvSpPr>
        <p:spPr>
          <a:xfrm>
            <a:off x="685799" y="3124201"/>
            <a:ext cx="2514601" cy="2294823"/>
          </a:xfrm>
          <a:prstGeom prst="rect">
            <a:avLst/>
          </a:prstGeom>
          <a:gradFill>
            <a:gsLst>
              <a:gs pos="55000">
                <a:schemeClr val="accent2"/>
              </a:gs>
              <a:gs pos="85000">
                <a:srgbClr val="040D23"/>
              </a:gs>
            </a:gsLst>
            <a:lin ang="2160000" scaled="0"/>
          </a:gradFill>
        </p:spPr>
        <p:txBody>
          <a:bodyPr wrap="square" lIns="182880" tIns="274320" rIns="182880" bIns="274320" anchor="b" anchorCtr="0">
            <a:normAutofit/>
          </a:bodyPr>
          <a:lstStyle>
            <a:lvl1pPr marL="0" indent="0" algn="l">
              <a:spcBef>
                <a:spcPts val="0"/>
              </a:spcBef>
              <a:defRPr sz="2000" b="1">
                <a:solidFill>
                  <a:schemeClr val="bg1"/>
                </a:solidFill>
              </a:defRPr>
            </a:lvl1pPr>
            <a:lvl2pPr marL="0" indent="0" algn="l">
              <a:buFont typeface="Arial" panose="020B0604020202020204" pitchFamily="34" charset="0"/>
              <a:buNone/>
              <a:tabLst/>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20 pt.</a:t>
            </a:r>
          </a:p>
          <a:p>
            <a:pPr lvl="1"/>
            <a:r>
              <a:rPr lang="en-US"/>
              <a:t>Call out description 14 pt.</a:t>
            </a:r>
          </a:p>
        </p:txBody>
      </p:sp>
    </p:spTree>
    <p:extLst>
      <p:ext uri="{BB962C8B-B14F-4D97-AF65-F5344CB8AC3E}">
        <p14:creationId xmlns:p14="http://schemas.microsoft.com/office/powerpoint/2010/main" val="135923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Content: 3 Callouts Image Bottom ">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0" y="1"/>
            <a:ext cx="12192000" cy="2887579"/>
          </a:xfrm>
          <a:prstGeom prst="rect">
            <a:avLst/>
          </a:prstGeom>
          <a:solidFill>
            <a:schemeClr val="bg1"/>
          </a:solidFill>
        </p:spPr>
        <p:txBody>
          <a:bodyPr lIns="685800" tIns="685800" rIns="685800" bIns="228600">
            <a:noAutofit/>
          </a:bodyPr>
          <a:lstStyle>
            <a:lvl1pPr marL="0" indent="0" algn="ctr">
              <a:spcAft>
                <a:spcPts val="1200"/>
              </a:spcAft>
              <a:buClr>
                <a:schemeClr val="accent1"/>
              </a:buClr>
              <a:buSzPct val="100000"/>
              <a:buFont typeface="Wingdings" panose="05000000000000000000" pitchFamily="2" charset="2"/>
              <a:buNone/>
              <a:defRPr sz="4400" b="1" baseline="0"/>
            </a:lvl1pPr>
            <a:lvl2pPr marL="0" indent="0" algn="ctr">
              <a:lnSpc>
                <a:spcPts val="2800"/>
              </a:lnSpc>
              <a:buClr>
                <a:schemeClr val="accent1"/>
              </a:buClr>
              <a:buSzPct val="100000"/>
              <a:buFont typeface="Wingdings" panose="05000000000000000000" pitchFamily="2" charset="2"/>
              <a:buNone/>
              <a:defRPr sz="2800" baseline="0"/>
            </a:lvl2pPr>
            <a:lvl3pPr marL="804849" indent="-342894" algn="ctr">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3 Callouts Image Bottom 44 pt. Bold</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7" name="Text Placeholder 3"/>
          <p:cNvSpPr>
            <a:spLocks noGrp="1"/>
          </p:cNvSpPr>
          <p:nvPr>
            <p:ph type="body" sz="quarter" idx="15" hasCustomPrompt="1"/>
          </p:nvPr>
        </p:nvSpPr>
        <p:spPr>
          <a:xfrm>
            <a:off x="4436847" y="3559744"/>
            <a:ext cx="3318309" cy="1828800"/>
          </a:xfrm>
          <a:prstGeom prst="rect">
            <a:avLst/>
          </a:prstGeom>
          <a:gradFill>
            <a:gsLst>
              <a:gs pos="55000">
                <a:schemeClr val="accent3"/>
              </a:gs>
              <a:gs pos="85000">
                <a:srgbClr val="0058AE">
                  <a:alpha val="85000"/>
                  <a:lumMod val="85000"/>
                  <a:lumOff val="15000"/>
                </a:srgbClr>
              </a:gs>
            </a:gsLst>
            <a:lin ang="2160000" scaled="0"/>
          </a:gradFill>
        </p:spPr>
        <p:txBody>
          <a:bodyPr wrap="square" lIns="274320" tIns="457200" rIns="274320" bIns="457200" anchor="t" anchorCtr="0">
            <a:normAutofit/>
          </a:bodyPr>
          <a:lstStyle>
            <a:lvl1pPr marL="0" indent="0" algn="l">
              <a:spcBef>
                <a:spcPts val="0"/>
              </a:spcBef>
              <a:defRPr sz="2000" b="1">
                <a:solidFill>
                  <a:schemeClr val="bg1"/>
                </a:solidFill>
              </a:defRPr>
            </a:lvl1pPr>
            <a:lvl2pPr marL="0" indent="0" algn="l">
              <a:buFont typeface="Arial" panose="020B0604020202020204" pitchFamily="34" charset="0"/>
              <a:buNone/>
              <a:tabLst/>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22 pt.</a:t>
            </a:r>
          </a:p>
          <a:p>
            <a:pPr lvl="1"/>
            <a:r>
              <a:rPr lang="en-US"/>
              <a:t>Call out description 14 pt.</a:t>
            </a:r>
          </a:p>
        </p:txBody>
      </p:sp>
      <p:sp>
        <p:nvSpPr>
          <p:cNvPr id="9" name="Text Placeholder 3"/>
          <p:cNvSpPr>
            <a:spLocks noGrp="1"/>
          </p:cNvSpPr>
          <p:nvPr>
            <p:ph type="body" sz="quarter" idx="16" hasCustomPrompt="1"/>
          </p:nvPr>
        </p:nvSpPr>
        <p:spPr>
          <a:xfrm>
            <a:off x="8187892" y="3559744"/>
            <a:ext cx="3318309" cy="1828800"/>
          </a:xfrm>
          <a:prstGeom prst="rect">
            <a:avLst/>
          </a:prstGeom>
          <a:gradFill>
            <a:gsLst>
              <a:gs pos="55000">
                <a:schemeClr val="accent6">
                  <a:alpha val="85000"/>
                </a:schemeClr>
              </a:gs>
              <a:gs pos="85000">
                <a:srgbClr val="156E84">
                  <a:alpha val="85000"/>
                </a:srgbClr>
              </a:gs>
            </a:gsLst>
            <a:lin ang="2160000" scaled="0"/>
          </a:gradFill>
        </p:spPr>
        <p:txBody>
          <a:bodyPr wrap="square" lIns="274320" tIns="457200" rIns="274320" bIns="457200" anchor="t" anchorCtr="0">
            <a:normAutofit/>
          </a:bodyPr>
          <a:lstStyle>
            <a:lvl1pPr marL="0" indent="0" algn="l">
              <a:spcBef>
                <a:spcPts val="0"/>
              </a:spcBef>
              <a:defRPr sz="2000" b="1">
                <a:solidFill>
                  <a:schemeClr val="bg1"/>
                </a:solidFill>
              </a:defRPr>
            </a:lvl1pPr>
            <a:lvl2pPr marL="0" indent="0" algn="l">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22 pt.</a:t>
            </a:r>
          </a:p>
          <a:p>
            <a:pPr lvl="1"/>
            <a:r>
              <a:rPr lang="en-US"/>
              <a:t>Call out description 14 pt.</a:t>
            </a:r>
          </a:p>
        </p:txBody>
      </p:sp>
      <p:sp>
        <p:nvSpPr>
          <p:cNvPr id="11" name="Text Placeholder 3"/>
          <p:cNvSpPr>
            <a:spLocks noGrp="1"/>
          </p:cNvSpPr>
          <p:nvPr>
            <p:ph type="body" sz="quarter" idx="18" hasCustomPrompt="1"/>
          </p:nvPr>
        </p:nvSpPr>
        <p:spPr>
          <a:xfrm>
            <a:off x="685801" y="3559744"/>
            <a:ext cx="3318309" cy="1828800"/>
          </a:xfrm>
          <a:prstGeom prst="rect">
            <a:avLst/>
          </a:prstGeom>
          <a:gradFill>
            <a:gsLst>
              <a:gs pos="55000">
                <a:schemeClr val="accent2">
                  <a:alpha val="85000"/>
                </a:schemeClr>
              </a:gs>
              <a:gs pos="85000">
                <a:srgbClr val="040D23">
                  <a:alpha val="85000"/>
                </a:srgbClr>
              </a:gs>
            </a:gsLst>
            <a:lin ang="2160000" scaled="0"/>
          </a:gradFill>
        </p:spPr>
        <p:txBody>
          <a:bodyPr wrap="square" lIns="274320" tIns="457200" rIns="274320" bIns="457200" anchor="t" anchorCtr="0">
            <a:normAutofit/>
          </a:bodyPr>
          <a:lstStyle>
            <a:lvl1pPr marL="0" indent="0" algn="l">
              <a:spcBef>
                <a:spcPts val="0"/>
              </a:spcBef>
              <a:defRPr sz="2000" b="1">
                <a:solidFill>
                  <a:schemeClr val="bg1"/>
                </a:solidFill>
              </a:defRPr>
            </a:lvl1pPr>
            <a:lvl2pPr marL="0" indent="0" algn="l">
              <a:buFont typeface="Arial" panose="020B0604020202020204" pitchFamily="34" charset="0"/>
              <a:buNone/>
              <a:tabLst/>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22 pt.</a:t>
            </a:r>
          </a:p>
          <a:p>
            <a:pPr lvl="1"/>
            <a:r>
              <a:rPr lang="en-US"/>
              <a:t>Call out description 14 pt.</a:t>
            </a:r>
          </a:p>
        </p:txBody>
      </p:sp>
    </p:spTree>
    <p:extLst>
      <p:ext uri="{BB962C8B-B14F-4D97-AF65-F5344CB8AC3E}">
        <p14:creationId xmlns:p14="http://schemas.microsoft.com/office/powerpoint/2010/main" val="56259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Content: Quote Faegre Green">
    <p:spTree>
      <p:nvGrpSpPr>
        <p:cNvPr id="1" name=""/>
        <p:cNvGrpSpPr/>
        <p:nvPr/>
      </p:nvGrpSpPr>
      <p:grpSpPr>
        <a:xfrm>
          <a:off x="0" y="0"/>
          <a:ext cx="0" cy="0"/>
          <a:chOff x="0" y="0"/>
          <a:chExt cx="0" cy="0"/>
        </a:xfrm>
      </p:grpSpPr>
      <p:sp>
        <p:nvSpPr>
          <p:cNvPr id="13" name="Rectangle 12"/>
          <p:cNvSpPr/>
          <p:nvPr userDrawn="1"/>
        </p:nvSpPr>
        <p:spPr>
          <a:xfrm>
            <a:off x="1" y="0"/>
            <a:ext cx="12188952" cy="6266046"/>
          </a:xfrm>
          <a:prstGeom prst="rect">
            <a:avLst/>
          </a:prstGeom>
          <a:blipFill dpi="0" rotWithShape="1">
            <a:blip r:embed="rId2">
              <a:alphaModFix amt="10000"/>
            </a:blip>
            <a:srcRect/>
            <a:stretch>
              <a:fillRect t="1" b="-94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Rectangle 3"/>
          <p:cNvSpPr/>
          <p:nvPr userDrawn="1"/>
        </p:nvSpPr>
        <p:spPr>
          <a:xfrm>
            <a:off x="8114097" y="0"/>
            <a:ext cx="4079931" cy="6266046"/>
          </a:xfrm>
          <a:prstGeom prst="rect">
            <a:avLst/>
          </a:prstGeom>
          <a:blipFill dpi="0" rotWithShape="1">
            <a:blip r:embed="rId2">
              <a:alphaModFix amt="10000"/>
            </a:blip>
            <a:srcRect/>
            <a:stretch>
              <a:fillRect l="-198754" t="1" b="-94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Text Placeholder 5"/>
          <p:cNvSpPr>
            <a:spLocks noGrp="1"/>
          </p:cNvSpPr>
          <p:nvPr>
            <p:ph type="body" sz="quarter" idx="11" hasCustomPrompt="1"/>
          </p:nvPr>
        </p:nvSpPr>
        <p:spPr>
          <a:xfrm>
            <a:off x="0" y="0"/>
            <a:ext cx="12192000" cy="3429000"/>
          </a:xfrm>
          <a:prstGeom prst="rect">
            <a:avLst/>
          </a:prstGeom>
        </p:spPr>
        <p:txBody>
          <a:bodyPr lIns="685800" tIns="685800" rIns="685800" bIns="182880" anchor="b" anchorCtr="0"/>
          <a:lstStyle>
            <a:lvl1pPr marL="0" indent="0">
              <a:tabLst>
                <a:tab pos="231772" algn="l"/>
              </a:tabLst>
              <a:defRPr sz="4000" b="1">
                <a:solidFill>
                  <a:schemeClr val="bg1"/>
                </a:solidFill>
              </a:defRPr>
            </a:lvl1pPr>
            <a:lvl2pPr marL="0" indent="0">
              <a:buFont typeface="Arial" panose="020B0604020202020204" pitchFamily="34" charset="0"/>
              <a:buNone/>
              <a:defRPr sz="4000" b="1">
                <a:solidFill>
                  <a:schemeClr val="bg1"/>
                </a:solidFill>
              </a:defRPr>
            </a:lvl2pPr>
            <a:lvl3pPr marL="0" indent="0">
              <a:buFont typeface="Arial" panose="020B0604020202020204" pitchFamily="34" charset="0"/>
              <a:buNone/>
              <a:defRPr sz="4000" b="1">
                <a:solidFill>
                  <a:schemeClr val="bg1"/>
                </a:solidFill>
              </a:defRPr>
            </a:lvl3pPr>
            <a:lvl4pPr marL="0" indent="0">
              <a:buFont typeface="Arial" panose="020B0604020202020204" pitchFamily="34" charset="0"/>
              <a:buNone/>
              <a:defRPr sz="4000" b="1">
                <a:solidFill>
                  <a:schemeClr val="bg1"/>
                </a:solidFill>
              </a:defRPr>
            </a:lvl4pPr>
            <a:lvl5pPr marL="0" indent="0">
              <a:buFont typeface="Arial" panose="020B0604020202020204" pitchFamily="34" charset="0"/>
              <a:buNone/>
              <a:defRPr sz="4000" b="1">
                <a:solidFill>
                  <a:schemeClr val="bg1"/>
                </a:solidFill>
              </a:defRPr>
            </a:lvl5pPr>
            <a:lvl6pPr marL="0" indent="0">
              <a:buNone/>
              <a:defRPr sz="4000" b="1">
                <a:solidFill>
                  <a:schemeClr val="bg1"/>
                </a:solidFill>
              </a:defRPr>
            </a:lvl6pPr>
            <a:lvl7pPr marL="0" indent="0">
              <a:buNone/>
              <a:defRPr sz="4000" b="1">
                <a:solidFill>
                  <a:schemeClr val="bg1"/>
                </a:solidFill>
              </a:defRPr>
            </a:lvl7pPr>
            <a:lvl8pPr marL="0" indent="0">
              <a:buNone/>
              <a:defRPr sz="4000" b="1">
                <a:solidFill>
                  <a:schemeClr val="bg1"/>
                </a:solidFill>
              </a:defRPr>
            </a:lvl8pPr>
            <a:lvl9pPr marL="0" indent="0">
              <a:buNone/>
              <a:defRPr sz="4000" b="1">
                <a:solidFill>
                  <a:schemeClr val="bg1"/>
                </a:solidFill>
              </a:defRPr>
            </a:lvl9pPr>
          </a:lstStyle>
          <a:p>
            <a:pPr lvl="0"/>
            <a:r>
              <a:rPr lang="en-US" dirty="0"/>
              <a:t>“Quote 40 pt</a:t>
            </a:r>
            <a:r>
              <a:rPr lang="en-US"/>
              <a:t>.” Bold</a:t>
            </a:r>
          </a:p>
        </p:txBody>
      </p:sp>
      <p:sp>
        <p:nvSpPr>
          <p:cNvPr id="7" name="Text Placeholder 2"/>
          <p:cNvSpPr>
            <a:spLocks noGrp="1"/>
          </p:cNvSpPr>
          <p:nvPr>
            <p:ph type="body" sz="quarter" idx="12" hasCustomPrompt="1"/>
          </p:nvPr>
        </p:nvSpPr>
        <p:spPr>
          <a:xfrm>
            <a:off x="0" y="3438625"/>
            <a:ext cx="12192000" cy="471026"/>
          </a:xfrm>
          <a:prstGeom prst="rect">
            <a:avLst/>
          </a:prstGeom>
        </p:spPr>
        <p:txBody>
          <a:bodyPr wrap="square" lIns="685800" tIns="274320" rIns="685800" bIns="0">
            <a:spAutoFit/>
          </a:bodyPr>
          <a:lstStyle>
            <a:lvl1pPr marL="0" indent="0">
              <a:buNone/>
              <a:defRPr sz="1401" b="1">
                <a:solidFill>
                  <a:schemeClr val="bg1"/>
                </a:solidFill>
              </a:defRPr>
            </a:lvl1pPr>
            <a:lvl2pPr marL="0" indent="0">
              <a:buNone/>
              <a:defRPr/>
            </a:lvl2pPr>
            <a:lvl3pPr marL="914384" indent="0">
              <a:buNone/>
              <a:defRPr/>
            </a:lvl3pPr>
            <a:lvl4pPr marL="1371576" indent="0">
              <a:buNone/>
              <a:defRPr/>
            </a:lvl4pPr>
            <a:lvl5pPr marL="1828768" indent="0">
              <a:buNone/>
              <a:defRPr/>
            </a:lvl5pPr>
          </a:lstStyle>
          <a:p>
            <a:pPr lvl="0"/>
            <a:r>
              <a:rPr lang="en-US" dirty="0"/>
              <a:t>First A. Last Name 14 pt.</a:t>
            </a:r>
          </a:p>
        </p:txBody>
      </p:sp>
      <p:sp>
        <p:nvSpPr>
          <p:cNvPr id="8" name="Text Placeholder 4"/>
          <p:cNvSpPr>
            <a:spLocks noGrp="1"/>
          </p:cNvSpPr>
          <p:nvPr>
            <p:ph type="body" sz="quarter" idx="13" hasCustomPrompt="1"/>
          </p:nvPr>
        </p:nvSpPr>
        <p:spPr>
          <a:xfrm>
            <a:off x="0" y="3922234"/>
            <a:ext cx="12192000" cy="258532"/>
          </a:xfrm>
          <a:prstGeom prst="rect">
            <a:avLst/>
          </a:prstGeom>
        </p:spPr>
        <p:txBody>
          <a:bodyPr wrap="square" lIns="685800" tIns="91440" rIns="685800" bIns="0">
            <a:spAutoFit/>
          </a:bodyPr>
          <a:lstStyle>
            <a:lvl1pPr marL="0" indent="0">
              <a:buNone/>
              <a:defRPr sz="1200">
                <a:solidFill>
                  <a:schemeClr val="bg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Title 12 pt.</a:t>
            </a:r>
          </a:p>
        </p:txBody>
      </p:sp>
      <p:sp>
        <p:nvSpPr>
          <p:cNvPr id="9" name="Text Placeholder 4"/>
          <p:cNvSpPr>
            <a:spLocks noGrp="1"/>
          </p:cNvSpPr>
          <p:nvPr>
            <p:ph type="body" sz="quarter" idx="14" hasCustomPrompt="1"/>
          </p:nvPr>
        </p:nvSpPr>
        <p:spPr>
          <a:xfrm>
            <a:off x="0" y="4193477"/>
            <a:ext cx="12192000" cy="212366"/>
          </a:xfrm>
          <a:prstGeom prst="rect">
            <a:avLst/>
          </a:prstGeom>
        </p:spPr>
        <p:txBody>
          <a:bodyPr wrap="square" lIns="685800" tIns="45720" rIns="685800" bIns="0">
            <a:spAutoFit/>
          </a:bodyPr>
          <a:lstStyle>
            <a:lvl1pPr marL="0" indent="0">
              <a:buNone/>
              <a:defRPr sz="1200">
                <a:solidFill>
                  <a:schemeClr val="bg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Practice Group or Office 12 pt.</a:t>
            </a:r>
          </a:p>
        </p:txBody>
      </p:sp>
      <p:sp>
        <p:nvSpPr>
          <p:cNvPr id="10" name="Text Placeholder 4"/>
          <p:cNvSpPr>
            <a:spLocks noGrp="1"/>
          </p:cNvSpPr>
          <p:nvPr>
            <p:ph type="body" sz="quarter" idx="15" hasCustomPrompt="1"/>
          </p:nvPr>
        </p:nvSpPr>
        <p:spPr>
          <a:xfrm>
            <a:off x="0" y="4418554"/>
            <a:ext cx="12192000" cy="212366"/>
          </a:xfrm>
          <a:prstGeom prst="rect">
            <a:avLst/>
          </a:prstGeom>
        </p:spPr>
        <p:txBody>
          <a:bodyPr wrap="square" lIns="685800" tIns="45720" rIns="685800" bIns="0">
            <a:spAutoFit/>
          </a:bodyPr>
          <a:lstStyle>
            <a:lvl1pPr marL="0" indent="0">
              <a:buNone/>
              <a:defRPr sz="1200">
                <a:solidFill>
                  <a:schemeClr val="bg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Office Practice Group or Practice Group 12 pt.</a:t>
            </a:r>
          </a:p>
        </p:txBody>
      </p:sp>
      <p:sp>
        <p:nvSpPr>
          <p:cNvPr id="11" name="Text Placeholder 4"/>
          <p:cNvSpPr>
            <a:spLocks noGrp="1"/>
          </p:cNvSpPr>
          <p:nvPr>
            <p:ph type="body" sz="quarter" idx="16" hasCustomPrompt="1"/>
          </p:nvPr>
        </p:nvSpPr>
        <p:spPr>
          <a:xfrm>
            <a:off x="0" y="4643631"/>
            <a:ext cx="12192000" cy="212366"/>
          </a:xfrm>
          <a:prstGeom prst="rect">
            <a:avLst/>
          </a:prstGeom>
        </p:spPr>
        <p:txBody>
          <a:bodyPr wrap="square" lIns="685800" tIns="45720" rIns="685800" bIns="0">
            <a:spAutoFit/>
          </a:bodyPr>
          <a:lstStyle>
            <a:lvl1pPr marL="0" indent="0">
              <a:buNone/>
              <a:defRPr sz="1200" baseline="0">
                <a:solidFill>
                  <a:schemeClr val="bg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Other Information 12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225797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Content: Quote Chartreuse">
    <p:spTree>
      <p:nvGrpSpPr>
        <p:cNvPr id="1" name=""/>
        <p:cNvGrpSpPr/>
        <p:nvPr/>
      </p:nvGrpSpPr>
      <p:grpSpPr>
        <a:xfrm>
          <a:off x="0" y="0"/>
          <a:ext cx="0" cy="0"/>
          <a:chOff x="0" y="0"/>
          <a:chExt cx="0" cy="0"/>
        </a:xfrm>
      </p:grpSpPr>
      <p:sp>
        <p:nvSpPr>
          <p:cNvPr id="4" name="Rectangle 3"/>
          <p:cNvSpPr/>
          <p:nvPr userDrawn="1"/>
        </p:nvSpPr>
        <p:spPr>
          <a:xfrm>
            <a:off x="8114097" y="0"/>
            <a:ext cx="4079931" cy="6266046"/>
          </a:xfrm>
          <a:prstGeom prst="rect">
            <a:avLst/>
          </a:prstGeom>
          <a:blipFill dpi="0" rotWithShape="1">
            <a:blip r:embed="rId2">
              <a:alphaModFix amt="10000"/>
            </a:blip>
            <a:srcRect/>
            <a:stretch>
              <a:fillRect l="-198754" t="1" b="-94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ext Placeholder 2"/>
          <p:cNvSpPr>
            <a:spLocks noGrp="1"/>
          </p:cNvSpPr>
          <p:nvPr>
            <p:ph type="body" sz="quarter" idx="12" hasCustomPrompt="1"/>
          </p:nvPr>
        </p:nvSpPr>
        <p:spPr>
          <a:xfrm>
            <a:off x="0" y="3438625"/>
            <a:ext cx="12192000" cy="471026"/>
          </a:xfrm>
          <a:prstGeom prst="rect">
            <a:avLst/>
          </a:prstGeom>
        </p:spPr>
        <p:txBody>
          <a:bodyPr wrap="square" lIns="685800" tIns="274320" rIns="685800" bIns="0">
            <a:spAutoFit/>
          </a:bodyPr>
          <a:lstStyle>
            <a:lvl1pPr marL="0" indent="0">
              <a:buNone/>
              <a:defRPr sz="1401" b="1">
                <a:solidFill>
                  <a:schemeClr val="tx1"/>
                </a:solidFill>
              </a:defRPr>
            </a:lvl1pPr>
            <a:lvl2pPr marL="0" indent="0">
              <a:buNone/>
              <a:defRPr/>
            </a:lvl2pPr>
            <a:lvl3pPr marL="914384" indent="0">
              <a:buNone/>
              <a:defRPr/>
            </a:lvl3pPr>
            <a:lvl4pPr marL="1371576" indent="0">
              <a:buNone/>
              <a:defRPr/>
            </a:lvl4pPr>
            <a:lvl5pPr marL="1828768" indent="0">
              <a:buNone/>
              <a:defRPr/>
            </a:lvl5pPr>
          </a:lstStyle>
          <a:p>
            <a:pPr lvl="0"/>
            <a:r>
              <a:rPr lang="en-US" dirty="0"/>
              <a:t>First A. Last Name 14 pt.</a:t>
            </a:r>
          </a:p>
        </p:txBody>
      </p:sp>
      <p:sp>
        <p:nvSpPr>
          <p:cNvPr id="8" name="Text Placeholder 4"/>
          <p:cNvSpPr>
            <a:spLocks noGrp="1"/>
          </p:cNvSpPr>
          <p:nvPr>
            <p:ph type="body" sz="quarter" idx="13" hasCustomPrompt="1"/>
          </p:nvPr>
        </p:nvSpPr>
        <p:spPr>
          <a:xfrm>
            <a:off x="0" y="3922234"/>
            <a:ext cx="12192000" cy="258532"/>
          </a:xfrm>
          <a:prstGeom prst="rect">
            <a:avLst/>
          </a:prstGeom>
        </p:spPr>
        <p:txBody>
          <a:bodyPr wrap="square" lIns="685800" tIns="91440" rIns="685800" bIns="0">
            <a:spAutoFit/>
          </a:bodyPr>
          <a:lstStyle>
            <a:lvl1pPr marL="0" indent="0">
              <a:buNone/>
              <a:defRPr sz="1200">
                <a:solidFill>
                  <a:schemeClr val="tx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Title 12 pt.</a:t>
            </a:r>
          </a:p>
        </p:txBody>
      </p:sp>
      <p:sp>
        <p:nvSpPr>
          <p:cNvPr id="9" name="Text Placeholder 4"/>
          <p:cNvSpPr>
            <a:spLocks noGrp="1"/>
          </p:cNvSpPr>
          <p:nvPr>
            <p:ph type="body" sz="quarter" idx="14" hasCustomPrompt="1"/>
          </p:nvPr>
        </p:nvSpPr>
        <p:spPr>
          <a:xfrm>
            <a:off x="0" y="4193477"/>
            <a:ext cx="12192000" cy="212366"/>
          </a:xfrm>
          <a:prstGeom prst="rect">
            <a:avLst/>
          </a:prstGeom>
        </p:spPr>
        <p:txBody>
          <a:bodyPr wrap="square" lIns="685800" tIns="45720" rIns="685800" bIns="0">
            <a:spAutoFit/>
          </a:bodyPr>
          <a:lstStyle>
            <a:lvl1pPr marL="0" indent="0">
              <a:buNone/>
              <a:defRPr sz="1200">
                <a:solidFill>
                  <a:schemeClr val="tx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Practice Group or Office 12 pt.</a:t>
            </a:r>
          </a:p>
        </p:txBody>
      </p:sp>
      <p:sp>
        <p:nvSpPr>
          <p:cNvPr id="10" name="Text Placeholder 4"/>
          <p:cNvSpPr>
            <a:spLocks noGrp="1"/>
          </p:cNvSpPr>
          <p:nvPr>
            <p:ph type="body" sz="quarter" idx="15" hasCustomPrompt="1"/>
          </p:nvPr>
        </p:nvSpPr>
        <p:spPr>
          <a:xfrm>
            <a:off x="0" y="4418554"/>
            <a:ext cx="12192000" cy="212366"/>
          </a:xfrm>
          <a:prstGeom prst="rect">
            <a:avLst/>
          </a:prstGeom>
        </p:spPr>
        <p:txBody>
          <a:bodyPr wrap="square" lIns="685800" tIns="45720" rIns="685800" bIns="0">
            <a:spAutoFit/>
          </a:bodyPr>
          <a:lstStyle>
            <a:lvl1pPr marL="0" indent="0">
              <a:buNone/>
              <a:defRPr sz="1200">
                <a:solidFill>
                  <a:schemeClr val="tx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Office Practice Group or Practice Group 12 pt.</a:t>
            </a:r>
          </a:p>
        </p:txBody>
      </p:sp>
      <p:sp>
        <p:nvSpPr>
          <p:cNvPr id="11" name="Text Placeholder 4"/>
          <p:cNvSpPr>
            <a:spLocks noGrp="1"/>
          </p:cNvSpPr>
          <p:nvPr>
            <p:ph type="body" sz="quarter" idx="16" hasCustomPrompt="1"/>
          </p:nvPr>
        </p:nvSpPr>
        <p:spPr>
          <a:xfrm>
            <a:off x="0" y="4643631"/>
            <a:ext cx="12192000" cy="212366"/>
          </a:xfrm>
          <a:prstGeom prst="rect">
            <a:avLst/>
          </a:prstGeom>
        </p:spPr>
        <p:txBody>
          <a:bodyPr wrap="square" lIns="685800" tIns="45720" rIns="685800" bIns="0">
            <a:spAutoFit/>
          </a:bodyPr>
          <a:lstStyle>
            <a:lvl1pPr marL="0" indent="0">
              <a:buNone/>
              <a:defRPr sz="1200" baseline="0">
                <a:solidFill>
                  <a:schemeClr val="tx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Other Information 12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5" name="Text Placeholder 5"/>
          <p:cNvSpPr>
            <a:spLocks noGrp="1"/>
          </p:cNvSpPr>
          <p:nvPr>
            <p:ph type="body" sz="quarter" idx="11" hasCustomPrompt="1"/>
          </p:nvPr>
        </p:nvSpPr>
        <p:spPr>
          <a:xfrm>
            <a:off x="0" y="0"/>
            <a:ext cx="12192000" cy="3429000"/>
          </a:xfrm>
          <a:prstGeom prst="rect">
            <a:avLst/>
          </a:prstGeom>
        </p:spPr>
        <p:txBody>
          <a:bodyPr lIns="685800" tIns="685800" rIns="685800" bIns="182880" anchor="b" anchorCtr="0"/>
          <a:lstStyle>
            <a:lvl1pPr marL="0" indent="0">
              <a:tabLst>
                <a:tab pos="231772" algn="l"/>
              </a:tabLst>
              <a:defRPr sz="4000" b="1">
                <a:solidFill>
                  <a:schemeClr val="bg1"/>
                </a:solidFill>
              </a:defRPr>
            </a:lvl1pPr>
            <a:lvl2pPr marL="0" indent="0">
              <a:buFont typeface="Arial" panose="020B0604020202020204" pitchFamily="34" charset="0"/>
              <a:buNone/>
              <a:defRPr sz="4000" b="1">
                <a:solidFill>
                  <a:schemeClr val="bg1"/>
                </a:solidFill>
              </a:defRPr>
            </a:lvl2pPr>
            <a:lvl3pPr marL="0" indent="0">
              <a:buFont typeface="Arial" panose="020B0604020202020204" pitchFamily="34" charset="0"/>
              <a:buNone/>
              <a:defRPr sz="4000" b="1">
                <a:solidFill>
                  <a:schemeClr val="bg1"/>
                </a:solidFill>
              </a:defRPr>
            </a:lvl3pPr>
            <a:lvl4pPr marL="0" indent="0">
              <a:buFont typeface="Arial" panose="020B0604020202020204" pitchFamily="34" charset="0"/>
              <a:buNone/>
              <a:defRPr sz="4000" b="1">
                <a:solidFill>
                  <a:schemeClr val="bg1"/>
                </a:solidFill>
              </a:defRPr>
            </a:lvl4pPr>
            <a:lvl5pPr marL="0" indent="0">
              <a:buFont typeface="Arial" panose="020B0604020202020204" pitchFamily="34" charset="0"/>
              <a:buNone/>
              <a:defRPr sz="4000" b="1">
                <a:solidFill>
                  <a:schemeClr val="bg1"/>
                </a:solidFill>
              </a:defRPr>
            </a:lvl5pPr>
            <a:lvl6pPr marL="0" indent="0">
              <a:buNone/>
              <a:defRPr sz="4000" b="1">
                <a:solidFill>
                  <a:schemeClr val="bg1"/>
                </a:solidFill>
              </a:defRPr>
            </a:lvl6pPr>
            <a:lvl7pPr marL="0" indent="0">
              <a:buNone/>
              <a:defRPr sz="4000" b="1">
                <a:solidFill>
                  <a:schemeClr val="bg1"/>
                </a:solidFill>
              </a:defRPr>
            </a:lvl7pPr>
            <a:lvl8pPr marL="0" indent="0">
              <a:buNone/>
              <a:defRPr sz="4000" b="1">
                <a:solidFill>
                  <a:schemeClr val="bg1"/>
                </a:solidFill>
              </a:defRPr>
            </a:lvl8pPr>
            <a:lvl9pPr marL="0" indent="0">
              <a:buNone/>
              <a:defRPr sz="4000" b="1">
                <a:solidFill>
                  <a:schemeClr val="bg1"/>
                </a:solidFill>
              </a:defRPr>
            </a:lvl9pPr>
          </a:lstStyle>
          <a:p>
            <a:pPr lvl="0"/>
            <a:r>
              <a:rPr lang="en-US" dirty="0"/>
              <a:t>“Quote 40 pt</a:t>
            </a:r>
            <a:r>
              <a:rPr lang="en-US"/>
              <a:t>.” Bold</a:t>
            </a:r>
          </a:p>
        </p:txBody>
      </p:sp>
    </p:spTree>
    <p:extLst>
      <p:ext uri="{BB962C8B-B14F-4D97-AF65-F5344CB8AC3E}">
        <p14:creationId xmlns:p14="http://schemas.microsoft.com/office/powerpoint/2010/main" val="351380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People: 20 Total">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695324" y="1184919"/>
            <a:ext cx="685801" cy="685800"/>
          </a:xfrm>
          <a:prstGeom prst="rect">
            <a:avLst/>
          </a:prstGeom>
          <a:noFill/>
        </p:spPr>
        <p:txBody>
          <a:bodyPr lIns="0" tIns="0" rIns="0" bIns="0" anchor="ctr" anchorCtr="0"/>
          <a:lstStyle>
            <a:lvl1pPr marL="0" indent="0" algn="ctr">
              <a:spcBef>
                <a:spcPts val="0"/>
              </a:spcBef>
              <a:buNone/>
              <a:defRPr sz="800">
                <a:solidFill>
                  <a:schemeClr val="bg2"/>
                </a:solidFill>
              </a:defRPr>
            </a:lvl1pPr>
          </a:lstStyle>
          <a:p>
            <a:r>
              <a:rPr lang="en-US" dirty="0"/>
              <a:t>Click to insert portrait thumbnail</a:t>
            </a:r>
          </a:p>
        </p:txBody>
      </p:sp>
      <p:sp>
        <p:nvSpPr>
          <p:cNvPr id="5" name="Text Placeholder 70"/>
          <p:cNvSpPr>
            <a:spLocks noGrp="1"/>
          </p:cNvSpPr>
          <p:nvPr>
            <p:ph type="body" sz="quarter" idx="14" hasCustomPrompt="1"/>
          </p:nvPr>
        </p:nvSpPr>
        <p:spPr>
          <a:xfrm>
            <a:off x="1462180" y="1184920"/>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 name="Text Placeholder 70"/>
          <p:cNvSpPr>
            <a:spLocks noGrp="1"/>
          </p:cNvSpPr>
          <p:nvPr>
            <p:ph type="body" sz="quarter" idx="15" hasCustomPrompt="1"/>
          </p:nvPr>
        </p:nvSpPr>
        <p:spPr>
          <a:xfrm>
            <a:off x="1462180" y="135917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1462180" y="149650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 name="Text Placeholder 70"/>
          <p:cNvSpPr>
            <a:spLocks noGrp="1"/>
          </p:cNvSpPr>
          <p:nvPr>
            <p:ph type="body" sz="quarter" idx="17" hasCustomPrompt="1"/>
          </p:nvPr>
        </p:nvSpPr>
        <p:spPr>
          <a:xfrm>
            <a:off x="1462180" y="163382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4" name="Picture Placeholder 4"/>
          <p:cNvSpPr>
            <a:spLocks noGrp="1"/>
          </p:cNvSpPr>
          <p:nvPr>
            <p:ph type="pic" sz="quarter" idx="116" hasCustomPrompt="1"/>
          </p:nvPr>
        </p:nvSpPr>
        <p:spPr>
          <a:xfrm>
            <a:off x="695324" y="217963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5" name="Text Placeholder 70"/>
          <p:cNvSpPr>
            <a:spLocks noGrp="1"/>
          </p:cNvSpPr>
          <p:nvPr>
            <p:ph type="body" sz="quarter" idx="117" hasCustomPrompt="1"/>
          </p:nvPr>
        </p:nvSpPr>
        <p:spPr>
          <a:xfrm>
            <a:off x="1462180" y="217963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6" name="Text Placeholder 70"/>
          <p:cNvSpPr>
            <a:spLocks noGrp="1"/>
          </p:cNvSpPr>
          <p:nvPr>
            <p:ph type="body" sz="quarter" idx="118" hasCustomPrompt="1"/>
          </p:nvPr>
        </p:nvSpPr>
        <p:spPr>
          <a:xfrm>
            <a:off x="1462180" y="235389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7" name="Text Placeholder 70"/>
          <p:cNvSpPr>
            <a:spLocks noGrp="1"/>
          </p:cNvSpPr>
          <p:nvPr>
            <p:ph type="body" sz="quarter" idx="119" hasCustomPrompt="1"/>
          </p:nvPr>
        </p:nvSpPr>
        <p:spPr>
          <a:xfrm>
            <a:off x="1462180" y="249122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8" name="Text Placeholder 70"/>
          <p:cNvSpPr>
            <a:spLocks noGrp="1"/>
          </p:cNvSpPr>
          <p:nvPr>
            <p:ph type="body" sz="quarter" idx="120" hasCustomPrompt="1"/>
          </p:nvPr>
        </p:nvSpPr>
        <p:spPr>
          <a:xfrm>
            <a:off x="1462180" y="262854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9" name="Text Placeholder 70"/>
          <p:cNvSpPr>
            <a:spLocks noGrp="1"/>
          </p:cNvSpPr>
          <p:nvPr>
            <p:ph type="body" sz="quarter" idx="121" hasCustomPrompt="1"/>
          </p:nvPr>
        </p:nvSpPr>
        <p:spPr>
          <a:xfrm>
            <a:off x="1462180" y="276587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0" name="Text Placeholder 70"/>
          <p:cNvSpPr>
            <a:spLocks noGrp="1"/>
          </p:cNvSpPr>
          <p:nvPr>
            <p:ph type="body" sz="quarter" idx="122" hasCustomPrompt="1"/>
          </p:nvPr>
        </p:nvSpPr>
        <p:spPr>
          <a:xfrm>
            <a:off x="1462180" y="290319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1" name="Picture Placeholder 4"/>
          <p:cNvSpPr>
            <a:spLocks noGrp="1"/>
          </p:cNvSpPr>
          <p:nvPr>
            <p:ph type="pic" sz="quarter" idx="123" hasCustomPrompt="1"/>
          </p:nvPr>
        </p:nvSpPr>
        <p:spPr>
          <a:xfrm>
            <a:off x="695324" y="3180018"/>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22" name="Text Placeholder 70"/>
          <p:cNvSpPr>
            <a:spLocks noGrp="1"/>
          </p:cNvSpPr>
          <p:nvPr>
            <p:ph type="body" sz="quarter" idx="124" hasCustomPrompt="1"/>
          </p:nvPr>
        </p:nvSpPr>
        <p:spPr>
          <a:xfrm>
            <a:off x="1462180" y="3180019"/>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3" name="Text Placeholder 70"/>
          <p:cNvSpPr>
            <a:spLocks noGrp="1"/>
          </p:cNvSpPr>
          <p:nvPr>
            <p:ph type="body" sz="quarter" idx="125" hasCustomPrompt="1"/>
          </p:nvPr>
        </p:nvSpPr>
        <p:spPr>
          <a:xfrm>
            <a:off x="1462180" y="335427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4" name="Text Placeholder 70"/>
          <p:cNvSpPr>
            <a:spLocks noGrp="1"/>
          </p:cNvSpPr>
          <p:nvPr>
            <p:ph type="body" sz="quarter" idx="126" hasCustomPrompt="1"/>
          </p:nvPr>
        </p:nvSpPr>
        <p:spPr>
          <a:xfrm>
            <a:off x="1462180" y="3491602"/>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5" name="Text Placeholder 70"/>
          <p:cNvSpPr>
            <a:spLocks noGrp="1"/>
          </p:cNvSpPr>
          <p:nvPr>
            <p:ph type="body" sz="quarter" idx="127" hasCustomPrompt="1"/>
          </p:nvPr>
        </p:nvSpPr>
        <p:spPr>
          <a:xfrm>
            <a:off x="1462180" y="362892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6" name="Text Placeholder 70"/>
          <p:cNvSpPr>
            <a:spLocks noGrp="1"/>
          </p:cNvSpPr>
          <p:nvPr>
            <p:ph type="body" sz="quarter" idx="128" hasCustomPrompt="1"/>
          </p:nvPr>
        </p:nvSpPr>
        <p:spPr>
          <a:xfrm>
            <a:off x="1462180" y="3766252"/>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7" name="Text Placeholder 70"/>
          <p:cNvSpPr>
            <a:spLocks noGrp="1"/>
          </p:cNvSpPr>
          <p:nvPr>
            <p:ph type="body" sz="quarter" idx="129" hasCustomPrompt="1"/>
          </p:nvPr>
        </p:nvSpPr>
        <p:spPr>
          <a:xfrm>
            <a:off x="1462180" y="390357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8" name="Picture Placeholder 4"/>
          <p:cNvSpPr>
            <a:spLocks noGrp="1"/>
          </p:cNvSpPr>
          <p:nvPr>
            <p:ph type="pic" sz="quarter" idx="130" hasCustomPrompt="1"/>
          </p:nvPr>
        </p:nvSpPr>
        <p:spPr>
          <a:xfrm>
            <a:off x="695324" y="4176540"/>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29" name="Text Placeholder 70"/>
          <p:cNvSpPr>
            <a:spLocks noGrp="1"/>
          </p:cNvSpPr>
          <p:nvPr>
            <p:ph type="body" sz="quarter" idx="131" hasCustomPrompt="1"/>
          </p:nvPr>
        </p:nvSpPr>
        <p:spPr>
          <a:xfrm>
            <a:off x="1462180" y="4176541"/>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0" name="Text Placeholder 70"/>
          <p:cNvSpPr>
            <a:spLocks noGrp="1"/>
          </p:cNvSpPr>
          <p:nvPr>
            <p:ph type="body" sz="quarter" idx="132" hasCustomPrompt="1"/>
          </p:nvPr>
        </p:nvSpPr>
        <p:spPr>
          <a:xfrm>
            <a:off x="1462180" y="435079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1" name="Text Placeholder 70"/>
          <p:cNvSpPr>
            <a:spLocks noGrp="1"/>
          </p:cNvSpPr>
          <p:nvPr>
            <p:ph type="body" sz="quarter" idx="133" hasCustomPrompt="1"/>
          </p:nvPr>
        </p:nvSpPr>
        <p:spPr>
          <a:xfrm>
            <a:off x="1462180" y="448812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2" name="Text Placeholder 70"/>
          <p:cNvSpPr>
            <a:spLocks noGrp="1"/>
          </p:cNvSpPr>
          <p:nvPr>
            <p:ph type="body" sz="quarter" idx="134" hasCustomPrompt="1"/>
          </p:nvPr>
        </p:nvSpPr>
        <p:spPr>
          <a:xfrm>
            <a:off x="1462180" y="462544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3" name="Text Placeholder 70"/>
          <p:cNvSpPr>
            <a:spLocks noGrp="1"/>
          </p:cNvSpPr>
          <p:nvPr>
            <p:ph type="body" sz="quarter" idx="135" hasCustomPrompt="1"/>
          </p:nvPr>
        </p:nvSpPr>
        <p:spPr>
          <a:xfrm>
            <a:off x="1462180" y="476277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4" name="Text Placeholder 70"/>
          <p:cNvSpPr>
            <a:spLocks noGrp="1"/>
          </p:cNvSpPr>
          <p:nvPr>
            <p:ph type="body" sz="quarter" idx="136" hasCustomPrompt="1"/>
          </p:nvPr>
        </p:nvSpPr>
        <p:spPr>
          <a:xfrm>
            <a:off x="1462180" y="490010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5" name="Picture Placeholder 4"/>
          <p:cNvSpPr>
            <a:spLocks noGrp="1"/>
          </p:cNvSpPr>
          <p:nvPr>
            <p:ph type="pic" sz="quarter" idx="137" hasCustomPrompt="1"/>
          </p:nvPr>
        </p:nvSpPr>
        <p:spPr>
          <a:xfrm>
            <a:off x="695324" y="5177181"/>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36" name="Text Placeholder 70"/>
          <p:cNvSpPr>
            <a:spLocks noGrp="1"/>
          </p:cNvSpPr>
          <p:nvPr>
            <p:ph type="body" sz="quarter" idx="138" hasCustomPrompt="1"/>
          </p:nvPr>
        </p:nvSpPr>
        <p:spPr>
          <a:xfrm>
            <a:off x="1462180" y="5177181"/>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7" name="Text Placeholder 70"/>
          <p:cNvSpPr>
            <a:spLocks noGrp="1"/>
          </p:cNvSpPr>
          <p:nvPr>
            <p:ph type="body" sz="quarter" idx="139" hasCustomPrompt="1"/>
          </p:nvPr>
        </p:nvSpPr>
        <p:spPr>
          <a:xfrm>
            <a:off x="1462180" y="53514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8" name="Text Placeholder 70"/>
          <p:cNvSpPr>
            <a:spLocks noGrp="1"/>
          </p:cNvSpPr>
          <p:nvPr>
            <p:ph type="body" sz="quarter" idx="140" hasCustomPrompt="1"/>
          </p:nvPr>
        </p:nvSpPr>
        <p:spPr>
          <a:xfrm>
            <a:off x="1462180" y="548876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9" name="Text Placeholder 70"/>
          <p:cNvSpPr>
            <a:spLocks noGrp="1"/>
          </p:cNvSpPr>
          <p:nvPr>
            <p:ph type="body" sz="quarter" idx="141" hasCustomPrompt="1"/>
          </p:nvPr>
        </p:nvSpPr>
        <p:spPr>
          <a:xfrm>
            <a:off x="1462180" y="562608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40" name="Text Placeholder 70"/>
          <p:cNvSpPr>
            <a:spLocks noGrp="1"/>
          </p:cNvSpPr>
          <p:nvPr>
            <p:ph type="body" sz="quarter" idx="142" hasCustomPrompt="1"/>
          </p:nvPr>
        </p:nvSpPr>
        <p:spPr>
          <a:xfrm>
            <a:off x="1462180" y="576341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41" name="Text Placeholder 70"/>
          <p:cNvSpPr>
            <a:spLocks noGrp="1"/>
          </p:cNvSpPr>
          <p:nvPr>
            <p:ph type="body" sz="quarter" idx="143" hasCustomPrompt="1"/>
          </p:nvPr>
        </p:nvSpPr>
        <p:spPr>
          <a:xfrm>
            <a:off x="1462180" y="59007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42" name="Picture Placeholder 4"/>
          <p:cNvSpPr>
            <a:spLocks noGrp="1"/>
          </p:cNvSpPr>
          <p:nvPr>
            <p:ph type="pic" sz="quarter" idx="144" hasCustomPrompt="1"/>
          </p:nvPr>
        </p:nvSpPr>
        <p:spPr>
          <a:xfrm>
            <a:off x="3390900" y="1184919"/>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43" name="Text Placeholder 70"/>
          <p:cNvSpPr>
            <a:spLocks noGrp="1"/>
          </p:cNvSpPr>
          <p:nvPr>
            <p:ph type="body" sz="quarter" idx="145" hasCustomPrompt="1"/>
          </p:nvPr>
        </p:nvSpPr>
        <p:spPr>
          <a:xfrm>
            <a:off x="4157755" y="1184920"/>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44" name="Text Placeholder 70"/>
          <p:cNvSpPr>
            <a:spLocks noGrp="1"/>
          </p:cNvSpPr>
          <p:nvPr>
            <p:ph type="body" sz="quarter" idx="146" hasCustomPrompt="1"/>
          </p:nvPr>
        </p:nvSpPr>
        <p:spPr>
          <a:xfrm>
            <a:off x="4157755" y="135917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45" name="Text Placeholder 70"/>
          <p:cNvSpPr>
            <a:spLocks noGrp="1"/>
          </p:cNvSpPr>
          <p:nvPr>
            <p:ph type="body" sz="quarter" idx="147" hasCustomPrompt="1"/>
          </p:nvPr>
        </p:nvSpPr>
        <p:spPr>
          <a:xfrm>
            <a:off x="4157755" y="149650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46" name="Text Placeholder 70"/>
          <p:cNvSpPr>
            <a:spLocks noGrp="1"/>
          </p:cNvSpPr>
          <p:nvPr>
            <p:ph type="body" sz="quarter" idx="148" hasCustomPrompt="1"/>
          </p:nvPr>
        </p:nvSpPr>
        <p:spPr>
          <a:xfrm>
            <a:off x="4157755" y="163382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47" name="Text Placeholder 70"/>
          <p:cNvSpPr>
            <a:spLocks noGrp="1"/>
          </p:cNvSpPr>
          <p:nvPr>
            <p:ph type="body" sz="quarter" idx="149" hasCustomPrompt="1"/>
          </p:nvPr>
        </p:nvSpPr>
        <p:spPr>
          <a:xfrm>
            <a:off x="4157755" y="17820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+1 555 123 4567 8 pt.</a:t>
            </a:r>
            <a:endParaRPr lang="en-US" dirty="0"/>
          </a:p>
        </p:txBody>
      </p:sp>
      <p:sp>
        <p:nvSpPr>
          <p:cNvPr id="49" name="Picture Placeholder 4"/>
          <p:cNvSpPr>
            <a:spLocks noGrp="1"/>
          </p:cNvSpPr>
          <p:nvPr>
            <p:ph type="pic" sz="quarter" idx="151" hasCustomPrompt="1"/>
          </p:nvPr>
        </p:nvSpPr>
        <p:spPr>
          <a:xfrm>
            <a:off x="3390900" y="217963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50" name="Text Placeholder 70"/>
          <p:cNvSpPr>
            <a:spLocks noGrp="1"/>
          </p:cNvSpPr>
          <p:nvPr>
            <p:ph type="body" sz="quarter" idx="152" hasCustomPrompt="1"/>
          </p:nvPr>
        </p:nvSpPr>
        <p:spPr>
          <a:xfrm>
            <a:off x="4157755" y="217963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51" name="Text Placeholder 70"/>
          <p:cNvSpPr>
            <a:spLocks noGrp="1"/>
          </p:cNvSpPr>
          <p:nvPr>
            <p:ph type="body" sz="quarter" idx="153" hasCustomPrompt="1"/>
          </p:nvPr>
        </p:nvSpPr>
        <p:spPr>
          <a:xfrm>
            <a:off x="4157755" y="235389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52" name="Text Placeholder 70"/>
          <p:cNvSpPr>
            <a:spLocks noGrp="1"/>
          </p:cNvSpPr>
          <p:nvPr>
            <p:ph type="body" sz="quarter" idx="154" hasCustomPrompt="1"/>
          </p:nvPr>
        </p:nvSpPr>
        <p:spPr>
          <a:xfrm>
            <a:off x="4157755" y="249122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53" name="Text Placeholder 70"/>
          <p:cNvSpPr>
            <a:spLocks noGrp="1"/>
          </p:cNvSpPr>
          <p:nvPr>
            <p:ph type="body" sz="quarter" idx="155" hasCustomPrompt="1"/>
          </p:nvPr>
        </p:nvSpPr>
        <p:spPr>
          <a:xfrm>
            <a:off x="4157755" y="262854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54" name="Text Placeholder 70"/>
          <p:cNvSpPr>
            <a:spLocks noGrp="1"/>
          </p:cNvSpPr>
          <p:nvPr>
            <p:ph type="body" sz="quarter" idx="156" hasCustomPrompt="1"/>
          </p:nvPr>
        </p:nvSpPr>
        <p:spPr>
          <a:xfrm>
            <a:off x="4157755" y="276587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55" name="Text Placeholder 70"/>
          <p:cNvSpPr>
            <a:spLocks noGrp="1"/>
          </p:cNvSpPr>
          <p:nvPr>
            <p:ph type="body" sz="quarter" idx="157" hasCustomPrompt="1"/>
          </p:nvPr>
        </p:nvSpPr>
        <p:spPr>
          <a:xfrm>
            <a:off x="4157755" y="290319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56" name="Picture Placeholder 4"/>
          <p:cNvSpPr>
            <a:spLocks noGrp="1"/>
          </p:cNvSpPr>
          <p:nvPr>
            <p:ph type="pic" sz="quarter" idx="158" hasCustomPrompt="1"/>
          </p:nvPr>
        </p:nvSpPr>
        <p:spPr>
          <a:xfrm>
            <a:off x="3390900" y="3180018"/>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57" name="Text Placeholder 70"/>
          <p:cNvSpPr>
            <a:spLocks noGrp="1"/>
          </p:cNvSpPr>
          <p:nvPr>
            <p:ph type="body" sz="quarter" idx="159" hasCustomPrompt="1"/>
          </p:nvPr>
        </p:nvSpPr>
        <p:spPr>
          <a:xfrm>
            <a:off x="4157755" y="3180019"/>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58" name="Text Placeholder 70"/>
          <p:cNvSpPr>
            <a:spLocks noGrp="1"/>
          </p:cNvSpPr>
          <p:nvPr>
            <p:ph type="body" sz="quarter" idx="160" hasCustomPrompt="1"/>
          </p:nvPr>
        </p:nvSpPr>
        <p:spPr>
          <a:xfrm>
            <a:off x="4157755" y="335427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59" name="Text Placeholder 70"/>
          <p:cNvSpPr>
            <a:spLocks noGrp="1"/>
          </p:cNvSpPr>
          <p:nvPr>
            <p:ph type="body" sz="quarter" idx="161" hasCustomPrompt="1"/>
          </p:nvPr>
        </p:nvSpPr>
        <p:spPr>
          <a:xfrm>
            <a:off x="4157755" y="3491602"/>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60" name="Text Placeholder 70"/>
          <p:cNvSpPr>
            <a:spLocks noGrp="1"/>
          </p:cNvSpPr>
          <p:nvPr>
            <p:ph type="body" sz="quarter" idx="162" hasCustomPrompt="1"/>
          </p:nvPr>
        </p:nvSpPr>
        <p:spPr>
          <a:xfrm>
            <a:off x="4157755" y="362892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61" name="Text Placeholder 70"/>
          <p:cNvSpPr>
            <a:spLocks noGrp="1"/>
          </p:cNvSpPr>
          <p:nvPr>
            <p:ph type="body" sz="quarter" idx="163" hasCustomPrompt="1"/>
          </p:nvPr>
        </p:nvSpPr>
        <p:spPr>
          <a:xfrm>
            <a:off x="4157755" y="3766252"/>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62" name="Text Placeholder 70"/>
          <p:cNvSpPr>
            <a:spLocks noGrp="1"/>
          </p:cNvSpPr>
          <p:nvPr>
            <p:ph type="body" sz="quarter" idx="164" hasCustomPrompt="1"/>
          </p:nvPr>
        </p:nvSpPr>
        <p:spPr>
          <a:xfrm>
            <a:off x="4157755" y="390357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63" name="Picture Placeholder 4"/>
          <p:cNvSpPr>
            <a:spLocks noGrp="1"/>
          </p:cNvSpPr>
          <p:nvPr>
            <p:ph type="pic" sz="quarter" idx="165" hasCustomPrompt="1"/>
          </p:nvPr>
        </p:nvSpPr>
        <p:spPr>
          <a:xfrm>
            <a:off x="3390900" y="4176540"/>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64" name="Text Placeholder 70"/>
          <p:cNvSpPr>
            <a:spLocks noGrp="1"/>
          </p:cNvSpPr>
          <p:nvPr>
            <p:ph type="body" sz="quarter" idx="166" hasCustomPrompt="1"/>
          </p:nvPr>
        </p:nvSpPr>
        <p:spPr>
          <a:xfrm>
            <a:off x="4157755" y="4176541"/>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5" name="Text Placeholder 70"/>
          <p:cNvSpPr>
            <a:spLocks noGrp="1"/>
          </p:cNvSpPr>
          <p:nvPr>
            <p:ph type="body" sz="quarter" idx="167" hasCustomPrompt="1"/>
          </p:nvPr>
        </p:nvSpPr>
        <p:spPr>
          <a:xfrm>
            <a:off x="4157755" y="435079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66" name="Text Placeholder 70"/>
          <p:cNvSpPr>
            <a:spLocks noGrp="1"/>
          </p:cNvSpPr>
          <p:nvPr>
            <p:ph type="body" sz="quarter" idx="168" hasCustomPrompt="1"/>
          </p:nvPr>
        </p:nvSpPr>
        <p:spPr>
          <a:xfrm>
            <a:off x="4157755" y="448812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67" name="Text Placeholder 70"/>
          <p:cNvSpPr>
            <a:spLocks noGrp="1"/>
          </p:cNvSpPr>
          <p:nvPr>
            <p:ph type="body" sz="quarter" idx="169" hasCustomPrompt="1"/>
          </p:nvPr>
        </p:nvSpPr>
        <p:spPr>
          <a:xfrm>
            <a:off x="4157755" y="462544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68" name="Text Placeholder 70"/>
          <p:cNvSpPr>
            <a:spLocks noGrp="1"/>
          </p:cNvSpPr>
          <p:nvPr>
            <p:ph type="body" sz="quarter" idx="170" hasCustomPrompt="1"/>
          </p:nvPr>
        </p:nvSpPr>
        <p:spPr>
          <a:xfrm>
            <a:off x="4157755" y="476277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69" name="Text Placeholder 70"/>
          <p:cNvSpPr>
            <a:spLocks noGrp="1"/>
          </p:cNvSpPr>
          <p:nvPr>
            <p:ph type="body" sz="quarter" idx="171" hasCustomPrompt="1"/>
          </p:nvPr>
        </p:nvSpPr>
        <p:spPr>
          <a:xfrm>
            <a:off x="4157755" y="490010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70" name="Picture Placeholder 4"/>
          <p:cNvSpPr>
            <a:spLocks noGrp="1"/>
          </p:cNvSpPr>
          <p:nvPr>
            <p:ph type="pic" sz="quarter" idx="172" hasCustomPrompt="1"/>
          </p:nvPr>
        </p:nvSpPr>
        <p:spPr>
          <a:xfrm>
            <a:off x="3390900" y="5177181"/>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71" name="Text Placeholder 70"/>
          <p:cNvSpPr>
            <a:spLocks noGrp="1"/>
          </p:cNvSpPr>
          <p:nvPr>
            <p:ph type="body" sz="quarter" idx="173" hasCustomPrompt="1"/>
          </p:nvPr>
        </p:nvSpPr>
        <p:spPr>
          <a:xfrm>
            <a:off x="4157755" y="5177181"/>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72" name="Text Placeholder 70"/>
          <p:cNvSpPr>
            <a:spLocks noGrp="1"/>
          </p:cNvSpPr>
          <p:nvPr>
            <p:ph type="body" sz="quarter" idx="174" hasCustomPrompt="1"/>
          </p:nvPr>
        </p:nvSpPr>
        <p:spPr>
          <a:xfrm>
            <a:off x="4157755" y="53514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73" name="Text Placeholder 70"/>
          <p:cNvSpPr>
            <a:spLocks noGrp="1"/>
          </p:cNvSpPr>
          <p:nvPr>
            <p:ph type="body" sz="quarter" idx="175" hasCustomPrompt="1"/>
          </p:nvPr>
        </p:nvSpPr>
        <p:spPr>
          <a:xfrm>
            <a:off x="4157755" y="548876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74" name="Text Placeholder 70"/>
          <p:cNvSpPr>
            <a:spLocks noGrp="1"/>
          </p:cNvSpPr>
          <p:nvPr>
            <p:ph type="body" sz="quarter" idx="176" hasCustomPrompt="1"/>
          </p:nvPr>
        </p:nvSpPr>
        <p:spPr>
          <a:xfrm>
            <a:off x="4157755" y="562608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75" name="Text Placeholder 70"/>
          <p:cNvSpPr>
            <a:spLocks noGrp="1"/>
          </p:cNvSpPr>
          <p:nvPr>
            <p:ph type="body" sz="quarter" idx="177" hasCustomPrompt="1"/>
          </p:nvPr>
        </p:nvSpPr>
        <p:spPr>
          <a:xfrm>
            <a:off x="4157755" y="576341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76" name="Text Placeholder 70"/>
          <p:cNvSpPr>
            <a:spLocks noGrp="1"/>
          </p:cNvSpPr>
          <p:nvPr>
            <p:ph type="body" sz="quarter" idx="178" hasCustomPrompt="1"/>
          </p:nvPr>
        </p:nvSpPr>
        <p:spPr>
          <a:xfrm>
            <a:off x="4157755" y="59007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77" name="Picture Placeholder 4"/>
          <p:cNvSpPr>
            <a:spLocks noGrp="1"/>
          </p:cNvSpPr>
          <p:nvPr>
            <p:ph type="pic" sz="quarter" idx="179" hasCustomPrompt="1"/>
          </p:nvPr>
        </p:nvSpPr>
        <p:spPr>
          <a:xfrm>
            <a:off x="6105727" y="1184085"/>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78" name="Text Placeholder 70"/>
          <p:cNvSpPr>
            <a:spLocks noGrp="1"/>
          </p:cNvSpPr>
          <p:nvPr>
            <p:ph type="body" sz="quarter" idx="180" hasCustomPrompt="1"/>
          </p:nvPr>
        </p:nvSpPr>
        <p:spPr>
          <a:xfrm>
            <a:off x="6872583" y="118408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79" name="Text Placeholder 70"/>
          <p:cNvSpPr>
            <a:spLocks noGrp="1"/>
          </p:cNvSpPr>
          <p:nvPr>
            <p:ph type="body" sz="quarter" idx="181" hasCustomPrompt="1"/>
          </p:nvPr>
        </p:nvSpPr>
        <p:spPr>
          <a:xfrm>
            <a:off x="6872583" y="13583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0" name="Text Placeholder 70"/>
          <p:cNvSpPr>
            <a:spLocks noGrp="1"/>
          </p:cNvSpPr>
          <p:nvPr>
            <p:ph type="body" sz="quarter" idx="182" hasCustomPrompt="1"/>
          </p:nvPr>
        </p:nvSpPr>
        <p:spPr>
          <a:xfrm>
            <a:off x="6872583" y="14956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1" name="Text Placeholder 70"/>
          <p:cNvSpPr>
            <a:spLocks noGrp="1"/>
          </p:cNvSpPr>
          <p:nvPr>
            <p:ph type="body" sz="quarter" idx="183" hasCustomPrompt="1"/>
          </p:nvPr>
        </p:nvSpPr>
        <p:spPr>
          <a:xfrm>
            <a:off x="6872583" y="16329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2" name="Text Placeholder 70"/>
          <p:cNvSpPr>
            <a:spLocks noGrp="1"/>
          </p:cNvSpPr>
          <p:nvPr>
            <p:ph type="body" sz="quarter" idx="184" hasCustomPrompt="1"/>
          </p:nvPr>
        </p:nvSpPr>
        <p:spPr>
          <a:xfrm>
            <a:off x="6872583" y="17820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+1 555 123 4567 8 pt.</a:t>
            </a:r>
            <a:endParaRPr lang="en-US" dirty="0"/>
          </a:p>
        </p:txBody>
      </p:sp>
      <p:sp>
        <p:nvSpPr>
          <p:cNvPr id="84" name="Picture Placeholder 4"/>
          <p:cNvSpPr>
            <a:spLocks noGrp="1"/>
          </p:cNvSpPr>
          <p:nvPr>
            <p:ph type="pic" sz="quarter" idx="186" hasCustomPrompt="1"/>
          </p:nvPr>
        </p:nvSpPr>
        <p:spPr>
          <a:xfrm>
            <a:off x="6105727" y="2178803"/>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85" name="Text Placeholder 70"/>
          <p:cNvSpPr>
            <a:spLocks noGrp="1"/>
          </p:cNvSpPr>
          <p:nvPr>
            <p:ph type="body" sz="quarter" idx="187" hasCustomPrompt="1"/>
          </p:nvPr>
        </p:nvSpPr>
        <p:spPr>
          <a:xfrm>
            <a:off x="6872583" y="217880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86" name="Text Placeholder 70"/>
          <p:cNvSpPr>
            <a:spLocks noGrp="1"/>
          </p:cNvSpPr>
          <p:nvPr>
            <p:ph type="body" sz="quarter" idx="188" hasCustomPrompt="1"/>
          </p:nvPr>
        </p:nvSpPr>
        <p:spPr>
          <a:xfrm>
            <a:off x="6872583" y="235306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7" name="Text Placeholder 70"/>
          <p:cNvSpPr>
            <a:spLocks noGrp="1"/>
          </p:cNvSpPr>
          <p:nvPr>
            <p:ph type="body" sz="quarter" idx="189" hasCustomPrompt="1"/>
          </p:nvPr>
        </p:nvSpPr>
        <p:spPr>
          <a:xfrm>
            <a:off x="6872583" y="249038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8" name="Text Placeholder 70"/>
          <p:cNvSpPr>
            <a:spLocks noGrp="1"/>
          </p:cNvSpPr>
          <p:nvPr>
            <p:ph type="body" sz="quarter" idx="190" hasCustomPrompt="1"/>
          </p:nvPr>
        </p:nvSpPr>
        <p:spPr>
          <a:xfrm>
            <a:off x="6872583" y="262771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9" name="Text Placeholder 70"/>
          <p:cNvSpPr>
            <a:spLocks noGrp="1"/>
          </p:cNvSpPr>
          <p:nvPr>
            <p:ph type="body" sz="quarter" idx="191" hasCustomPrompt="1"/>
          </p:nvPr>
        </p:nvSpPr>
        <p:spPr>
          <a:xfrm>
            <a:off x="6872583" y="276503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0" name="Text Placeholder 70"/>
          <p:cNvSpPr>
            <a:spLocks noGrp="1"/>
          </p:cNvSpPr>
          <p:nvPr>
            <p:ph type="body" sz="quarter" idx="192" hasCustomPrompt="1"/>
          </p:nvPr>
        </p:nvSpPr>
        <p:spPr>
          <a:xfrm>
            <a:off x="6872583" y="290236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91" name="Picture Placeholder 4"/>
          <p:cNvSpPr>
            <a:spLocks noGrp="1"/>
          </p:cNvSpPr>
          <p:nvPr>
            <p:ph type="pic" sz="quarter" idx="193" hasCustomPrompt="1"/>
          </p:nvPr>
        </p:nvSpPr>
        <p:spPr>
          <a:xfrm>
            <a:off x="6105727" y="3179184"/>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92" name="Text Placeholder 70"/>
          <p:cNvSpPr>
            <a:spLocks noGrp="1"/>
          </p:cNvSpPr>
          <p:nvPr>
            <p:ph type="body" sz="quarter" idx="194" hasCustomPrompt="1"/>
          </p:nvPr>
        </p:nvSpPr>
        <p:spPr>
          <a:xfrm>
            <a:off x="6872583" y="3179185"/>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93" name="Text Placeholder 70"/>
          <p:cNvSpPr>
            <a:spLocks noGrp="1"/>
          </p:cNvSpPr>
          <p:nvPr>
            <p:ph type="body" sz="quarter" idx="195" hasCustomPrompt="1"/>
          </p:nvPr>
        </p:nvSpPr>
        <p:spPr>
          <a:xfrm>
            <a:off x="6872583" y="33534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94" name="Text Placeholder 70"/>
          <p:cNvSpPr>
            <a:spLocks noGrp="1"/>
          </p:cNvSpPr>
          <p:nvPr>
            <p:ph type="body" sz="quarter" idx="196" hasCustomPrompt="1"/>
          </p:nvPr>
        </p:nvSpPr>
        <p:spPr>
          <a:xfrm>
            <a:off x="6872583" y="34907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5" name="Text Placeholder 70"/>
          <p:cNvSpPr>
            <a:spLocks noGrp="1"/>
          </p:cNvSpPr>
          <p:nvPr>
            <p:ph type="body" sz="quarter" idx="197" hasCustomPrompt="1"/>
          </p:nvPr>
        </p:nvSpPr>
        <p:spPr>
          <a:xfrm>
            <a:off x="6872583" y="36280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96" name="Text Placeholder 70"/>
          <p:cNvSpPr>
            <a:spLocks noGrp="1"/>
          </p:cNvSpPr>
          <p:nvPr>
            <p:ph type="body" sz="quarter" idx="198" hasCustomPrompt="1"/>
          </p:nvPr>
        </p:nvSpPr>
        <p:spPr>
          <a:xfrm>
            <a:off x="6872583" y="376541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7" name="Text Placeholder 70"/>
          <p:cNvSpPr>
            <a:spLocks noGrp="1"/>
          </p:cNvSpPr>
          <p:nvPr>
            <p:ph type="body" sz="quarter" idx="199" hasCustomPrompt="1"/>
          </p:nvPr>
        </p:nvSpPr>
        <p:spPr>
          <a:xfrm>
            <a:off x="6872583" y="39027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98" name="Picture Placeholder 4"/>
          <p:cNvSpPr>
            <a:spLocks noGrp="1"/>
          </p:cNvSpPr>
          <p:nvPr>
            <p:ph type="pic" sz="quarter" idx="200" hasCustomPrompt="1"/>
          </p:nvPr>
        </p:nvSpPr>
        <p:spPr>
          <a:xfrm>
            <a:off x="6105727" y="4175706"/>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99" name="Text Placeholder 70"/>
          <p:cNvSpPr>
            <a:spLocks noGrp="1"/>
          </p:cNvSpPr>
          <p:nvPr>
            <p:ph type="body" sz="quarter" idx="201" hasCustomPrompt="1"/>
          </p:nvPr>
        </p:nvSpPr>
        <p:spPr>
          <a:xfrm>
            <a:off x="6872583" y="417570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00" name="Text Placeholder 70"/>
          <p:cNvSpPr>
            <a:spLocks noGrp="1"/>
          </p:cNvSpPr>
          <p:nvPr>
            <p:ph type="body" sz="quarter" idx="202" hasCustomPrompt="1"/>
          </p:nvPr>
        </p:nvSpPr>
        <p:spPr>
          <a:xfrm>
            <a:off x="6872583" y="434996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01" name="Text Placeholder 70"/>
          <p:cNvSpPr>
            <a:spLocks noGrp="1"/>
          </p:cNvSpPr>
          <p:nvPr>
            <p:ph type="body" sz="quarter" idx="203" hasCustomPrompt="1"/>
          </p:nvPr>
        </p:nvSpPr>
        <p:spPr>
          <a:xfrm>
            <a:off x="6872583" y="448728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02" name="Text Placeholder 70"/>
          <p:cNvSpPr>
            <a:spLocks noGrp="1"/>
          </p:cNvSpPr>
          <p:nvPr>
            <p:ph type="body" sz="quarter" idx="204" hasCustomPrompt="1"/>
          </p:nvPr>
        </p:nvSpPr>
        <p:spPr>
          <a:xfrm>
            <a:off x="6872583" y="462461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3" name="Text Placeholder 70"/>
          <p:cNvSpPr>
            <a:spLocks noGrp="1"/>
          </p:cNvSpPr>
          <p:nvPr>
            <p:ph type="body" sz="quarter" idx="205" hasCustomPrompt="1"/>
          </p:nvPr>
        </p:nvSpPr>
        <p:spPr>
          <a:xfrm>
            <a:off x="6872583" y="47619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04" name="Text Placeholder 70"/>
          <p:cNvSpPr>
            <a:spLocks noGrp="1"/>
          </p:cNvSpPr>
          <p:nvPr>
            <p:ph type="body" sz="quarter" idx="206" hasCustomPrompt="1"/>
          </p:nvPr>
        </p:nvSpPr>
        <p:spPr>
          <a:xfrm>
            <a:off x="6872583" y="489926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05" name="Picture Placeholder 4"/>
          <p:cNvSpPr>
            <a:spLocks noGrp="1"/>
          </p:cNvSpPr>
          <p:nvPr>
            <p:ph type="pic" sz="quarter" idx="207" hasCustomPrompt="1"/>
          </p:nvPr>
        </p:nvSpPr>
        <p:spPr>
          <a:xfrm>
            <a:off x="6105727" y="517634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06" name="Text Placeholder 70"/>
          <p:cNvSpPr>
            <a:spLocks noGrp="1"/>
          </p:cNvSpPr>
          <p:nvPr>
            <p:ph type="body" sz="quarter" idx="208" hasCustomPrompt="1"/>
          </p:nvPr>
        </p:nvSpPr>
        <p:spPr>
          <a:xfrm>
            <a:off x="6872583" y="517634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07" name="Text Placeholder 70"/>
          <p:cNvSpPr>
            <a:spLocks noGrp="1"/>
          </p:cNvSpPr>
          <p:nvPr>
            <p:ph type="body" sz="quarter" idx="209" hasCustomPrompt="1"/>
          </p:nvPr>
        </p:nvSpPr>
        <p:spPr>
          <a:xfrm>
            <a:off x="6872583" y="535060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08" name="Text Placeholder 70"/>
          <p:cNvSpPr>
            <a:spLocks noGrp="1"/>
          </p:cNvSpPr>
          <p:nvPr>
            <p:ph type="body" sz="quarter" idx="210" hasCustomPrompt="1"/>
          </p:nvPr>
        </p:nvSpPr>
        <p:spPr>
          <a:xfrm>
            <a:off x="6872583" y="54879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09" name="Text Placeholder 70"/>
          <p:cNvSpPr>
            <a:spLocks noGrp="1"/>
          </p:cNvSpPr>
          <p:nvPr>
            <p:ph type="body" sz="quarter" idx="211" hasCustomPrompt="1"/>
          </p:nvPr>
        </p:nvSpPr>
        <p:spPr>
          <a:xfrm>
            <a:off x="6872583" y="562525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10" name="Text Placeholder 70"/>
          <p:cNvSpPr>
            <a:spLocks noGrp="1"/>
          </p:cNvSpPr>
          <p:nvPr>
            <p:ph type="body" sz="quarter" idx="212" hasCustomPrompt="1"/>
          </p:nvPr>
        </p:nvSpPr>
        <p:spPr>
          <a:xfrm>
            <a:off x="6872583" y="576258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11" name="Text Placeholder 70"/>
          <p:cNvSpPr>
            <a:spLocks noGrp="1"/>
          </p:cNvSpPr>
          <p:nvPr>
            <p:ph type="body" sz="quarter" idx="213" hasCustomPrompt="1"/>
          </p:nvPr>
        </p:nvSpPr>
        <p:spPr>
          <a:xfrm>
            <a:off x="6872583" y="589990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12" name="Picture Placeholder 4"/>
          <p:cNvSpPr>
            <a:spLocks noGrp="1"/>
          </p:cNvSpPr>
          <p:nvPr>
            <p:ph type="pic" sz="quarter" idx="214" hasCustomPrompt="1"/>
          </p:nvPr>
        </p:nvSpPr>
        <p:spPr>
          <a:xfrm>
            <a:off x="8801302" y="1184085"/>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13" name="Text Placeholder 70"/>
          <p:cNvSpPr>
            <a:spLocks noGrp="1"/>
          </p:cNvSpPr>
          <p:nvPr>
            <p:ph type="body" sz="quarter" idx="215" hasCustomPrompt="1"/>
          </p:nvPr>
        </p:nvSpPr>
        <p:spPr>
          <a:xfrm>
            <a:off x="9568158" y="118408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14" name="Text Placeholder 70"/>
          <p:cNvSpPr>
            <a:spLocks noGrp="1"/>
          </p:cNvSpPr>
          <p:nvPr>
            <p:ph type="body" sz="quarter" idx="216" hasCustomPrompt="1"/>
          </p:nvPr>
        </p:nvSpPr>
        <p:spPr>
          <a:xfrm>
            <a:off x="9568158" y="13583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15" name="Text Placeholder 70"/>
          <p:cNvSpPr>
            <a:spLocks noGrp="1"/>
          </p:cNvSpPr>
          <p:nvPr>
            <p:ph type="body" sz="quarter" idx="217" hasCustomPrompt="1"/>
          </p:nvPr>
        </p:nvSpPr>
        <p:spPr>
          <a:xfrm>
            <a:off x="9568158" y="14956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16" name="Text Placeholder 70"/>
          <p:cNvSpPr>
            <a:spLocks noGrp="1"/>
          </p:cNvSpPr>
          <p:nvPr>
            <p:ph type="body" sz="quarter" idx="218" hasCustomPrompt="1"/>
          </p:nvPr>
        </p:nvSpPr>
        <p:spPr>
          <a:xfrm>
            <a:off x="9568158" y="16329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17" name="Text Placeholder 70"/>
          <p:cNvSpPr>
            <a:spLocks noGrp="1"/>
          </p:cNvSpPr>
          <p:nvPr>
            <p:ph type="body" sz="quarter" idx="219" hasCustomPrompt="1"/>
          </p:nvPr>
        </p:nvSpPr>
        <p:spPr>
          <a:xfrm>
            <a:off x="9568158" y="17820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+1 555 123 4567 8 pt.</a:t>
            </a:r>
            <a:endParaRPr lang="en-US" dirty="0"/>
          </a:p>
        </p:txBody>
      </p:sp>
      <p:sp>
        <p:nvSpPr>
          <p:cNvPr id="119" name="Picture Placeholder 4"/>
          <p:cNvSpPr>
            <a:spLocks noGrp="1"/>
          </p:cNvSpPr>
          <p:nvPr>
            <p:ph type="pic" sz="quarter" idx="221" hasCustomPrompt="1"/>
          </p:nvPr>
        </p:nvSpPr>
        <p:spPr>
          <a:xfrm>
            <a:off x="8801302" y="2178803"/>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20" name="Text Placeholder 70"/>
          <p:cNvSpPr>
            <a:spLocks noGrp="1"/>
          </p:cNvSpPr>
          <p:nvPr>
            <p:ph type="body" sz="quarter" idx="222" hasCustomPrompt="1"/>
          </p:nvPr>
        </p:nvSpPr>
        <p:spPr>
          <a:xfrm>
            <a:off x="9568158" y="217880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21" name="Text Placeholder 70"/>
          <p:cNvSpPr>
            <a:spLocks noGrp="1"/>
          </p:cNvSpPr>
          <p:nvPr>
            <p:ph type="body" sz="quarter" idx="223" hasCustomPrompt="1"/>
          </p:nvPr>
        </p:nvSpPr>
        <p:spPr>
          <a:xfrm>
            <a:off x="9568158" y="235306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22" name="Text Placeholder 70"/>
          <p:cNvSpPr>
            <a:spLocks noGrp="1"/>
          </p:cNvSpPr>
          <p:nvPr>
            <p:ph type="body" sz="quarter" idx="224" hasCustomPrompt="1"/>
          </p:nvPr>
        </p:nvSpPr>
        <p:spPr>
          <a:xfrm>
            <a:off x="9568158" y="249038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23" name="Text Placeholder 70"/>
          <p:cNvSpPr>
            <a:spLocks noGrp="1"/>
          </p:cNvSpPr>
          <p:nvPr>
            <p:ph type="body" sz="quarter" idx="225" hasCustomPrompt="1"/>
          </p:nvPr>
        </p:nvSpPr>
        <p:spPr>
          <a:xfrm>
            <a:off x="9568158" y="262771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24" name="Text Placeholder 70"/>
          <p:cNvSpPr>
            <a:spLocks noGrp="1"/>
          </p:cNvSpPr>
          <p:nvPr>
            <p:ph type="body" sz="quarter" idx="226" hasCustomPrompt="1"/>
          </p:nvPr>
        </p:nvSpPr>
        <p:spPr>
          <a:xfrm>
            <a:off x="9568158" y="276503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25" name="Text Placeholder 70"/>
          <p:cNvSpPr>
            <a:spLocks noGrp="1"/>
          </p:cNvSpPr>
          <p:nvPr>
            <p:ph type="body" sz="quarter" idx="227" hasCustomPrompt="1"/>
          </p:nvPr>
        </p:nvSpPr>
        <p:spPr>
          <a:xfrm>
            <a:off x="9568158" y="290236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26" name="Picture Placeholder 4"/>
          <p:cNvSpPr>
            <a:spLocks noGrp="1"/>
          </p:cNvSpPr>
          <p:nvPr>
            <p:ph type="pic" sz="quarter" idx="228" hasCustomPrompt="1"/>
          </p:nvPr>
        </p:nvSpPr>
        <p:spPr>
          <a:xfrm>
            <a:off x="8801302" y="3179184"/>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27" name="Text Placeholder 70"/>
          <p:cNvSpPr>
            <a:spLocks noGrp="1"/>
          </p:cNvSpPr>
          <p:nvPr>
            <p:ph type="body" sz="quarter" idx="229" hasCustomPrompt="1"/>
          </p:nvPr>
        </p:nvSpPr>
        <p:spPr>
          <a:xfrm>
            <a:off x="9568158" y="3179185"/>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28" name="Text Placeholder 70"/>
          <p:cNvSpPr>
            <a:spLocks noGrp="1"/>
          </p:cNvSpPr>
          <p:nvPr>
            <p:ph type="body" sz="quarter" idx="230" hasCustomPrompt="1"/>
          </p:nvPr>
        </p:nvSpPr>
        <p:spPr>
          <a:xfrm>
            <a:off x="9568158" y="33534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29" name="Text Placeholder 70"/>
          <p:cNvSpPr>
            <a:spLocks noGrp="1"/>
          </p:cNvSpPr>
          <p:nvPr>
            <p:ph type="body" sz="quarter" idx="231" hasCustomPrompt="1"/>
          </p:nvPr>
        </p:nvSpPr>
        <p:spPr>
          <a:xfrm>
            <a:off x="9568158" y="34907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30" name="Text Placeholder 70"/>
          <p:cNvSpPr>
            <a:spLocks noGrp="1"/>
          </p:cNvSpPr>
          <p:nvPr>
            <p:ph type="body" sz="quarter" idx="232" hasCustomPrompt="1"/>
          </p:nvPr>
        </p:nvSpPr>
        <p:spPr>
          <a:xfrm>
            <a:off x="9568158" y="36280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31" name="Text Placeholder 70"/>
          <p:cNvSpPr>
            <a:spLocks noGrp="1"/>
          </p:cNvSpPr>
          <p:nvPr>
            <p:ph type="body" sz="quarter" idx="233" hasCustomPrompt="1"/>
          </p:nvPr>
        </p:nvSpPr>
        <p:spPr>
          <a:xfrm>
            <a:off x="9568158" y="376541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a:t>
            </a:r>
            <a:r>
              <a:rPr lang="en-US"/>
              <a:t>123 4567 </a:t>
            </a:r>
            <a:r>
              <a:rPr lang="en-US" dirty="0"/>
              <a:t>8 pt.</a:t>
            </a:r>
          </a:p>
        </p:txBody>
      </p:sp>
      <p:sp>
        <p:nvSpPr>
          <p:cNvPr id="132" name="Text Placeholder 70"/>
          <p:cNvSpPr>
            <a:spLocks noGrp="1"/>
          </p:cNvSpPr>
          <p:nvPr>
            <p:ph type="body" sz="quarter" idx="234" hasCustomPrompt="1"/>
          </p:nvPr>
        </p:nvSpPr>
        <p:spPr>
          <a:xfrm>
            <a:off x="9568158" y="39027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33" name="Picture Placeholder 4"/>
          <p:cNvSpPr>
            <a:spLocks noGrp="1"/>
          </p:cNvSpPr>
          <p:nvPr>
            <p:ph type="pic" sz="quarter" idx="235" hasCustomPrompt="1"/>
          </p:nvPr>
        </p:nvSpPr>
        <p:spPr>
          <a:xfrm>
            <a:off x="8801302" y="4175706"/>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34" name="Text Placeholder 70"/>
          <p:cNvSpPr>
            <a:spLocks noGrp="1"/>
          </p:cNvSpPr>
          <p:nvPr>
            <p:ph type="body" sz="quarter" idx="236" hasCustomPrompt="1"/>
          </p:nvPr>
        </p:nvSpPr>
        <p:spPr>
          <a:xfrm>
            <a:off x="9568158" y="417570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35" name="Text Placeholder 70"/>
          <p:cNvSpPr>
            <a:spLocks noGrp="1"/>
          </p:cNvSpPr>
          <p:nvPr>
            <p:ph type="body" sz="quarter" idx="237" hasCustomPrompt="1"/>
          </p:nvPr>
        </p:nvSpPr>
        <p:spPr>
          <a:xfrm>
            <a:off x="9568158" y="434996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36" name="Text Placeholder 70"/>
          <p:cNvSpPr>
            <a:spLocks noGrp="1"/>
          </p:cNvSpPr>
          <p:nvPr>
            <p:ph type="body" sz="quarter" idx="238" hasCustomPrompt="1"/>
          </p:nvPr>
        </p:nvSpPr>
        <p:spPr>
          <a:xfrm>
            <a:off x="9568158" y="448728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37" name="Text Placeholder 70"/>
          <p:cNvSpPr>
            <a:spLocks noGrp="1"/>
          </p:cNvSpPr>
          <p:nvPr>
            <p:ph type="body" sz="quarter" idx="239" hasCustomPrompt="1"/>
          </p:nvPr>
        </p:nvSpPr>
        <p:spPr>
          <a:xfrm>
            <a:off x="9568158" y="462461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38" name="Text Placeholder 70"/>
          <p:cNvSpPr>
            <a:spLocks noGrp="1"/>
          </p:cNvSpPr>
          <p:nvPr>
            <p:ph type="body" sz="quarter" idx="240" hasCustomPrompt="1"/>
          </p:nvPr>
        </p:nvSpPr>
        <p:spPr>
          <a:xfrm>
            <a:off x="9568158" y="47619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9" name="Text Placeholder 70"/>
          <p:cNvSpPr>
            <a:spLocks noGrp="1"/>
          </p:cNvSpPr>
          <p:nvPr>
            <p:ph type="body" sz="quarter" idx="241" hasCustomPrompt="1"/>
          </p:nvPr>
        </p:nvSpPr>
        <p:spPr>
          <a:xfrm>
            <a:off x="9568158" y="489926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0" name="Picture Placeholder 4"/>
          <p:cNvSpPr>
            <a:spLocks noGrp="1"/>
          </p:cNvSpPr>
          <p:nvPr>
            <p:ph type="pic" sz="quarter" idx="242" hasCustomPrompt="1"/>
          </p:nvPr>
        </p:nvSpPr>
        <p:spPr>
          <a:xfrm>
            <a:off x="8801302" y="517634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41" name="Text Placeholder 70"/>
          <p:cNvSpPr>
            <a:spLocks noGrp="1"/>
          </p:cNvSpPr>
          <p:nvPr>
            <p:ph type="body" sz="quarter" idx="243" hasCustomPrompt="1"/>
          </p:nvPr>
        </p:nvSpPr>
        <p:spPr>
          <a:xfrm>
            <a:off x="9568158" y="517634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42" name="Text Placeholder 70"/>
          <p:cNvSpPr>
            <a:spLocks noGrp="1"/>
          </p:cNvSpPr>
          <p:nvPr>
            <p:ph type="body" sz="quarter" idx="244" hasCustomPrompt="1"/>
          </p:nvPr>
        </p:nvSpPr>
        <p:spPr>
          <a:xfrm>
            <a:off x="9568158" y="535060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43" name="Text Placeholder 70"/>
          <p:cNvSpPr>
            <a:spLocks noGrp="1"/>
          </p:cNvSpPr>
          <p:nvPr>
            <p:ph type="body" sz="quarter" idx="245" hasCustomPrompt="1"/>
          </p:nvPr>
        </p:nvSpPr>
        <p:spPr>
          <a:xfrm>
            <a:off x="9568158" y="54879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44" name="Text Placeholder 70"/>
          <p:cNvSpPr>
            <a:spLocks noGrp="1"/>
          </p:cNvSpPr>
          <p:nvPr>
            <p:ph type="body" sz="quarter" idx="246" hasCustomPrompt="1"/>
          </p:nvPr>
        </p:nvSpPr>
        <p:spPr>
          <a:xfrm>
            <a:off x="9568158" y="562525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45" name="Text Placeholder 70"/>
          <p:cNvSpPr>
            <a:spLocks noGrp="1"/>
          </p:cNvSpPr>
          <p:nvPr>
            <p:ph type="body" sz="quarter" idx="247" hasCustomPrompt="1"/>
          </p:nvPr>
        </p:nvSpPr>
        <p:spPr>
          <a:xfrm>
            <a:off x="9568158" y="576258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46" name="Text Placeholder 70"/>
          <p:cNvSpPr>
            <a:spLocks noGrp="1"/>
          </p:cNvSpPr>
          <p:nvPr>
            <p:ph type="body" sz="quarter" idx="248" hasCustomPrompt="1"/>
          </p:nvPr>
        </p:nvSpPr>
        <p:spPr>
          <a:xfrm>
            <a:off x="9568158" y="589990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7" name="Title Placeholder 1"/>
          <p:cNvSpPr>
            <a:spLocks noGrp="1"/>
          </p:cNvSpPr>
          <p:nvPr>
            <p:ph type="title" hasCustomPrompt="1"/>
          </p:nvPr>
        </p:nvSpPr>
        <p:spPr>
          <a:xfrm>
            <a:off x="3" y="1"/>
            <a:ext cx="12191998" cy="1163395"/>
          </a:xfrm>
          <a:prstGeom prst="rect">
            <a:avLst/>
          </a:prstGeom>
        </p:spPr>
        <p:txBody>
          <a:bodyPr vert="horz" wrap="square" lIns="685800" tIns="685800" rIns="685800" bIns="137160" rtlCol="0" anchor="t" anchorCtr="0">
            <a:spAutoFit/>
          </a:bodyPr>
          <a:lstStyle>
            <a:lvl1pPr algn="l">
              <a:defRPr sz="2400" b="1" baseline="0"/>
            </a:lvl1pPr>
          </a:lstStyle>
          <a:p>
            <a:r>
              <a:rPr lang="en-US" dirty="0"/>
              <a:t>Meet our team 24 pt. Bold</a:t>
            </a:r>
          </a:p>
        </p:txBody>
      </p:sp>
      <p:sp>
        <p:nvSpPr>
          <p:cNvPr id="148"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1200" b="1">
                <a:solidFill>
                  <a:schemeClr val="bg1"/>
                </a:solidFill>
              </a:defRPr>
            </a:lvl1pPr>
          </a:lstStyle>
          <a:p>
            <a:r>
              <a:rPr lang="en-US" dirty="0"/>
              <a:t>Click to insert image</a:t>
            </a:r>
          </a:p>
        </p:txBody>
      </p:sp>
      <p:sp>
        <p:nvSpPr>
          <p:cNvPr id="153" name="Text Placeholder 70"/>
          <p:cNvSpPr>
            <a:spLocks noGrp="1"/>
          </p:cNvSpPr>
          <p:nvPr>
            <p:ph type="body" sz="quarter" idx="250" hasCustomPrompt="1"/>
          </p:nvPr>
        </p:nvSpPr>
        <p:spPr>
          <a:xfrm>
            <a:off x="1462180" y="17820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54" name="Text Placeholder 70"/>
          <p:cNvSpPr>
            <a:spLocks noGrp="1"/>
          </p:cNvSpPr>
          <p:nvPr>
            <p:ph type="body" sz="quarter" idx="251" hasCustomPrompt="1"/>
          </p:nvPr>
        </p:nvSpPr>
        <p:spPr>
          <a:xfrm>
            <a:off x="1462180" y="191845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a:t>
            </a:r>
            <a:r>
              <a:rPr lang="en-US" dirty="0"/>
              <a:t>8 </a:t>
            </a:r>
            <a:r>
              <a:rPr lang="en-US"/>
              <a:t>pt. (lc)</a:t>
            </a:r>
            <a:endParaRPr lang="en-US" dirty="0"/>
          </a:p>
        </p:txBody>
      </p:sp>
      <p:sp>
        <p:nvSpPr>
          <p:cNvPr id="155" name="Text Placeholder 70"/>
          <p:cNvSpPr>
            <a:spLocks noGrp="1"/>
          </p:cNvSpPr>
          <p:nvPr>
            <p:ph type="body" sz="quarter" idx="252" hasCustomPrompt="1"/>
          </p:nvPr>
        </p:nvSpPr>
        <p:spPr>
          <a:xfrm>
            <a:off x="4157755" y="191845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56" name="Text Placeholder 70"/>
          <p:cNvSpPr>
            <a:spLocks noGrp="1"/>
          </p:cNvSpPr>
          <p:nvPr>
            <p:ph type="body" sz="quarter" idx="253" hasCustomPrompt="1"/>
          </p:nvPr>
        </p:nvSpPr>
        <p:spPr>
          <a:xfrm>
            <a:off x="6872583" y="191845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57" name="Text Placeholder 70"/>
          <p:cNvSpPr>
            <a:spLocks noGrp="1"/>
          </p:cNvSpPr>
          <p:nvPr>
            <p:ph type="body" sz="quarter" idx="254" hasCustomPrompt="1"/>
          </p:nvPr>
        </p:nvSpPr>
        <p:spPr>
          <a:xfrm>
            <a:off x="9568158" y="191845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Tree>
    <p:extLst>
      <p:ext uri="{BB962C8B-B14F-4D97-AF65-F5344CB8AC3E}">
        <p14:creationId xmlns:p14="http://schemas.microsoft.com/office/powerpoint/2010/main" val="143369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People: 16 Total">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695324" y="1413527"/>
            <a:ext cx="685801" cy="685800"/>
          </a:xfrm>
          <a:prstGeom prst="rect">
            <a:avLst/>
          </a:prstGeom>
          <a:noFill/>
        </p:spPr>
        <p:txBody>
          <a:bodyPr lIns="0" tIns="0" rIns="0" bIns="0" anchor="ctr" anchorCtr="0"/>
          <a:lstStyle>
            <a:lvl1pPr marL="0" indent="0" algn="ctr">
              <a:spcBef>
                <a:spcPts val="0"/>
              </a:spcBef>
              <a:buNone/>
              <a:defRPr sz="800">
                <a:solidFill>
                  <a:schemeClr val="bg2"/>
                </a:solidFill>
              </a:defRPr>
            </a:lvl1pPr>
          </a:lstStyle>
          <a:p>
            <a:r>
              <a:rPr lang="en-US" dirty="0"/>
              <a:t>Click to insert portrait thumbnail</a:t>
            </a:r>
          </a:p>
        </p:txBody>
      </p:sp>
      <p:sp>
        <p:nvSpPr>
          <p:cNvPr id="5" name="Text Placeholder 70"/>
          <p:cNvSpPr>
            <a:spLocks noGrp="1"/>
          </p:cNvSpPr>
          <p:nvPr>
            <p:ph type="body" sz="quarter" idx="14" hasCustomPrompt="1"/>
          </p:nvPr>
        </p:nvSpPr>
        <p:spPr>
          <a:xfrm>
            <a:off x="1462180" y="141352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 name="Text Placeholder 70"/>
          <p:cNvSpPr>
            <a:spLocks noGrp="1"/>
          </p:cNvSpPr>
          <p:nvPr>
            <p:ph type="body" sz="quarter" idx="15" hasCustomPrompt="1"/>
          </p:nvPr>
        </p:nvSpPr>
        <p:spPr>
          <a:xfrm>
            <a:off x="1462180" y="158778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1462180" y="172511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 name="Text Placeholder 70"/>
          <p:cNvSpPr>
            <a:spLocks noGrp="1"/>
          </p:cNvSpPr>
          <p:nvPr>
            <p:ph type="body" sz="quarter" idx="17" hasCustomPrompt="1"/>
          </p:nvPr>
        </p:nvSpPr>
        <p:spPr>
          <a:xfrm>
            <a:off x="1462180" y="18624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1462180" y="199976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 name="Text Placeholder 70"/>
          <p:cNvSpPr>
            <a:spLocks noGrp="1"/>
          </p:cNvSpPr>
          <p:nvPr>
            <p:ph type="body" sz="quarter" idx="115" hasCustomPrompt="1"/>
          </p:nvPr>
        </p:nvSpPr>
        <p:spPr>
          <a:xfrm>
            <a:off x="1462180" y="213708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 name="Picture Placeholder 4"/>
          <p:cNvSpPr>
            <a:spLocks noGrp="1"/>
          </p:cNvSpPr>
          <p:nvPr>
            <p:ph type="pic" sz="quarter" idx="116" hasCustomPrompt="1"/>
          </p:nvPr>
        </p:nvSpPr>
        <p:spPr>
          <a:xfrm>
            <a:off x="695324" y="2648885"/>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5" name="Text Placeholder 70"/>
          <p:cNvSpPr>
            <a:spLocks noGrp="1"/>
          </p:cNvSpPr>
          <p:nvPr>
            <p:ph type="body" sz="quarter" idx="117" hasCustomPrompt="1"/>
          </p:nvPr>
        </p:nvSpPr>
        <p:spPr>
          <a:xfrm>
            <a:off x="1462180" y="264888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6" name="Text Placeholder 70"/>
          <p:cNvSpPr>
            <a:spLocks noGrp="1"/>
          </p:cNvSpPr>
          <p:nvPr>
            <p:ph type="body" sz="quarter" idx="118" hasCustomPrompt="1"/>
          </p:nvPr>
        </p:nvSpPr>
        <p:spPr>
          <a:xfrm>
            <a:off x="1462180" y="282314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7" name="Text Placeholder 70"/>
          <p:cNvSpPr>
            <a:spLocks noGrp="1"/>
          </p:cNvSpPr>
          <p:nvPr>
            <p:ph type="body" sz="quarter" idx="119" hasCustomPrompt="1"/>
          </p:nvPr>
        </p:nvSpPr>
        <p:spPr>
          <a:xfrm>
            <a:off x="1462180" y="296046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8" name="Text Placeholder 70"/>
          <p:cNvSpPr>
            <a:spLocks noGrp="1"/>
          </p:cNvSpPr>
          <p:nvPr>
            <p:ph type="body" sz="quarter" idx="120" hasCustomPrompt="1"/>
          </p:nvPr>
        </p:nvSpPr>
        <p:spPr>
          <a:xfrm>
            <a:off x="1462180" y="309779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9" name="Text Placeholder 70"/>
          <p:cNvSpPr>
            <a:spLocks noGrp="1"/>
          </p:cNvSpPr>
          <p:nvPr>
            <p:ph type="body" sz="quarter" idx="121" hasCustomPrompt="1"/>
          </p:nvPr>
        </p:nvSpPr>
        <p:spPr>
          <a:xfrm>
            <a:off x="1462180" y="323511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0" name="Text Placeholder 70"/>
          <p:cNvSpPr>
            <a:spLocks noGrp="1"/>
          </p:cNvSpPr>
          <p:nvPr>
            <p:ph type="body" sz="quarter" idx="122" hasCustomPrompt="1"/>
          </p:nvPr>
        </p:nvSpPr>
        <p:spPr>
          <a:xfrm>
            <a:off x="1462180" y="337244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1" name="Picture Placeholder 4"/>
          <p:cNvSpPr>
            <a:spLocks noGrp="1"/>
          </p:cNvSpPr>
          <p:nvPr>
            <p:ph type="pic" sz="quarter" idx="123" hasCustomPrompt="1"/>
          </p:nvPr>
        </p:nvSpPr>
        <p:spPr>
          <a:xfrm>
            <a:off x="695324" y="3889906"/>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22" name="Text Placeholder 70"/>
          <p:cNvSpPr>
            <a:spLocks noGrp="1"/>
          </p:cNvSpPr>
          <p:nvPr>
            <p:ph type="body" sz="quarter" idx="124" hasCustomPrompt="1"/>
          </p:nvPr>
        </p:nvSpPr>
        <p:spPr>
          <a:xfrm>
            <a:off x="1462180" y="388990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3" name="Text Placeholder 70"/>
          <p:cNvSpPr>
            <a:spLocks noGrp="1"/>
          </p:cNvSpPr>
          <p:nvPr>
            <p:ph type="body" sz="quarter" idx="125" hasCustomPrompt="1"/>
          </p:nvPr>
        </p:nvSpPr>
        <p:spPr>
          <a:xfrm>
            <a:off x="1462180" y="406416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4" name="Text Placeholder 70"/>
          <p:cNvSpPr>
            <a:spLocks noGrp="1"/>
          </p:cNvSpPr>
          <p:nvPr>
            <p:ph type="body" sz="quarter" idx="126" hasCustomPrompt="1"/>
          </p:nvPr>
        </p:nvSpPr>
        <p:spPr>
          <a:xfrm>
            <a:off x="1462180" y="420149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5" name="Text Placeholder 70"/>
          <p:cNvSpPr>
            <a:spLocks noGrp="1"/>
          </p:cNvSpPr>
          <p:nvPr>
            <p:ph type="body" sz="quarter" idx="127" hasCustomPrompt="1"/>
          </p:nvPr>
        </p:nvSpPr>
        <p:spPr>
          <a:xfrm>
            <a:off x="1462180" y="433881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6" name="Text Placeholder 70"/>
          <p:cNvSpPr>
            <a:spLocks noGrp="1"/>
          </p:cNvSpPr>
          <p:nvPr>
            <p:ph type="body" sz="quarter" idx="128" hasCustomPrompt="1"/>
          </p:nvPr>
        </p:nvSpPr>
        <p:spPr>
          <a:xfrm>
            <a:off x="1462180" y="4476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7" name="Text Placeholder 70"/>
          <p:cNvSpPr>
            <a:spLocks noGrp="1"/>
          </p:cNvSpPr>
          <p:nvPr>
            <p:ph type="body" sz="quarter" idx="129" hasCustomPrompt="1"/>
          </p:nvPr>
        </p:nvSpPr>
        <p:spPr>
          <a:xfrm>
            <a:off x="1462180" y="461346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8" name="Picture Placeholder 4"/>
          <p:cNvSpPr>
            <a:spLocks noGrp="1"/>
          </p:cNvSpPr>
          <p:nvPr>
            <p:ph type="pic" sz="quarter" idx="130" hasCustomPrompt="1"/>
          </p:nvPr>
        </p:nvSpPr>
        <p:spPr>
          <a:xfrm>
            <a:off x="695324" y="5127068"/>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29" name="Text Placeholder 70"/>
          <p:cNvSpPr>
            <a:spLocks noGrp="1"/>
          </p:cNvSpPr>
          <p:nvPr>
            <p:ph type="body" sz="quarter" idx="131" hasCustomPrompt="1"/>
          </p:nvPr>
        </p:nvSpPr>
        <p:spPr>
          <a:xfrm>
            <a:off x="1462180" y="512706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0" name="Text Placeholder 70"/>
          <p:cNvSpPr>
            <a:spLocks noGrp="1"/>
          </p:cNvSpPr>
          <p:nvPr>
            <p:ph type="body" sz="quarter" idx="132" hasCustomPrompt="1"/>
          </p:nvPr>
        </p:nvSpPr>
        <p:spPr>
          <a:xfrm>
            <a:off x="1462180" y="530132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1" name="Text Placeholder 70"/>
          <p:cNvSpPr>
            <a:spLocks noGrp="1"/>
          </p:cNvSpPr>
          <p:nvPr>
            <p:ph type="body" sz="quarter" idx="133" hasCustomPrompt="1"/>
          </p:nvPr>
        </p:nvSpPr>
        <p:spPr>
          <a:xfrm>
            <a:off x="1462180" y="543865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2" name="Text Placeholder 70"/>
          <p:cNvSpPr>
            <a:spLocks noGrp="1"/>
          </p:cNvSpPr>
          <p:nvPr>
            <p:ph type="body" sz="quarter" idx="134" hasCustomPrompt="1"/>
          </p:nvPr>
        </p:nvSpPr>
        <p:spPr>
          <a:xfrm>
            <a:off x="1462180" y="557597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3" name="Text Placeholder 70"/>
          <p:cNvSpPr>
            <a:spLocks noGrp="1"/>
          </p:cNvSpPr>
          <p:nvPr>
            <p:ph type="body" sz="quarter" idx="135" hasCustomPrompt="1"/>
          </p:nvPr>
        </p:nvSpPr>
        <p:spPr>
          <a:xfrm>
            <a:off x="1462180" y="571330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4" name="Text Placeholder 70"/>
          <p:cNvSpPr>
            <a:spLocks noGrp="1"/>
          </p:cNvSpPr>
          <p:nvPr>
            <p:ph type="body" sz="quarter" idx="136" hasCustomPrompt="1"/>
          </p:nvPr>
        </p:nvSpPr>
        <p:spPr>
          <a:xfrm>
            <a:off x="1462180" y="585062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42" name="Picture Placeholder 4"/>
          <p:cNvSpPr>
            <a:spLocks noGrp="1"/>
          </p:cNvSpPr>
          <p:nvPr>
            <p:ph type="pic" sz="quarter" idx="144" hasCustomPrompt="1"/>
          </p:nvPr>
        </p:nvSpPr>
        <p:spPr>
          <a:xfrm>
            <a:off x="3390900" y="141352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43" name="Text Placeholder 70"/>
          <p:cNvSpPr>
            <a:spLocks noGrp="1"/>
          </p:cNvSpPr>
          <p:nvPr>
            <p:ph type="body" sz="quarter" idx="145" hasCustomPrompt="1"/>
          </p:nvPr>
        </p:nvSpPr>
        <p:spPr>
          <a:xfrm>
            <a:off x="4157755" y="141352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44" name="Text Placeholder 70"/>
          <p:cNvSpPr>
            <a:spLocks noGrp="1"/>
          </p:cNvSpPr>
          <p:nvPr>
            <p:ph type="body" sz="quarter" idx="146" hasCustomPrompt="1"/>
          </p:nvPr>
        </p:nvSpPr>
        <p:spPr>
          <a:xfrm>
            <a:off x="4157755" y="158778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45" name="Text Placeholder 70"/>
          <p:cNvSpPr>
            <a:spLocks noGrp="1"/>
          </p:cNvSpPr>
          <p:nvPr>
            <p:ph type="body" sz="quarter" idx="147" hasCustomPrompt="1"/>
          </p:nvPr>
        </p:nvSpPr>
        <p:spPr>
          <a:xfrm>
            <a:off x="4157755" y="172511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46" name="Text Placeholder 70"/>
          <p:cNvSpPr>
            <a:spLocks noGrp="1"/>
          </p:cNvSpPr>
          <p:nvPr>
            <p:ph type="body" sz="quarter" idx="148" hasCustomPrompt="1"/>
          </p:nvPr>
        </p:nvSpPr>
        <p:spPr>
          <a:xfrm>
            <a:off x="4157755" y="18624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47" name="Text Placeholder 70"/>
          <p:cNvSpPr>
            <a:spLocks noGrp="1"/>
          </p:cNvSpPr>
          <p:nvPr>
            <p:ph type="body" sz="quarter" idx="149" hasCustomPrompt="1"/>
          </p:nvPr>
        </p:nvSpPr>
        <p:spPr>
          <a:xfrm>
            <a:off x="4157755" y="199976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48" name="Text Placeholder 70"/>
          <p:cNvSpPr>
            <a:spLocks noGrp="1"/>
          </p:cNvSpPr>
          <p:nvPr>
            <p:ph type="body" sz="quarter" idx="150" hasCustomPrompt="1"/>
          </p:nvPr>
        </p:nvSpPr>
        <p:spPr>
          <a:xfrm>
            <a:off x="4157755" y="213708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49" name="Picture Placeholder 4"/>
          <p:cNvSpPr>
            <a:spLocks noGrp="1"/>
          </p:cNvSpPr>
          <p:nvPr>
            <p:ph type="pic" sz="quarter" idx="151" hasCustomPrompt="1"/>
          </p:nvPr>
        </p:nvSpPr>
        <p:spPr>
          <a:xfrm>
            <a:off x="3390900" y="2648885"/>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50" name="Text Placeholder 70"/>
          <p:cNvSpPr>
            <a:spLocks noGrp="1"/>
          </p:cNvSpPr>
          <p:nvPr>
            <p:ph type="body" sz="quarter" idx="152" hasCustomPrompt="1"/>
          </p:nvPr>
        </p:nvSpPr>
        <p:spPr>
          <a:xfrm>
            <a:off x="4157755" y="264888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51" name="Text Placeholder 70"/>
          <p:cNvSpPr>
            <a:spLocks noGrp="1"/>
          </p:cNvSpPr>
          <p:nvPr>
            <p:ph type="body" sz="quarter" idx="153" hasCustomPrompt="1"/>
          </p:nvPr>
        </p:nvSpPr>
        <p:spPr>
          <a:xfrm>
            <a:off x="4157755" y="282314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52" name="Text Placeholder 70"/>
          <p:cNvSpPr>
            <a:spLocks noGrp="1"/>
          </p:cNvSpPr>
          <p:nvPr>
            <p:ph type="body" sz="quarter" idx="154" hasCustomPrompt="1"/>
          </p:nvPr>
        </p:nvSpPr>
        <p:spPr>
          <a:xfrm>
            <a:off x="4157755" y="296046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53" name="Text Placeholder 70"/>
          <p:cNvSpPr>
            <a:spLocks noGrp="1"/>
          </p:cNvSpPr>
          <p:nvPr>
            <p:ph type="body" sz="quarter" idx="155" hasCustomPrompt="1"/>
          </p:nvPr>
        </p:nvSpPr>
        <p:spPr>
          <a:xfrm>
            <a:off x="4157755" y="309779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54" name="Text Placeholder 70"/>
          <p:cNvSpPr>
            <a:spLocks noGrp="1"/>
          </p:cNvSpPr>
          <p:nvPr>
            <p:ph type="body" sz="quarter" idx="156" hasCustomPrompt="1"/>
          </p:nvPr>
        </p:nvSpPr>
        <p:spPr>
          <a:xfrm>
            <a:off x="4157755" y="323511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55" name="Text Placeholder 70"/>
          <p:cNvSpPr>
            <a:spLocks noGrp="1"/>
          </p:cNvSpPr>
          <p:nvPr>
            <p:ph type="body" sz="quarter" idx="157" hasCustomPrompt="1"/>
          </p:nvPr>
        </p:nvSpPr>
        <p:spPr>
          <a:xfrm>
            <a:off x="4157755" y="337244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56" name="Picture Placeholder 4"/>
          <p:cNvSpPr>
            <a:spLocks noGrp="1"/>
          </p:cNvSpPr>
          <p:nvPr>
            <p:ph type="pic" sz="quarter" idx="158" hasCustomPrompt="1"/>
          </p:nvPr>
        </p:nvSpPr>
        <p:spPr>
          <a:xfrm>
            <a:off x="3390900" y="3889906"/>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57" name="Text Placeholder 70"/>
          <p:cNvSpPr>
            <a:spLocks noGrp="1"/>
          </p:cNvSpPr>
          <p:nvPr>
            <p:ph type="body" sz="quarter" idx="159" hasCustomPrompt="1"/>
          </p:nvPr>
        </p:nvSpPr>
        <p:spPr>
          <a:xfrm>
            <a:off x="4157755" y="388990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58" name="Text Placeholder 70"/>
          <p:cNvSpPr>
            <a:spLocks noGrp="1"/>
          </p:cNvSpPr>
          <p:nvPr>
            <p:ph type="body" sz="quarter" idx="160" hasCustomPrompt="1"/>
          </p:nvPr>
        </p:nvSpPr>
        <p:spPr>
          <a:xfrm>
            <a:off x="4157755" y="406416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59" name="Text Placeholder 70"/>
          <p:cNvSpPr>
            <a:spLocks noGrp="1"/>
          </p:cNvSpPr>
          <p:nvPr>
            <p:ph type="body" sz="quarter" idx="161" hasCustomPrompt="1"/>
          </p:nvPr>
        </p:nvSpPr>
        <p:spPr>
          <a:xfrm>
            <a:off x="4157755" y="420149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60" name="Text Placeholder 70"/>
          <p:cNvSpPr>
            <a:spLocks noGrp="1"/>
          </p:cNvSpPr>
          <p:nvPr>
            <p:ph type="body" sz="quarter" idx="162" hasCustomPrompt="1"/>
          </p:nvPr>
        </p:nvSpPr>
        <p:spPr>
          <a:xfrm>
            <a:off x="4157755" y="433881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61" name="Text Placeholder 70"/>
          <p:cNvSpPr>
            <a:spLocks noGrp="1"/>
          </p:cNvSpPr>
          <p:nvPr>
            <p:ph type="body" sz="quarter" idx="163" hasCustomPrompt="1"/>
          </p:nvPr>
        </p:nvSpPr>
        <p:spPr>
          <a:xfrm>
            <a:off x="4157755" y="4476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62" name="Text Placeholder 70"/>
          <p:cNvSpPr>
            <a:spLocks noGrp="1"/>
          </p:cNvSpPr>
          <p:nvPr>
            <p:ph type="body" sz="quarter" idx="164" hasCustomPrompt="1"/>
          </p:nvPr>
        </p:nvSpPr>
        <p:spPr>
          <a:xfrm>
            <a:off x="4157755" y="461346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63" name="Picture Placeholder 4"/>
          <p:cNvSpPr>
            <a:spLocks noGrp="1"/>
          </p:cNvSpPr>
          <p:nvPr>
            <p:ph type="pic" sz="quarter" idx="165" hasCustomPrompt="1"/>
          </p:nvPr>
        </p:nvSpPr>
        <p:spPr>
          <a:xfrm>
            <a:off x="3390900" y="5127068"/>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64" name="Text Placeholder 70"/>
          <p:cNvSpPr>
            <a:spLocks noGrp="1"/>
          </p:cNvSpPr>
          <p:nvPr>
            <p:ph type="body" sz="quarter" idx="166" hasCustomPrompt="1"/>
          </p:nvPr>
        </p:nvSpPr>
        <p:spPr>
          <a:xfrm>
            <a:off x="4157755" y="512706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5" name="Text Placeholder 70"/>
          <p:cNvSpPr>
            <a:spLocks noGrp="1"/>
          </p:cNvSpPr>
          <p:nvPr>
            <p:ph type="body" sz="quarter" idx="167" hasCustomPrompt="1"/>
          </p:nvPr>
        </p:nvSpPr>
        <p:spPr>
          <a:xfrm>
            <a:off x="4157755" y="530132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66" name="Text Placeholder 70"/>
          <p:cNvSpPr>
            <a:spLocks noGrp="1"/>
          </p:cNvSpPr>
          <p:nvPr>
            <p:ph type="body" sz="quarter" idx="168" hasCustomPrompt="1"/>
          </p:nvPr>
        </p:nvSpPr>
        <p:spPr>
          <a:xfrm>
            <a:off x="4157755" y="543865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67" name="Text Placeholder 70"/>
          <p:cNvSpPr>
            <a:spLocks noGrp="1"/>
          </p:cNvSpPr>
          <p:nvPr>
            <p:ph type="body" sz="quarter" idx="169" hasCustomPrompt="1"/>
          </p:nvPr>
        </p:nvSpPr>
        <p:spPr>
          <a:xfrm>
            <a:off x="4157755" y="557597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68" name="Text Placeholder 70"/>
          <p:cNvSpPr>
            <a:spLocks noGrp="1"/>
          </p:cNvSpPr>
          <p:nvPr>
            <p:ph type="body" sz="quarter" idx="170" hasCustomPrompt="1"/>
          </p:nvPr>
        </p:nvSpPr>
        <p:spPr>
          <a:xfrm>
            <a:off x="4157755" y="571330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69" name="Text Placeholder 70"/>
          <p:cNvSpPr>
            <a:spLocks noGrp="1"/>
          </p:cNvSpPr>
          <p:nvPr>
            <p:ph type="body" sz="quarter" idx="171" hasCustomPrompt="1"/>
          </p:nvPr>
        </p:nvSpPr>
        <p:spPr>
          <a:xfrm>
            <a:off x="4157755" y="585062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77" name="Picture Placeholder 4"/>
          <p:cNvSpPr>
            <a:spLocks noGrp="1"/>
          </p:cNvSpPr>
          <p:nvPr>
            <p:ph type="pic" sz="quarter" idx="179" hasCustomPrompt="1"/>
          </p:nvPr>
        </p:nvSpPr>
        <p:spPr>
          <a:xfrm>
            <a:off x="6105727" y="1412693"/>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78" name="Text Placeholder 70"/>
          <p:cNvSpPr>
            <a:spLocks noGrp="1"/>
          </p:cNvSpPr>
          <p:nvPr>
            <p:ph type="body" sz="quarter" idx="180" hasCustomPrompt="1"/>
          </p:nvPr>
        </p:nvSpPr>
        <p:spPr>
          <a:xfrm>
            <a:off x="6872583" y="141269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79" name="Text Placeholder 70"/>
          <p:cNvSpPr>
            <a:spLocks noGrp="1"/>
          </p:cNvSpPr>
          <p:nvPr>
            <p:ph type="body" sz="quarter" idx="181" hasCustomPrompt="1"/>
          </p:nvPr>
        </p:nvSpPr>
        <p:spPr>
          <a:xfrm>
            <a:off x="6872583" y="158695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0" name="Text Placeholder 70"/>
          <p:cNvSpPr>
            <a:spLocks noGrp="1"/>
          </p:cNvSpPr>
          <p:nvPr>
            <p:ph type="body" sz="quarter" idx="182" hasCustomPrompt="1"/>
          </p:nvPr>
        </p:nvSpPr>
        <p:spPr>
          <a:xfrm>
            <a:off x="6872583" y="172427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1" name="Text Placeholder 70"/>
          <p:cNvSpPr>
            <a:spLocks noGrp="1"/>
          </p:cNvSpPr>
          <p:nvPr>
            <p:ph type="body" sz="quarter" idx="183" hasCustomPrompt="1"/>
          </p:nvPr>
        </p:nvSpPr>
        <p:spPr>
          <a:xfrm>
            <a:off x="6872583" y="186160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2" name="Text Placeholder 70"/>
          <p:cNvSpPr>
            <a:spLocks noGrp="1"/>
          </p:cNvSpPr>
          <p:nvPr>
            <p:ph type="body" sz="quarter" idx="184" hasCustomPrompt="1"/>
          </p:nvPr>
        </p:nvSpPr>
        <p:spPr>
          <a:xfrm>
            <a:off x="6872583" y="199892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83" name="Text Placeholder 70"/>
          <p:cNvSpPr>
            <a:spLocks noGrp="1"/>
          </p:cNvSpPr>
          <p:nvPr>
            <p:ph type="body" sz="quarter" idx="185" hasCustomPrompt="1"/>
          </p:nvPr>
        </p:nvSpPr>
        <p:spPr>
          <a:xfrm>
            <a:off x="6872583" y="213625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84" name="Picture Placeholder 4"/>
          <p:cNvSpPr>
            <a:spLocks noGrp="1"/>
          </p:cNvSpPr>
          <p:nvPr>
            <p:ph type="pic" sz="quarter" idx="186" hasCustomPrompt="1"/>
          </p:nvPr>
        </p:nvSpPr>
        <p:spPr>
          <a:xfrm>
            <a:off x="6105727" y="2648051"/>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85" name="Text Placeholder 70"/>
          <p:cNvSpPr>
            <a:spLocks noGrp="1"/>
          </p:cNvSpPr>
          <p:nvPr>
            <p:ph type="body" sz="quarter" idx="187" hasCustomPrompt="1"/>
          </p:nvPr>
        </p:nvSpPr>
        <p:spPr>
          <a:xfrm>
            <a:off x="6872583" y="2648052"/>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86" name="Text Placeholder 70"/>
          <p:cNvSpPr>
            <a:spLocks noGrp="1"/>
          </p:cNvSpPr>
          <p:nvPr>
            <p:ph type="body" sz="quarter" idx="188" hasCustomPrompt="1"/>
          </p:nvPr>
        </p:nvSpPr>
        <p:spPr>
          <a:xfrm>
            <a:off x="6872583" y="282231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7" name="Text Placeholder 70"/>
          <p:cNvSpPr>
            <a:spLocks noGrp="1"/>
          </p:cNvSpPr>
          <p:nvPr>
            <p:ph type="body" sz="quarter" idx="189" hasCustomPrompt="1"/>
          </p:nvPr>
        </p:nvSpPr>
        <p:spPr>
          <a:xfrm>
            <a:off x="6872583" y="29596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8" name="Text Placeholder 70"/>
          <p:cNvSpPr>
            <a:spLocks noGrp="1"/>
          </p:cNvSpPr>
          <p:nvPr>
            <p:ph type="body" sz="quarter" idx="190" hasCustomPrompt="1"/>
          </p:nvPr>
        </p:nvSpPr>
        <p:spPr>
          <a:xfrm>
            <a:off x="6872583" y="309696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9" name="Text Placeholder 70"/>
          <p:cNvSpPr>
            <a:spLocks noGrp="1"/>
          </p:cNvSpPr>
          <p:nvPr>
            <p:ph type="body" sz="quarter" idx="191" hasCustomPrompt="1"/>
          </p:nvPr>
        </p:nvSpPr>
        <p:spPr>
          <a:xfrm>
            <a:off x="6872583" y="323428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0" name="Text Placeholder 70"/>
          <p:cNvSpPr>
            <a:spLocks noGrp="1"/>
          </p:cNvSpPr>
          <p:nvPr>
            <p:ph type="body" sz="quarter" idx="192" hasCustomPrompt="1"/>
          </p:nvPr>
        </p:nvSpPr>
        <p:spPr>
          <a:xfrm>
            <a:off x="6872583" y="337161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91" name="Picture Placeholder 4"/>
          <p:cNvSpPr>
            <a:spLocks noGrp="1"/>
          </p:cNvSpPr>
          <p:nvPr>
            <p:ph type="pic" sz="quarter" idx="193" hasCustomPrompt="1"/>
          </p:nvPr>
        </p:nvSpPr>
        <p:spPr>
          <a:xfrm>
            <a:off x="6105727" y="3889072"/>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92" name="Text Placeholder 70"/>
          <p:cNvSpPr>
            <a:spLocks noGrp="1"/>
          </p:cNvSpPr>
          <p:nvPr>
            <p:ph type="body" sz="quarter" idx="194" hasCustomPrompt="1"/>
          </p:nvPr>
        </p:nvSpPr>
        <p:spPr>
          <a:xfrm>
            <a:off x="6872583" y="388907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93" name="Text Placeholder 70"/>
          <p:cNvSpPr>
            <a:spLocks noGrp="1"/>
          </p:cNvSpPr>
          <p:nvPr>
            <p:ph type="body" sz="quarter" idx="195" hasCustomPrompt="1"/>
          </p:nvPr>
        </p:nvSpPr>
        <p:spPr>
          <a:xfrm>
            <a:off x="6872583" y="40633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94" name="Text Placeholder 70"/>
          <p:cNvSpPr>
            <a:spLocks noGrp="1"/>
          </p:cNvSpPr>
          <p:nvPr>
            <p:ph type="body" sz="quarter" idx="196" hasCustomPrompt="1"/>
          </p:nvPr>
        </p:nvSpPr>
        <p:spPr>
          <a:xfrm>
            <a:off x="6872583" y="420065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5" name="Text Placeholder 70"/>
          <p:cNvSpPr>
            <a:spLocks noGrp="1"/>
          </p:cNvSpPr>
          <p:nvPr>
            <p:ph type="body" sz="quarter" idx="197" hasCustomPrompt="1"/>
          </p:nvPr>
        </p:nvSpPr>
        <p:spPr>
          <a:xfrm>
            <a:off x="6872583" y="433798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96" name="Text Placeholder 70"/>
          <p:cNvSpPr>
            <a:spLocks noGrp="1"/>
          </p:cNvSpPr>
          <p:nvPr>
            <p:ph type="body" sz="quarter" idx="198" hasCustomPrompt="1"/>
          </p:nvPr>
        </p:nvSpPr>
        <p:spPr>
          <a:xfrm>
            <a:off x="6872583" y="447530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7" name="Text Placeholder 70"/>
          <p:cNvSpPr>
            <a:spLocks noGrp="1"/>
          </p:cNvSpPr>
          <p:nvPr>
            <p:ph type="body" sz="quarter" idx="199" hasCustomPrompt="1"/>
          </p:nvPr>
        </p:nvSpPr>
        <p:spPr>
          <a:xfrm>
            <a:off x="6872583" y="46126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98" name="Picture Placeholder 4"/>
          <p:cNvSpPr>
            <a:spLocks noGrp="1"/>
          </p:cNvSpPr>
          <p:nvPr>
            <p:ph type="pic" sz="quarter" idx="200" hasCustomPrompt="1"/>
          </p:nvPr>
        </p:nvSpPr>
        <p:spPr>
          <a:xfrm>
            <a:off x="6105727" y="5126234"/>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99" name="Text Placeholder 70"/>
          <p:cNvSpPr>
            <a:spLocks noGrp="1"/>
          </p:cNvSpPr>
          <p:nvPr>
            <p:ph type="body" sz="quarter" idx="201" hasCustomPrompt="1"/>
          </p:nvPr>
        </p:nvSpPr>
        <p:spPr>
          <a:xfrm>
            <a:off x="6872583" y="5126235"/>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00" name="Text Placeholder 70"/>
          <p:cNvSpPr>
            <a:spLocks noGrp="1"/>
          </p:cNvSpPr>
          <p:nvPr>
            <p:ph type="body" sz="quarter" idx="202" hasCustomPrompt="1"/>
          </p:nvPr>
        </p:nvSpPr>
        <p:spPr>
          <a:xfrm>
            <a:off x="6872583" y="53004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01" name="Text Placeholder 70"/>
          <p:cNvSpPr>
            <a:spLocks noGrp="1"/>
          </p:cNvSpPr>
          <p:nvPr>
            <p:ph type="body" sz="quarter" idx="203" hasCustomPrompt="1"/>
          </p:nvPr>
        </p:nvSpPr>
        <p:spPr>
          <a:xfrm>
            <a:off x="6872583" y="543781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02" name="Text Placeholder 70"/>
          <p:cNvSpPr>
            <a:spLocks noGrp="1"/>
          </p:cNvSpPr>
          <p:nvPr>
            <p:ph type="body" sz="quarter" idx="204" hasCustomPrompt="1"/>
          </p:nvPr>
        </p:nvSpPr>
        <p:spPr>
          <a:xfrm>
            <a:off x="6872583" y="55751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3" name="Text Placeholder 70"/>
          <p:cNvSpPr>
            <a:spLocks noGrp="1"/>
          </p:cNvSpPr>
          <p:nvPr>
            <p:ph type="body" sz="quarter" idx="205" hasCustomPrompt="1"/>
          </p:nvPr>
        </p:nvSpPr>
        <p:spPr>
          <a:xfrm>
            <a:off x="6872583" y="57124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04" name="Text Placeholder 70"/>
          <p:cNvSpPr>
            <a:spLocks noGrp="1"/>
          </p:cNvSpPr>
          <p:nvPr>
            <p:ph type="body" sz="quarter" idx="206" hasCustomPrompt="1"/>
          </p:nvPr>
        </p:nvSpPr>
        <p:spPr>
          <a:xfrm>
            <a:off x="6872583" y="58497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12" name="Picture Placeholder 4"/>
          <p:cNvSpPr>
            <a:spLocks noGrp="1"/>
          </p:cNvSpPr>
          <p:nvPr>
            <p:ph type="pic" sz="quarter" idx="214" hasCustomPrompt="1"/>
          </p:nvPr>
        </p:nvSpPr>
        <p:spPr>
          <a:xfrm>
            <a:off x="8801302" y="1412693"/>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13" name="Text Placeholder 70"/>
          <p:cNvSpPr>
            <a:spLocks noGrp="1"/>
          </p:cNvSpPr>
          <p:nvPr>
            <p:ph type="body" sz="quarter" idx="215" hasCustomPrompt="1"/>
          </p:nvPr>
        </p:nvSpPr>
        <p:spPr>
          <a:xfrm>
            <a:off x="9568158" y="141269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14" name="Text Placeholder 70"/>
          <p:cNvSpPr>
            <a:spLocks noGrp="1"/>
          </p:cNvSpPr>
          <p:nvPr>
            <p:ph type="body" sz="quarter" idx="216" hasCustomPrompt="1"/>
          </p:nvPr>
        </p:nvSpPr>
        <p:spPr>
          <a:xfrm>
            <a:off x="9568158" y="158695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15" name="Text Placeholder 70"/>
          <p:cNvSpPr>
            <a:spLocks noGrp="1"/>
          </p:cNvSpPr>
          <p:nvPr>
            <p:ph type="body" sz="quarter" idx="217" hasCustomPrompt="1"/>
          </p:nvPr>
        </p:nvSpPr>
        <p:spPr>
          <a:xfrm>
            <a:off x="9568158" y="172427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16" name="Text Placeholder 70"/>
          <p:cNvSpPr>
            <a:spLocks noGrp="1"/>
          </p:cNvSpPr>
          <p:nvPr>
            <p:ph type="body" sz="quarter" idx="218" hasCustomPrompt="1"/>
          </p:nvPr>
        </p:nvSpPr>
        <p:spPr>
          <a:xfrm>
            <a:off x="9568158" y="186160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17" name="Text Placeholder 70"/>
          <p:cNvSpPr>
            <a:spLocks noGrp="1"/>
          </p:cNvSpPr>
          <p:nvPr>
            <p:ph type="body" sz="quarter" idx="219" hasCustomPrompt="1"/>
          </p:nvPr>
        </p:nvSpPr>
        <p:spPr>
          <a:xfrm>
            <a:off x="9568158" y="199892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18" name="Text Placeholder 70"/>
          <p:cNvSpPr>
            <a:spLocks noGrp="1"/>
          </p:cNvSpPr>
          <p:nvPr>
            <p:ph type="body" sz="quarter" idx="220" hasCustomPrompt="1"/>
          </p:nvPr>
        </p:nvSpPr>
        <p:spPr>
          <a:xfrm>
            <a:off x="9568158" y="213625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19" name="Picture Placeholder 4"/>
          <p:cNvSpPr>
            <a:spLocks noGrp="1"/>
          </p:cNvSpPr>
          <p:nvPr>
            <p:ph type="pic" sz="quarter" idx="221" hasCustomPrompt="1"/>
          </p:nvPr>
        </p:nvSpPr>
        <p:spPr>
          <a:xfrm>
            <a:off x="8801302" y="2648051"/>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20" name="Text Placeholder 70"/>
          <p:cNvSpPr>
            <a:spLocks noGrp="1"/>
          </p:cNvSpPr>
          <p:nvPr>
            <p:ph type="body" sz="quarter" idx="222" hasCustomPrompt="1"/>
          </p:nvPr>
        </p:nvSpPr>
        <p:spPr>
          <a:xfrm>
            <a:off x="9568158" y="2648052"/>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21" name="Text Placeholder 70"/>
          <p:cNvSpPr>
            <a:spLocks noGrp="1"/>
          </p:cNvSpPr>
          <p:nvPr>
            <p:ph type="body" sz="quarter" idx="223" hasCustomPrompt="1"/>
          </p:nvPr>
        </p:nvSpPr>
        <p:spPr>
          <a:xfrm>
            <a:off x="9568158" y="282231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22" name="Text Placeholder 70"/>
          <p:cNvSpPr>
            <a:spLocks noGrp="1"/>
          </p:cNvSpPr>
          <p:nvPr>
            <p:ph type="body" sz="quarter" idx="224" hasCustomPrompt="1"/>
          </p:nvPr>
        </p:nvSpPr>
        <p:spPr>
          <a:xfrm>
            <a:off x="9568158" y="29596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23" name="Text Placeholder 70"/>
          <p:cNvSpPr>
            <a:spLocks noGrp="1"/>
          </p:cNvSpPr>
          <p:nvPr>
            <p:ph type="body" sz="quarter" idx="225" hasCustomPrompt="1"/>
          </p:nvPr>
        </p:nvSpPr>
        <p:spPr>
          <a:xfrm>
            <a:off x="9568158" y="309696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24" name="Text Placeholder 70"/>
          <p:cNvSpPr>
            <a:spLocks noGrp="1"/>
          </p:cNvSpPr>
          <p:nvPr>
            <p:ph type="body" sz="quarter" idx="226" hasCustomPrompt="1"/>
          </p:nvPr>
        </p:nvSpPr>
        <p:spPr>
          <a:xfrm>
            <a:off x="9568158" y="323428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25" name="Text Placeholder 70"/>
          <p:cNvSpPr>
            <a:spLocks noGrp="1"/>
          </p:cNvSpPr>
          <p:nvPr>
            <p:ph type="body" sz="quarter" idx="227" hasCustomPrompt="1"/>
          </p:nvPr>
        </p:nvSpPr>
        <p:spPr>
          <a:xfrm>
            <a:off x="9568158" y="337161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26" name="Picture Placeholder 4"/>
          <p:cNvSpPr>
            <a:spLocks noGrp="1"/>
          </p:cNvSpPr>
          <p:nvPr>
            <p:ph type="pic" sz="quarter" idx="228" hasCustomPrompt="1"/>
          </p:nvPr>
        </p:nvSpPr>
        <p:spPr>
          <a:xfrm>
            <a:off x="8801302" y="3889072"/>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27" name="Text Placeholder 70"/>
          <p:cNvSpPr>
            <a:spLocks noGrp="1"/>
          </p:cNvSpPr>
          <p:nvPr>
            <p:ph type="body" sz="quarter" idx="229" hasCustomPrompt="1"/>
          </p:nvPr>
        </p:nvSpPr>
        <p:spPr>
          <a:xfrm>
            <a:off x="9568158" y="388907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28" name="Text Placeholder 70"/>
          <p:cNvSpPr>
            <a:spLocks noGrp="1"/>
          </p:cNvSpPr>
          <p:nvPr>
            <p:ph type="body" sz="quarter" idx="230" hasCustomPrompt="1"/>
          </p:nvPr>
        </p:nvSpPr>
        <p:spPr>
          <a:xfrm>
            <a:off x="9568158" y="40633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29" name="Text Placeholder 70"/>
          <p:cNvSpPr>
            <a:spLocks noGrp="1"/>
          </p:cNvSpPr>
          <p:nvPr>
            <p:ph type="body" sz="quarter" idx="231" hasCustomPrompt="1"/>
          </p:nvPr>
        </p:nvSpPr>
        <p:spPr>
          <a:xfrm>
            <a:off x="9568158" y="420065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30" name="Text Placeholder 70"/>
          <p:cNvSpPr>
            <a:spLocks noGrp="1"/>
          </p:cNvSpPr>
          <p:nvPr>
            <p:ph type="body" sz="quarter" idx="232" hasCustomPrompt="1"/>
          </p:nvPr>
        </p:nvSpPr>
        <p:spPr>
          <a:xfrm>
            <a:off x="9568158" y="433798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31" name="Text Placeholder 70"/>
          <p:cNvSpPr>
            <a:spLocks noGrp="1"/>
          </p:cNvSpPr>
          <p:nvPr>
            <p:ph type="body" sz="quarter" idx="233" hasCustomPrompt="1"/>
          </p:nvPr>
        </p:nvSpPr>
        <p:spPr>
          <a:xfrm>
            <a:off x="9568158" y="447530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2" name="Text Placeholder 70"/>
          <p:cNvSpPr>
            <a:spLocks noGrp="1"/>
          </p:cNvSpPr>
          <p:nvPr>
            <p:ph type="body" sz="quarter" idx="234" hasCustomPrompt="1"/>
          </p:nvPr>
        </p:nvSpPr>
        <p:spPr>
          <a:xfrm>
            <a:off x="9568158" y="46126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33" name="Picture Placeholder 4"/>
          <p:cNvSpPr>
            <a:spLocks noGrp="1"/>
          </p:cNvSpPr>
          <p:nvPr>
            <p:ph type="pic" sz="quarter" idx="235" hasCustomPrompt="1"/>
          </p:nvPr>
        </p:nvSpPr>
        <p:spPr>
          <a:xfrm>
            <a:off x="8801302" y="5126234"/>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34" name="Text Placeholder 70"/>
          <p:cNvSpPr>
            <a:spLocks noGrp="1"/>
          </p:cNvSpPr>
          <p:nvPr>
            <p:ph type="body" sz="quarter" idx="236" hasCustomPrompt="1"/>
          </p:nvPr>
        </p:nvSpPr>
        <p:spPr>
          <a:xfrm>
            <a:off x="9568158" y="5126235"/>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35" name="Text Placeholder 70"/>
          <p:cNvSpPr>
            <a:spLocks noGrp="1"/>
          </p:cNvSpPr>
          <p:nvPr>
            <p:ph type="body" sz="quarter" idx="237" hasCustomPrompt="1"/>
          </p:nvPr>
        </p:nvSpPr>
        <p:spPr>
          <a:xfrm>
            <a:off x="9568158" y="53004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36" name="Text Placeholder 70"/>
          <p:cNvSpPr>
            <a:spLocks noGrp="1"/>
          </p:cNvSpPr>
          <p:nvPr>
            <p:ph type="body" sz="quarter" idx="238" hasCustomPrompt="1"/>
          </p:nvPr>
        </p:nvSpPr>
        <p:spPr>
          <a:xfrm>
            <a:off x="9568158" y="543781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37" name="Text Placeholder 70"/>
          <p:cNvSpPr>
            <a:spLocks noGrp="1"/>
          </p:cNvSpPr>
          <p:nvPr>
            <p:ph type="body" sz="quarter" idx="239" hasCustomPrompt="1"/>
          </p:nvPr>
        </p:nvSpPr>
        <p:spPr>
          <a:xfrm>
            <a:off x="9568158" y="55751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38" name="Text Placeholder 70"/>
          <p:cNvSpPr>
            <a:spLocks noGrp="1"/>
          </p:cNvSpPr>
          <p:nvPr>
            <p:ph type="body" sz="quarter" idx="240" hasCustomPrompt="1"/>
          </p:nvPr>
        </p:nvSpPr>
        <p:spPr>
          <a:xfrm>
            <a:off x="9568158" y="57124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9" name="Text Placeholder 70"/>
          <p:cNvSpPr>
            <a:spLocks noGrp="1"/>
          </p:cNvSpPr>
          <p:nvPr>
            <p:ph type="body" sz="quarter" idx="241" hasCustomPrompt="1"/>
          </p:nvPr>
        </p:nvSpPr>
        <p:spPr>
          <a:xfrm>
            <a:off x="9568158" y="58497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7" name="Title Placeholder 1"/>
          <p:cNvSpPr>
            <a:spLocks noGrp="1"/>
          </p:cNvSpPr>
          <p:nvPr>
            <p:ph type="title" hasCustomPrompt="1"/>
          </p:nvPr>
        </p:nvSpPr>
        <p:spPr>
          <a:xfrm>
            <a:off x="3" y="1"/>
            <a:ext cx="12191998" cy="1218795"/>
          </a:xfrm>
          <a:prstGeom prst="rect">
            <a:avLst/>
          </a:prstGeom>
        </p:spPr>
        <p:txBody>
          <a:bodyPr vert="horz" wrap="square" lIns="685800" tIns="685800" rIns="685800" bIns="137160" rtlCol="0" anchor="t" anchorCtr="0">
            <a:spAutoFit/>
          </a:bodyPr>
          <a:lstStyle>
            <a:lvl1pPr algn="l">
              <a:tabLst>
                <a:tab pos="2457406" algn="l"/>
              </a:tabLst>
              <a:defRPr sz="2800" b="1" baseline="0"/>
            </a:lvl1pPr>
          </a:lstStyle>
          <a:p>
            <a:r>
              <a:rPr lang="en-US" dirty="0"/>
              <a:t>Meet our team 28 pt. Bold</a:t>
            </a:r>
          </a:p>
        </p:txBody>
      </p:sp>
      <p:sp>
        <p:nvSpPr>
          <p:cNvPr id="148" name="Picture Placeholder 147"/>
          <p:cNvSpPr>
            <a:spLocks noGrp="1"/>
          </p:cNvSpPr>
          <p:nvPr>
            <p:ph type="pic" sz="quarter" idx="249" hasCustomPrompt="1"/>
          </p:nvPr>
        </p:nvSpPr>
        <p:spPr>
          <a:xfrm>
            <a:off x="-12993" y="0"/>
            <a:ext cx="12192000" cy="488950"/>
          </a:xfrm>
          <a:prstGeom prst="rect">
            <a:avLst/>
          </a:prstGeom>
          <a:solidFill>
            <a:schemeClr val="bg2"/>
          </a:solidFill>
        </p:spPr>
        <p:txBody>
          <a:bodyPr anchor="ctr" anchorCtr="0"/>
          <a:lstStyle>
            <a:lvl1pPr marL="0" indent="0" algn="ctr">
              <a:buNone/>
              <a:defRPr sz="1200" b="1">
                <a:solidFill>
                  <a:schemeClr val="bg1"/>
                </a:solidFill>
              </a:defRPr>
            </a:lvl1pPr>
          </a:lstStyle>
          <a:p>
            <a:r>
              <a:rPr lang="en-US" dirty="0"/>
              <a:t>Click to insert image</a:t>
            </a:r>
          </a:p>
        </p:txBody>
      </p:sp>
    </p:spTree>
    <p:extLst>
      <p:ext uri="{BB962C8B-B14F-4D97-AF65-F5344CB8AC3E}">
        <p14:creationId xmlns:p14="http://schemas.microsoft.com/office/powerpoint/2010/main" val="148995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Photo BG 85% Trans Presenters Bottom">
    <p:spTree>
      <p:nvGrpSpPr>
        <p:cNvPr id="1" name=""/>
        <p:cNvGrpSpPr/>
        <p:nvPr/>
      </p:nvGrpSpPr>
      <p:grpSpPr>
        <a:xfrm>
          <a:off x="0" y="0"/>
          <a:ext cx="0" cy="0"/>
          <a:chOff x="0" y="0"/>
          <a:chExt cx="0" cy="0"/>
        </a:xfrm>
      </p:grpSpPr>
      <p:sp>
        <p:nvSpPr>
          <p:cNvPr id="37"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38" name="Text Placeholder 70"/>
          <p:cNvSpPr>
            <a:spLocks noGrp="1"/>
          </p:cNvSpPr>
          <p:nvPr>
            <p:ph type="body" sz="quarter" idx="14" hasCustomPrompt="1"/>
          </p:nvPr>
        </p:nvSpPr>
        <p:spPr>
          <a:xfrm>
            <a:off x="851154" y="5028111"/>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9" name="Text Placeholder 70"/>
          <p:cNvSpPr>
            <a:spLocks noGrp="1"/>
          </p:cNvSpPr>
          <p:nvPr>
            <p:ph type="body" sz="quarter" idx="15" hasCustomPrompt="1"/>
          </p:nvPr>
        </p:nvSpPr>
        <p:spPr>
          <a:xfrm>
            <a:off x="851154" y="521567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0" name="Text Placeholder 70"/>
          <p:cNvSpPr>
            <a:spLocks noGrp="1"/>
          </p:cNvSpPr>
          <p:nvPr>
            <p:ph type="body" sz="quarter" idx="16" hasCustomPrompt="1"/>
          </p:nvPr>
        </p:nvSpPr>
        <p:spPr>
          <a:xfrm>
            <a:off x="851154" y="537157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1" name="Text Placeholder 70"/>
          <p:cNvSpPr>
            <a:spLocks noGrp="1"/>
          </p:cNvSpPr>
          <p:nvPr>
            <p:ph type="body" sz="quarter" idx="17" hasCustomPrompt="1"/>
          </p:nvPr>
        </p:nvSpPr>
        <p:spPr>
          <a:xfrm>
            <a:off x="851154" y="552745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2" name="TextBox 41"/>
          <p:cNvSpPr txBox="1"/>
          <p:nvPr userDrawn="1"/>
        </p:nvSpPr>
        <p:spPr>
          <a:xfrm>
            <a:off x="3050" y="4722216"/>
            <a:ext cx="12188952" cy="169349"/>
          </a:xfrm>
          <a:prstGeom prst="rect">
            <a:avLst/>
          </a:prstGeom>
          <a:noFill/>
        </p:spPr>
        <p:txBody>
          <a:bodyPr wrap="square" lIns="605118" tIns="0" rIns="605118" bIns="33281"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882" b="0" i="0" u="none" strike="noStrike" kern="1200" cap="none" spc="0" normalizeH="0" baseline="0" noProof="0" dirty="0">
                <a:ln>
                  <a:noFill/>
                </a:ln>
                <a:solidFill>
                  <a:schemeClr val="bg2"/>
                </a:solidFill>
                <a:effectLst/>
                <a:uLnTx/>
                <a:uFillTx/>
                <a:latin typeface="Arial"/>
                <a:ea typeface="+mn-ea"/>
                <a:cs typeface="+mn-cs"/>
              </a:rPr>
              <a:t>Presented by:</a:t>
            </a:r>
          </a:p>
        </p:txBody>
      </p:sp>
      <p:sp>
        <p:nvSpPr>
          <p:cNvPr id="45" name="Text Placeholder 70"/>
          <p:cNvSpPr>
            <a:spLocks noGrp="1"/>
          </p:cNvSpPr>
          <p:nvPr>
            <p:ph type="body" sz="quarter" idx="40" hasCustomPrompt="1"/>
          </p:nvPr>
        </p:nvSpPr>
        <p:spPr>
          <a:xfrm>
            <a:off x="3526230" y="5031899"/>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6" name="Text Placeholder 70"/>
          <p:cNvSpPr>
            <a:spLocks noGrp="1"/>
          </p:cNvSpPr>
          <p:nvPr>
            <p:ph type="body" sz="quarter" idx="41" hasCustomPrompt="1"/>
          </p:nvPr>
        </p:nvSpPr>
        <p:spPr>
          <a:xfrm>
            <a:off x="3526230" y="521946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7" name="Text Placeholder 70"/>
          <p:cNvSpPr>
            <a:spLocks noGrp="1"/>
          </p:cNvSpPr>
          <p:nvPr>
            <p:ph type="body" sz="quarter" idx="42" hasCustomPrompt="1"/>
          </p:nvPr>
        </p:nvSpPr>
        <p:spPr>
          <a:xfrm>
            <a:off x="3526230" y="537535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8" name="Text Placeholder 70"/>
          <p:cNvSpPr>
            <a:spLocks noGrp="1"/>
          </p:cNvSpPr>
          <p:nvPr>
            <p:ph type="body" sz="quarter" idx="43" hasCustomPrompt="1"/>
          </p:nvPr>
        </p:nvSpPr>
        <p:spPr>
          <a:xfrm>
            <a:off x="3526230" y="55312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50" name="Text Placeholder 70"/>
          <p:cNvSpPr>
            <a:spLocks noGrp="1"/>
          </p:cNvSpPr>
          <p:nvPr>
            <p:ph type="body" sz="quarter" idx="45" hasCustomPrompt="1"/>
          </p:nvPr>
        </p:nvSpPr>
        <p:spPr>
          <a:xfrm>
            <a:off x="6201306" y="5031899"/>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51" name="Text Placeholder 70"/>
          <p:cNvSpPr>
            <a:spLocks noGrp="1"/>
          </p:cNvSpPr>
          <p:nvPr>
            <p:ph type="body" sz="quarter" idx="46" hasCustomPrompt="1"/>
          </p:nvPr>
        </p:nvSpPr>
        <p:spPr>
          <a:xfrm>
            <a:off x="6201306" y="521946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52" name="Text Placeholder 70"/>
          <p:cNvSpPr>
            <a:spLocks noGrp="1"/>
          </p:cNvSpPr>
          <p:nvPr>
            <p:ph type="body" sz="quarter" idx="47" hasCustomPrompt="1"/>
          </p:nvPr>
        </p:nvSpPr>
        <p:spPr>
          <a:xfrm>
            <a:off x="6201306" y="537535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53" name="Text Placeholder 70"/>
          <p:cNvSpPr>
            <a:spLocks noGrp="1"/>
          </p:cNvSpPr>
          <p:nvPr>
            <p:ph type="body" sz="quarter" idx="48" hasCustomPrompt="1"/>
          </p:nvPr>
        </p:nvSpPr>
        <p:spPr>
          <a:xfrm>
            <a:off x="6201306" y="55312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55" name="Text Placeholder 70"/>
          <p:cNvSpPr>
            <a:spLocks noGrp="1"/>
          </p:cNvSpPr>
          <p:nvPr>
            <p:ph type="body" sz="quarter" idx="50" hasCustomPrompt="1"/>
          </p:nvPr>
        </p:nvSpPr>
        <p:spPr>
          <a:xfrm>
            <a:off x="8876383" y="5031899"/>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56" name="Text Placeholder 70"/>
          <p:cNvSpPr>
            <a:spLocks noGrp="1"/>
          </p:cNvSpPr>
          <p:nvPr>
            <p:ph type="body" sz="quarter" idx="51" hasCustomPrompt="1"/>
          </p:nvPr>
        </p:nvSpPr>
        <p:spPr>
          <a:xfrm>
            <a:off x="8876383" y="521946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57" name="Text Placeholder 70"/>
          <p:cNvSpPr>
            <a:spLocks noGrp="1"/>
          </p:cNvSpPr>
          <p:nvPr>
            <p:ph type="body" sz="quarter" idx="52" hasCustomPrompt="1"/>
          </p:nvPr>
        </p:nvSpPr>
        <p:spPr>
          <a:xfrm>
            <a:off x="8876383" y="537535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58" name="Text Placeholder 70"/>
          <p:cNvSpPr>
            <a:spLocks noGrp="1"/>
          </p:cNvSpPr>
          <p:nvPr>
            <p:ph type="body" sz="quarter" idx="53" hasCustomPrompt="1"/>
          </p:nvPr>
        </p:nvSpPr>
        <p:spPr>
          <a:xfrm>
            <a:off x="8876383" y="55312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6" name="Text Placeholder 3"/>
          <p:cNvSpPr>
            <a:spLocks noGrp="1"/>
          </p:cNvSpPr>
          <p:nvPr>
            <p:ph type="body" sz="quarter" idx="10" hasCustomPrompt="1"/>
          </p:nvPr>
        </p:nvSpPr>
        <p:spPr>
          <a:xfrm>
            <a:off x="1" y="1654832"/>
            <a:ext cx="9336333"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
        <p:nvSpPr>
          <p:cNvPr id="27" name="Text Placeholder 5"/>
          <p:cNvSpPr>
            <a:spLocks noGrp="1"/>
          </p:cNvSpPr>
          <p:nvPr>
            <p:ph type="body" sz="quarter" idx="11" hasCustomPrompt="1"/>
          </p:nvPr>
        </p:nvSpPr>
        <p:spPr>
          <a:xfrm>
            <a:off x="0" y="2213799"/>
            <a:ext cx="12192000" cy="2126405"/>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54 pt. Bold </a:t>
            </a:r>
            <a:br>
              <a:rPr lang="en-US" dirty="0"/>
            </a:br>
            <a:r>
              <a:rPr lang="en-US" dirty="0"/>
              <a:t>85% Transparency</a:t>
            </a:r>
          </a:p>
          <a:p>
            <a:pPr lvl="1"/>
            <a:r>
              <a:rPr lang="en-US" dirty="0"/>
              <a:t>Click “Increase List Level” to produce this style subhead 28 pt.</a:t>
            </a:r>
          </a:p>
        </p:txBody>
      </p:sp>
      <p:sp>
        <p:nvSpPr>
          <p:cNvPr id="28" name="Text Placeholder 70"/>
          <p:cNvSpPr>
            <a:spLocks noGrp="1"/>
          </p:cNvSpPr>
          <p:nvPr>
            <p:ph type="body" sz="quarter" idx="34" hasCustomPrompt="1"/>
          </p:nvPr>
        </p:nvSpPr>
        <p:spPr>
          <a:xfrm>
            <a:off x="851154" y="5663650"/>
            <a:ext cx="2484345" cy="242600"/>
          </a:xfrm>
          <a:prstGeom prst="rect">
            <a:avLst/>
          </a:prstGeom>
        </p:spPr>
        <p:txBody>
          <a:bodyPr wrap="square" lIns="0" tIns="0" rIns="0" bIns="18288">
            <a:spAutoFit/>
          </a:bodyPr>
          <a:lstStyle>
            <a:lvl1pPr marL="0" indent="0">
              <a:lnSpc>
                <a:spcPts val="882"/>
              </a:lnSpc>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9" name="Text Placeholder 70"/>
          <p:cNvSpPr>
            <a:spLocks noGrp="1"/>
          </p:cNvSpPr>
          <p:nvPr>
            <p:ph type="body" sz="quarter" idx="44" hasCustomPrompt="1"/>
          </p:nvPr>
        </p:nvSpPr>
        <p:spPr>
          <a:xfrm>
            <a:off x="3526230" y="566743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
        <p:nvSpPr>
          <p:cNvPr id="30" name="Text Placeholder 70"/>
          <p:cNvSpPr>
            <a:spLocks noGrp="1"/>
          </p:cNvSpPr>
          <p:nvPr>
            <p:ph type="body" sz="quarter" idx="49" hasCustomPrompt="1"/>
          </p:nvPr>
        </p:nvSpPr>
        <p:spPr>
          <a:xfrm>
            <a:off x="6201306" y="566743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
        <p:nvSpPr>
          <p:cNvPr id="31" name="Text Placeholder 70"/>
          <p:cNvSpPr>
            <a:spLocks noGrp="1"/>
          </p:cNvSpPr>
          <p:nvPr>
            <p:ph type="body" sz="quarter" idx="54" hasCustomPrompt="1"/>
          </p:nvPr>
        </p:nvSpPr>
        <p:spPr>
          <a:xfrm>
            <a:off x="8876383" y="566743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280208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People: 10 Total">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702090"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5" name="Text Placeholder 70"/>
          <p:cNvSpPr>
            <a:spLocks noGrp="1"/>
          </p:cNvSpPr>
          <p:nvPr>
            <p:ph type="body" sz="quarter" idx="14" hasCustomPrompt="1"/>
          </p:nvPr>
        </p:nvSpPr>
        <p:spPr>
          <a:xfrm>
            <a:off x="702089"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 name="Text Placeholder 70"/>
          <p:cNvSpPr>
            <a:spLocks noGrp="1"/>
          </p:cNvSpPr>
          <p:nvPr>
            <p:ph type="body" sz="quarter" idx="15" hasCustomPrompt="1"/>
          </p:nvPr>
        </p:nvSpPr>
        <p:spPr>
          <a:xfrm>
            <a:off x="702089"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702089"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 name="Text Placeholder 70"/>
          <p:cNvSpPr>
            <a:spLocks noGrp="1"/>
          </p:cNvSpPr>
          <p:nvPr>
            <p:ph type="body" sz="quarter" idx="17" hasCustomPrompt="1"/>
          </p:nvPr>
        </p:nvSpPr>
        <p:spPr>
          <a:xfrm>
            <a:off x="702089"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702089"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 name="Text Placeholder 70"/>
          <p:cNvSpPr>
            <a:spLocks noGrp="1"/>
          </p:cNvSpPr>
          <p:nvPr>
            <p:ph type="body" sz="quarter" idx="115" hasCustomPrompt="1"/>
          </p:nvPr>
        </p:nvSpPr>
        <p:spPr>
          <a:xfrm>
            <a:off x="702089"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7" name="Title Placeholder 1"/>
          <p:cNvSpPr>
            <a:spLocks noGrp="1"/>
          </p:cNvSpPr>
          <p:nvPr>
            <p:ph type="title" hasCustomPrompt="1"/>
          </p:nvPr>
        </p:nvSpPr>
        <p:spPr>
          <a:xfrm>
            <a:off x="3" y="1"/>
            <a:ext cx="12191998" cy="1218795"/>
          </a:xfrm>
          <a:prstGeom prst="rect">
            <a:avLst/>
          </a:prstGeom>
        </p:spPr>
        <p:txBody>
          <a:bodyPr vert="horz" wrap="square" lIns="685800" tIns="685800" rIns="685800" bIns="137160" rtlCol="0" anchor="t" anchorCtr="0">
            <a:spAutoFit/>
          </a:bodyPr>
          <a:lstStyle>
            <a:lvl1pPr algn="l">
              <a:defRPr sz="2800" b="1" baseline="0"/>
            </a:lvl1pPr>
          </a:lstStyle>
          <a:p>
            <a:r>
              <a:rPr lang="en-US" dirty="0"/>
              <a:t>Meet our team 28 </a:t>
            </a:r>
            <a:r>
              <a:rPr lang="en-US"/>
              <a:t>pt. Bold</a:t>
            </a:r>
            <a:endParaRPr lang="en-US" dirty="0"/>
          </a:p>
        </p:txBody>
      </p:sp>
      <p:sp>
        <p:nvSpPr>
          <p:cNvPr id="211" name="Picture Placeholder 4"/>
          <p:cNvSpPr>
            <a:spLocks noGrp="1"/>
          </p:cNvSpPr>
          <p:nvPr>
            <p:ph type="pic" sz="quarter" idx="123" hasCustomPrompt="1"/>
          </p:nvPr>
        </p:nvSpPr>
        <p:spPr>
          <a:xfrm>
            <a:off x="2899866"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12" name="Text Placeholder 70"/>
          <p:cNvSpPr>
            <a:spLocks noGrp="1"/>
          </p:cNvSpPr>
          <p:nvPr>
            <p:ph type="body" sz="quarter" idx="124" hasCustomPrompt="1"/>
          </p:nvPr>
        </p:nvSpPr>
        <p:spPr>
          <a:xfrm>
            <a:off x="2899865"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13" name="Text Placeholder 70"/>
          <p:cNvSpPr>
            <a:spLocks noGrp="1"/>
          </p:cNvSpPr>
          <p:nvPr>
            <p:ph type="body" sz="quarter" idx="125" hasCustomPrompt="1"/>
          </p:nvPr>
        </p:nvSpPr>
        <p:spPr>
          <a:xfrm>
            <a:off x="2899865"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14" name="Text Placeholder 70"/>
          <p:cNvSpPr>
            <a:spLocks noGrp="1"/>
          </p:cNvSpPr>
          <p:nvPr>
            <p:ph type="body" sz="quarter" idx="126" hasCustomPrompt="1"/>
          </p:nvPr>
        </p:nvSpPr>
        <p:spPr>
          <a:xfrm>
            <a:off x="2899865"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15" name="Text Placeholder 70"/>
          <p:cNvSpPr>
            <a:spLocks noGrp="1"/>
          </p:cNvSpPr>
          <p:nvPr>
            <p:ph type="body" sz="quarter" idx="127" hasCustomPrompt="1"/>
          </p:nvPr>
        </p:nvSpPr>
        <p:spPr>
          <a:xfrm>
            <a:off x="2899865"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16" name="Text Placeholder 70"/>
          <p:cNvSpPr>
            <a:spLocks noGrp="1"/>
          </p:cNvSpPr>
          <p:nvPr>
            <p:ph type="body" sz="quarter" idx="128" hasCustomPrompt="1"/>
          </p:nvPr>
        </p:nvSpPr>
        <p:spPr>
          <a:xfrm>
            <a:off x="2899865"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17" name="Text Placeholder 70"/>
          <p:cNvSpPr>
            <a:spLocks noGrp="1"/>
          </p:cNvSpPr>
          <p:nvPr>
            <p:ph type="body" sz="quarter" idx="129" hasCustomPrompt="1"/>
          </p:nvPr>
        </p:nvSpPr>
        <p:spPr>
          <a:xfrm>
            <a:off x="2899865"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25" name="Picture Placeholder 4"/>
          <p:cNvSpPr>
            <a:spLocks noGrp="1"/>
          </p:cNvSpPr>
          <p:nvPr>
            <p:ph type="pic" sz="quarter" idx="137" hasCustomPrompt="1"/>
          </p:nvPr>
        </p:nvSpPr>
        <p:spPr>
          <a:xfrm>
            <a:off x="5117099"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26" name="Text Placeholder 70"/>
          <p:cNvSpPr>
            <a:spLocks noGrp="1"/>
          </p:cNvSpPr>
          <p:nvPr>
            <p:ph type="body" sz="quarter" idx="138" hasCustomPrompt="1"/>
          </p:nvPr>
        </p:nvSpPr>
        <p:spPr>
          <a:xfrm>
            <a:off x="5117099"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27" name="Text Placeholder 70"/>
          <p:cNvSpPr>
            <a:spLocks noGrp="1"/>
          </p:cNvSpPr>
          <p:nvPr>
            <p:ph type="body" sz="quarter" idx="139" hasCustomPrompt="1"/>
          </p:nvPr>
        </p:nvSpPr>
        <p:spPr>
          <a:xfrm>
            <a:off x="5117099"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28" name="Text Placeholder 70"/>
          <p:cNvSpPr>
            <a:spLocks noGrp="1"/>
          </p:cNvSpPr>
          <p:nvPr>
            <p:ph type="body" sz="quarter" idx="140" hasCustomPrompt="1"/>
          </p:nvPr>
        </p:nvSpPr>
        <p:spPr>
          <a:xfrm>
            <a:off x="5117099"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29" name="Text Placeholder 70"/>
          <p:cNvSpPr>
            <a:spLocks noGrp="1"/>
          </p:cNvSpPr>
          <p:nvPr>
            <p:ph type="body" sz="quarter" idx="141" hasCustomPrompt="1"/>
          </p:nvPr>
        </p:nvSpPr>
        <p:spPr>
          <a:xfrm>
            <a:off x="5117099"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30" name="Text Placeholder 70"/>
          <p:cNvSpPr>
            <a:spLocks noGrp="1"/>
          </p:cNvSpPr>
          <p:nvPr>
            <p:ph type="body" sz="quarter" idx="142" hasCustomPrompt="1"/>
          </p:nvPr>
        </p:nvSpPr>
        <p:spPr>
          <a:xfrm>
            <a:off x="5117099"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31" name="Text Placeholder 70"/>
          <p:cNvSpPr>
            <a:spLocks noGrp="1"/>
          </p:cNvSpPr>
          <p:nvPr>
            <p:ph type="body" sz="quarter" idx="143" hasCustomPrompt="1"/>
          </p:nvPr>
        </p:nvSpPr>
        <p:spPr>
          <a:xfrm>
            <a:off x="5117099"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39" name="Picture Placeholder 4"/>
          <p:cNvSpPr>
            <a:spLocks noGrp="1"/>
          </p:cNvSpPr>
          <p:nvPr>
            <p:ph type="pic" sz="quarter" idx="151" hasCustomPrompt="1"/>
          </p:nvPr>
        </p:nvSpPr>
        <p:spPr>
          <a:xfrm>
            <a:off x="7277281"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40" name="Text Placeholder 70"/>
          <p:cNvSpPr>
            <a:spLocks noGrp="1"/>
          </p:cNvSpPr>
          <p:nvPr>
            <p:ph type="body" sz="quarter" idx="152" hasCustomPrompt="1"/>
          </p:nvPr>
        </p:nvSpPr>
        <p:spPr>
          <a:xfrm>
            <a:off x="7277280"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41" name="Text Placeholder 70"/>
          <p:cNvSpPr>
            <a:spLocks noGrp="1"/>
          </p:cNvSpPr>
          <p:nvPr>
            <p:ph type="body" sz="quarter" idx="153" hasCustomPrompt="1"/>
          </p:nvPr>
        </p:nvSpPr>
        <p:spPr>
          <a:xfrm>
            <a:off x="7277280"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42" name="Text Placeholder 70"/>
          <p:cNvSpPr>
            <a:spLocks noGrp="1"/>
          </p:cNvSpPr>
          <p:nvPr>
            <p:ph type="body" sz="quarter" idx="154" hasCustomPrompt="1"/>
          </p:nvPr>
        </p:nvSpPr>
        <p:spPr>
          <a:xfrm>
            <a:off x="7277280"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43" name="Text Placeholder 70"/>
          <p:cNvSpPr>
            <a:spLocks noGrp="1"/>
          </p:cNvSpPr>
          <p:nvPr>
            <p:ph type="body" sz="quarter" idx="155" hasCustomPrompt="1"/>
          </p:nvPr>
        </p:nvSpPr>
        <p:spPr>
          <a:xfrm>
            <a:off x="7277280"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44" name="Text Placeholder 70"/>
          <p:cNvSpPr>
            <a:spLocks noGrp="1"/>
          </p:cNvSpPr>
          <p:nvPr>
            <p:ph type="body" sz="quarter" idx="156" hasCustomPrompt="1"/>
          </p:nvPr>
        </p:nvSpPr>
        <p:spPr>
          <a:xfrm>
            <a:off x="7277280"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45" name="Text Placeholder 70"/>
          <p:cNvSpPr>
            <a:spLocks noGrp="1"/>
          </p:cNvSpPr>
          <p:nvPr>
            <p:ph type="body" sz="quarter" idx="157" hasCustomPrompt="1"/>
          </p:nvPr>
        </p:nvSpPr>
        <p:spPr>
          <a:xfrm>
            <a:off x="7277280"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53" name="Picture Placeholder 4"/>
          <p:cNvSpPr>
            <a:spLocks noGrp="1"/>
          </p:cNvSpPr>
          <p:nvPr>
            <p:ph type="pic" sz="quarter" idx="165" hasCustomPrompt="1"/>
          </p:nvPr>
        </p:nvSpPr>
        <p:spPr>
          <a:xfrm>
            <a:off x="9494514"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54" name="Text Placeholder 70"/>
          <p:cNvSpPr>
            <a:spLocks noGrp="1"/>
          </p:cNvSpPr>
          <p:nvPr>
            <p:ph type="body" sz="quarter" idx="166" hasCustomPrompt="1"/>
          </p:nvPr>
        </p:nvSpPr>
        <p:spPr>
          <a:xfrm>
            <a:off x="9494514"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55" name="Text Placeholder 70"/>
          <p:cNvSpPr>
            <a:spLocks noGrp="1"/>
          </p:cNvSpPr>
          <p:nvPr>
            <p:ph type="body" sz="quarter" idx="167" hasCustomPrompt="1"/>
          </p:nvPr>
        </p:nvSpPr>
        <p:spPr>
          <a:xfrm>
            <a:off x="9494514"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56" name="Text Placeholder 70"/>
          <p:cNvSpPr>
            <a:spLocks noGrp="1"/>
          </p:cNvSpPr>
          <p:nvPr>
            <p:ph type="body" sz="quarter" idx="168" hasCustomPrompt="1"/>
          </p:nvPr>
        </p:nvSpPr>
        <p:spPr>
          <a:xfrm>
            <a:off x="9494514"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57" name="Text Placeholder 70"/>
          <p:cNvSpPr>
            <a:spLocks noGrp="1"/>
          </p:cNvSpPr>
          <p:nvPr>
            <p:ph type="body" sz="quarter" idx="169" hasCustomPrompt="1"/>
          </p:nvPr>
        </p:nvSpPr>
        <p:spPr>
          <a:xfrm>
            <a:off x="9494514"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58" name="Text Placeholder 70"/>
          <p:cNvSpPr>
            <a:spLocks noGrp="1"/>
          </p:cNvSpPr>
          <p:nvPr>
            <p:ph type="body" sz="quarter" idx="170" hasCustomPrompt="1"/>
          </p:nvPr>
        </p:nvSpPr>
        <p:spPr>
          <a:xfrm>
            <a:off x="9494514"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59" name="Text Placeholder 70"/>
          <p:cNvSpPr>
            <a:spLocks noGrp="1"/>
          </p:cNvSpPr>
          <p:nvPr>
            <p:ph type="body" sz="quarter" idx="171" hasCustomPrompt="1"/>
          </p:nvPr>
        </p:nvSpPr>
        <p:spPr>
          <a:xfrm>
            <a:off x="9494514"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97" name="Picture Placeholder 4"/>
          <p:cNvSpPr>
            <a:spLocks noGrp="1"/>
          </p:cNvSpPr>
          <p:nvPr>
            <p:ph type="pic" sz="quarter" idx="172" hasCustomPrompt="1"/>
          </p:nvPr>
        </p:nvSpPr>
        <p:spPr>
          <a:xfrm>
            <a:off x="698846"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98" name="Text Placeholder 70"/>
          <p:cNvSpPr>
            <a:spLocks noGrp="1"/>
          </p:cNvSpPr>
          <p:nvPr>
            <p:ph type="body" sz="quarter" idx="173" hasCustomPrompt="1"/>
          </p:nvPr>
        </p:nvSpPr>
        <p:spPr>
          <a:xfrm>
            <a:off x="698845" y="49676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99" name="Text Placeholder 70"/>
          <p:cNvSpPr>
            <a:spLocks noGrp="1"/>
          </p:cNvSpPr>
          <p:nvPr>
            <p:ph type="body" sz="quarter" idx="174" hasCustomPrompt="1"/>
          </p:nvPr>
        </p:nvSpPr>
        <p:spPr>
          <a:xfrm>
            <a:off x="698845" y="51535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00" name="Text Placeholder 70"/>
          <p:cNvSpPr>
            <a:spLocks noGrp="1"/>
          </p:cNvSpPr>
          <p:nvPr>
            <p:ph type="body" sz="quarter" idx="175" hasCustomPrompt="1"/>
          </p:nvPr>
        </p:nvSpPr>
        <p:spPr>
          <a:xfrm>
            <a:off x="698845" y="53025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01" name="Text Placeholder 70"/>
          <p:cNvSpPr>
            <a:spLocks noGrp="1"/>
          </p:cNvSpPr>
          <p:nvPr>
            <p:ph type="body" sz="quarter" idx="176" hasCustomPrompt="1"/>
          </p:nvPr>
        </p:nvSpPr>
        <p:spPr>
          <a:xfrm>
            <a:off x="698845" y="54515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02" name="Text Placeholder 70"/>
          <p:cNvSpPr>
            <a:spLocks noGrp="1"/>
          </p:cNvSpPr>
          <p:nvPr>
            <p:ph type="body" sz="quarter" idx="177" hasCustomPrompt="1"/>
          </p:nvPr>
        </p:nvSpPr>
        <p:spPr>
          <a:xfrm>
            <a:off x="698845" y="56005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03" name="Text Placeholder 70"/>
          <p:cNvSpPr>
            <a:spLocks noGrp="1"/>
          </p:cNvSpPr>
          <p:nvPr>
            <p:ph type="body" sz="quarter" idx="178" hasCustomPrompt="1"/>
          </p:nvPr>
        </p:nvSpPr>
        <p:spPr>
          <a:xfrm>
            <a:off x="698845"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04" name="Picture Placeholder 4"/>
          <p:cNvSpPr>
            <a:spLocks noGrp="1"/>
          </p:cNvSpPr>
          <p:nvPr>
            <p:ph type="pic" sz="quarter" idx="179" hasCustomPrompt="1"/>
          </p:nvPr>
        </p:nvSpPr>
        <p:spPr>
          <a:xfrm>
            <a:off x="2896622"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305" name="Text Placeholder 70"/>
          <p:cNvSpPr>
            <a:spLocks noGrp="1"/>
          </p:cNvSpPr>
          <p:nvPr>
            <p:ph type="body" sz="quarter" idx="180" hasCustomPrompt="1"/>
          </p:nvPr>
        </p:nvSpPr>
        <p:spPr>
          <a:xfrm>
            <a:off x="2896621" y="49676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06" name="Text Placeholder 70"/>
          <p:cNvSpPr>
            <a:spLocks noGrp="1"/>
          </p:cNvSpPr>
          <p:nvPr>
            <p:ph type="body" sz="quarter" idx="181" hasCustomPrompt="1"/>
          </p:nvPr>
        </p:nvSpPr>
        <p:spPr>
          <a:xfrm>
            <a:off x="2896621" y="51535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Title 8 pt.</a:t>
            </a:r>
            <a:endParaRPr lang="en-US" dirty="0"/>
          </a:p>
        </p:txBody>
      </p:sp>
      <p:sp>
        <p:nvSpPr>
          <p:cNvPr id="307" name="Text Placeholder 70"/>
          <p:cNvSpPr>
            <a:spLocks noGrp="1"/>
          </p:cNvSpPr>
          <p:nvPr>
            <p:ph type="body" sz="quarter" idx="182" hasCustomPrompt="1"/>
          </p:nvPr>
        </p:nvSpPr>
        <p:spPr>
          <a:xfrm>
            <a:off x="2896621" y="53025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08" name="Text Placeholder 70"/>
          <p:cNvSpPr>
            <a:spLocks noGrp="1"/>
          </p:cNvSpPr>
          <p:nvPr>
            <p:ph type="body" sz="quarter" idx="183" hasCustomPrompt="1"/>
          </p:nvPr>
        </p:nvSpPr>
        <p:spPr>
          <a:xfrm>
            <a:off x="2896621" y="54515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09" name="Text Placeholder 70"/>
          <p:cNvSpPr>
            <a:spLocks noGrp="1"/>
          </p:cNvSpPr>
          <p:nvPr>
            <p:ph type="body" sz="quarter" idx="184" hasCustomPrompt="1"/>
          </p:nvPr>
        </p:nvSpPr>
        <p:spPr>
          <a:xfrm>
            <a:off x="2896621" y="56005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10" name="Text Placeholder 70"/>
          <p:cNvSpPr>
            <a:spLocks noGrp="1"/>
          </p:cNvSpPr>
          <p:nvPr>
            <p:ph type="body" sz="quarter" idx="185" hasCustomPrompt="1"/>
          </p:nvPr>
        </p:nvSpPr>
        <p:spPr>
          <a:xfrm>
            <a:off x="2896621"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11" name="Picture Placeholder 4"/>
          <p:cNvSpPr>
            <a:spLocks noGrp="1"/>
          </p:cNvSpPr>
          <p:nvPr>
            <p:ph type="pic" sz="quarter" idx="186" hasCustomPrompt="1"/>
          </p:nvPr>
        </p:nvSpPr>
        <p:spPr>
          <a:xfrm>
            <a:off x="5113855"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312" name="Text Placeholder 70"/>
          <p:cNvSpPr>
            <a:spLocks noGrp="1"/>
          </p:cNvSpPr>
          <p:nvPr>
            <p:ph type="body" sz="quarter" idx="187" hasCustomPrompt="1"/>
          </p:nvPr>
        </p:nvSpPr>
        <p:spPr>
          <a:xfrm>
            <a:off x="5113856" y="49676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13" name="Text Placeholder 70"/>
          <p:cNvSpPr>
            <a:spLocks noGrp="1"/>
          </p:cNvSpPr>
          <p:nvPr>
            <p:ph type="body" sz="quarter" idx="188" hasCustomPrompt="1"/>
          </p:nvPr>
        </p:nvSpPr>
        <p:spPr>
          <a:xfrm>
            <a:off x="5113856" y="51535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14" name="Text Placeholder 70"/>
          <p:cNvSpPr>
            <a:spLocks noGrp="1"/>
          </p:cNvSpPr>
          <p:nvPr>
            <p:ph type="body" sz="quarter" idx="189" hasCustomPrompt="1"/>
          </p:nvPr>
        </p:nvSpPr>
        <p:spPr>
          <a:xfrm>
            <a:off x="5113856" y="53025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15" name="Text Placeholder 70"/>
          <p:cNvSpPr>
            <a:spLocks noGrp="1"/>
          </p:cNvSpPr>
          <p:nvPr>
            <p:ph type="body" sz="quarter" idx="190" hasCustomPrompt="1"/>
          </p:nvPr>
        </p:nvSpPr>
        <p:spPr>
          <a:xfrm>
            <a:off x="5113856" y="54515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16" name="Text Placeholder 70"/>
          <p:cNvSpPr>
            <a:spLocks noGrp="1"/>
          </p:cNvSpPr>
          <p:nvPr>
            <p:ph type="body" sz="quarter" idx="191" hasCustomPrompt="1"/>
          </p:nvPr>
        </p:nvSpPr>
        <p:spPr>
          <a:xfrm>
            <a:off x="5113856" y="56005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17" name="Text Placeholder 70"/>
          <p:cNvSpPr>
            <a:spLocks noGrp="1"/>
          </p:cNvSpPr>
          <p:nvPr>
            <p:ph type="body" sz="quarter" idx="192" hasCustomPrompt="1"/>
          </p:nvPr>
        </p:nvSpPr>
        <p:spPr>
          <a:xfrm>
            <a:off x="5113856"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18" name="Picture Placeholder 4"/>
          <p:cNvSpPr>
            <a:spLocks noGrp="1"/>
          </p:cNvSpPr>
          <p:nvPr>
            <p:ph type="pic" sz="quarter" idx="193" hasCustomPrompt="1"/>
          </p:nvPr>
        </p:nvSpPr>
        <p:spPr>
          <a:xfrm>
            <a:off x="7274037"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319" name="Text Placeholder 70"/>
          <p:cNvSpPr>
            <a:spLocks noGrp="1"/>
          </p:cNvSpPr>
          <p:nvPr>
            <p:ph type="body" sz="quarter" idx="194" hasCustomPrompt="1"/>
          </p:nvPr>
        </p:nvSpPr>
        <p:spPr>
          <a:xfrm>
            <a:off x="7274036" y="49676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20" name="Text Placeholder 70"/>
          <p:cNvSpPr>
            <a:spLocks noGrp="1"/>
          </p:cNvSpPr>
          <p:nvPr>
            <p:ph type="body" sz="quarter" idx="195" hasCustomPrompt="1"/>
          </p:nvPr>
        </p:nvSpPr>
        <p:spPr>
          <a:xfrm>
            <a:off x="7274036" y="51535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21" name="Text Placeholder 70"/>
          <p:cNvSpPr>
            <a:spLocks noGrp="1"/>
          </p:cNvSpPr>
          <p:nvPr>
            <p:ph type="body" sz="quarter" idx="196" hasCustomPrompt="1"/>
          </p:nvPr>
        </p:nvSpPr>
        <p:spPr>
          <a:xfrm>
            <a:off x="7274036" y="53025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22" name="Text Placeholder 70"/>
          <p:cNvSpPr>
            <a:spLocks noGrp="1"/>
          </p:cNvSpPr>
          <p:nvPr>
            <p:ph type="body" sz="quarter" idx="197" hasCustomPrompt="1"/>
          </p:nvPr>
        </p:nvSpPr>
        <p:spPr>
          <a:xfrm>
            <a:off x="7274036" y="54515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23" name="Text Placeholder 70"/>
          <p:cNvSpPr>
            <a:spLocks noGrp="1"/>
          </p:cNvSpPr>
          <p:nvPr>
            <p:ph type="body" sz="quarter" idx="198" hasCustomPrompt="1"/>
          </p:nvPr>
        </p:nvSpPr>
        <p:spPr>
          <a:xfrm>
            <a:off x="7274036" y="56005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24" name="Text Placeholder 70"/>
          <p:cNvSpPr>
            <a:spLocks noGrp="1"/>
          </p:cNvSpPr>
          <p:nvPr>
            <p:ph type="body" sz="quarter" idx="199" hasCustomPrompt="1"/>
          </p:nvPr>
        </p:nvSpPr>
        <p:spPr>
          <a:xfrm>
            <a:off x="7274036"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25" name="Picture Placeholder 4"/>
          <p:cNvSpPr>
            <a:spLocks noGrp="1"/>
          </p:cNvSpPr>
          <p:nvPr>
            <p:ph type="pic" sz="quarter" idx="200" hasCustomPrompt="1"/>
          </p:nvPr>
        </p:nvSpPr>
        <p:spPr>
          <a:xfrm>
            <a:off x="9491270"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326" name="Text Placeholder 70"/>
          <p:cNvSpPr>
            <a:spLocks noGrp="1"/>
          </p:cNvSpPr>
          <p:nvPr>
            <p:ph type="body" sz="quarter" idx="201" hasCustomPrompt="1"/>
          </p:nvPr>
        </p:nvSpPr>
        <p:spPr>
          <a:xfrm>
            <a:off x="9491270" y="4967608"/>
            <a:ext cx="1925252" cy="166328"/>
          </a:xfrm>
          <a:prstGeom prst="rect">
            <a:avLst/>
          </a:prstGeom>
        </p:spPr>
        <p:txBody>
          <a:bodyPr wrap="square" lIns="0" tIns="0" rIns="137160" bIns="27432">
            <a:spAutoFit/>
          </a:bodyPr>
          <a:lstStyle>
            <a:lvl1pPr marL="0" marR="0" indent="0" algn="l" defTabSz="914384" rtl="0" eaLnBrk="1" fontAlgn="auto" latinLnBrk="0" hangingPunct="1">
              <a:lnSpc>
                <a:spcPct val="90000"/>
              </a:lnSpc>
              <a:spcBef>
                <a:spcPts val="1001"/>
              </a:spcBef>
              <a:spcAft>
                <a:spcPts val="0"/>
              </a:spcAft>
              <a:buClr>
                <a:schemeClr val="accent1"/>
              </a:buClr>
              <a:buSzTx/>
              <a:buFont typeface="Wingdings" panose="05000000000000000000" pitchFamily="2" charset="2"/>
              <a:buNone/>
              <a:tabLst/>
              <a:defRPr sz="1001" b="1" baseline="0">
                <a:solidFill>
                  <a:schemeClr val="tx1"/>
                </a:solidFill>
              </a:defRPr>
            </a:lvl1pPr>
          </a:lstStyle>
          <a:p>
            <a:r>
              <a:rPr lang="en-US" dirty="0"/>
              <a:t>First A. Last 10 pt. Bold</a:t>
            </a:r>
          </a:p>
        </p:txBody>
      </p:sp>
      <p:sp>
        <p:nvSpPr>
          <p:cNvPr id="327" name="Text Placeholder 70"/>
          <p:cNvSpPr>
            <a:spLocks noGrp="1"/>
          </p:cNvSpPr>
          <p:nvPr>
            <p:ph type="body" sz="quarter" idx="202" hasCustomPrompt="1"/>
          </p:nvPr>
        </p:nvSpPr>
        <p:spPr>
          <a:xfrm>
            <a:off x="9491270" y="515159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28" name="Text Placeholder 70"/>
          <p:cNvSpPr>
            <a:spLocks noGrp="1"/>
          </p:cNvSpPr>
          <p:nvPr>
            <p:ph type="body" sz="quarter" idx="203" hasCustomPrompt="1"/>
          </p:nvPr>
        </p:nvSpPr>
        <p:spPr>
          <a:xfrm>
            <a:off x="9491270" y="529864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29" name="Text Placeholder 70"/>
          <p:cNvSpPr>
            <a:spLocks noGrp="1"/>
          </p:cNvSpPr>
          <p:nvPr>
            <p:ph type="body" sz="quarter" idx="204" hasCustomPrompt="1"/>
          </p:nvPr>
        </p:nvSpPr>
        <p:spPr>
          <a:xfrm>
            <a:off x="9491270" y="544569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30" name="Text Placeholder 70"/>
          <p:cNvSpPr>
            <a:spLocks noGrp="1"/>
          </p:cNvSpPr>
          <p:nvPr>
            <p:ph type="body" sz="quarter" idx="205" hasCustomPrompt="1"/>
          </p:nvPr>
        </p:nvSpPr>
        <p:spPr>
          <a:xfrm>
            <a:off x="9491270" y="560227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31" name="Text Placeholder 70"/>
          <p:cNvSpPr>
            <a:spLocks noGrp="1"/>
          </p:cNvSpPr>
          <p:nvPr>
            <p:ph type="body" sz="quarter" idx="206" hasCustomPrompt="1"/>
          </p:nvPr>
        </p:nvSpPr>
        <p:spPr>
          <a:xfrm>
            <a:off x="9491270"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32"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1200" b="1">
                <a:solidFill>
                  <a:schemeClr val="bg1"/>
                </a:solidFill>
              </a:defRPr>
            </a:lvl1pPr>
          </a:lstStyle>
          <a:p>
            <a:r>
              <a:rPr lang="en-US" dirty="0"/>
              <a:t>Click to insert image</a:t>
            </a:r>
          </a:p>
        </p:txBody>
      </p:sp>
    </p:spTree>
    <p:extLst>
      <p:ext uri="{BB962C8B-B14F-4D97-AF65-F5344CB8AC3E}">
        <p14:creationId xmlns:p14="http://schemas.microsoft.com/office/powerpoint/2010/main" val="304007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People: 4 Total Wide">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688936" y="1268513"/>
            <a:ext cx="1371600" cy="1371600"/>
          </a:xfrm>
          <a:prstGeom prst="rect">
            <a:avLst/>
          </a:prstGeom>
          <a:noFill/>
        </p:spPr>
        <p:txBody>
          <a:bodyPr lIns="0" tIns="0" rIns="0" bIns="0" anchor="ctr" anchorCtr="0"/>
          <a:lstStyle>
            <a:lvl1pPr marL="0" indent="0" algn="ctr">
              <a:spcBef>
                <a:spcPts val="0"/>
              </a:spcBef>
              <a:buNone/>
              <a:defRPr sz="1200" b="1">
                <a:solidFill>
                  <a:schemeClr val="bg2"/>
                </a:solidFill>
              </a:defRPr>
            </a:lvl1pPr>
          </a:lstStyle>
          <a:p>
            <a:r>
              <a:rPr lang="en-US" dirty="0"/>
              <a:t>Click to</a:t>
            </a:r>
            <a:br>
              <a:rPr lang="en-US" dirty="0"/>
            </a:br>
            <a:r>
              <a:rPr lang="en-US" dirty="0"/>
              <a:t>insert </a:t>
            </a:r>
            <a:br>
              <a:rPr lang="en-US" dirty="0"/>
            </a:br>
            <a:r>
              <a:rPr lang="en-US" dirty="0"/>
              <a:t>portrait</a:t>
            </a:r>
            <a:br>
              <a:rPr lang="en-US" dirty="0"/>
            </a:br>
            <a:r>
              <a:rPr lang="en-US" dirty="0"/>
              <a:t>thumbnail</a:t>
            </a:r>
          </a:p>
        </p:txBody>
      </p:sp>
      <p:sp>
        <p:nvSpPr>
          <p:cNvPr id="5" name="Text Placeholder 70"/>
          <p:cNvSpPr>
            <a:spLocks noGrp="1"/>
          </p:cNvSpPr>
          <p:nvPr>
            <p:ph type="body" sz="quarter" idx="14" hasCustomPrompt="1"/>
          </p:nvPr>
        </p:nvSpPr>
        <p:spPr>
          <a:xfrm>
            <a:off x="688935" y="2764273"/>
            <a:ext cx="2688809"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 name="Text Placeholder 70"/>
          <p:cNvSpPr>
            <a:spLocks noGrp="1"/>
          </p:cNvSpPr>
          <p:nvPr>
            <p:ph type="body" sz="quarter" idx="15" hasCustomPrompt="1"/>
          </p:nvPr>
        </p:nvSpPr>
        <p:spPr>
          <a:xfrm>
            <a:off x="688935" y="2950205"/>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688935" y="3099204"/>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 name="Text Placeholder 70"/>
          <p:cNvSpPr>
            <a:spLocks noGrp="1"/>
          </p:cNvSpPr>
          <p:nvPr>
            <p:ph type="body" sz="quarter" idx="17" hasCustomPrompt="1"/>
          </p:nvPr>
        </p:nvSpPr>
        <p:spPr>
          <a:xfrm>
            <a:off x="688935" y="3248203"/>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688935" y="3397202"/>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 name="Text Placeholder 70"/>
          <p:cNvSpPr>
            <a:spLocks noGrp="1"/>
          </p:cNvSpPr>
          <p:nvPr>
            <p:ph type="body" sz="quarter" idx="115" hasCustomPrompt="1"/>
          </p:nvPr>
        </p:nvSpPr>
        <p:spPr>
          <a:xfrm>
            <a:off x="688935" y="3546198"/>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first.last@faegredrinker.com 8 </a:t>
            </a:r>
            <a:r>
              <a:rPr lang="en-US"/>
              <a:t>pt. all lower case</a:t>
            </a:r>
            <a:endParaRPr lang="en-US" dirty="0"/>
          </a:p>
        </p:txBody>
      </p:sp>
      <p:sp>
        <p:nvSpPr>
          <p:cNvPr id="147" name="Title Placeholder 1"/>
          <p:cNvSpPr>
            <a:spLocks noGrp="1"/>
          </p:cNvSpPr>
          <p:nvPr>
            <p:ph type="title" hasCustomPrompt="1"/>
          </p:nvPr>
        </p:nvSpPr>
        <p:spPr>
          <a:xfrm>
            <a:off x="3" y="1"/>
            <a:ext cx="12191998" cy="1218795"/>
          </a:xfrm>
          <a:prstGeom prst="rect">
            <a:avLst/>
          </a:prstGeom>
        </p:spPr>
        <p:txBody>
          <a:bodyPr vert="horz" wrap="square" lIns="685800" tIns="685800" rIns="685800" bIns="137160" rtlCol="0" anchor="t" anchorCtr="0">
            <a:spAutoFit/>
          </a:bodyPr>
          <a:lstStyle>
            <a:lvl1pPr algn="l">
              <a:defRPr sz="2800" b="1" baseline="0"/>
            </a:lvl1pPr>
          </a:lstStyle>
          <a:p>
            <a:r>
              <a:rPr lang="en-US" dirty="0"/>
              <a:t>Meet our team 28 </a:t>
            </a:r>
            <a:r>
              <a:rPr lang="en-US"/>
              <a:t>pt. Bold</a:t>
            </a:r>
            <a:endParaRPr lang="en-US" dirty="0"/>
          </a:p>
        </p:txBody>
      </p:sp>
      <p:sp>
        <p:nvSpPr>
          <p:cNvPr id="3" name="Text Placeholder 2"/>
          <p:cNvSpPr>
            <a:spLocks noGrp="1"/>
          </p:cNvSpPr>
          <p:nvPr>
            <p:ph type="body" sz="quarter" idx="116" hasCustomPrompt="1"/>
          </p:nvPr>
        </p:nvSpPr>
        <p:spPr>
          <a:xfrm>
            <a:off x="688935" y="3806826"/>
            <a:ext cx="2705100" cy="2365375"/>
          </a:xfrm>
          <a:prstGeom prst="rect">
            <a:avLst/>
          </a:prstGeom>
        </p:spPr>
        <p:txBody>
          <a:bodyPr lIns="0" tIns="0" rIns="228600" bIns="0"/>
          <a:lstStyle>
            <a:lvl1pPr marL="0" indent="0">
              <a:buNone/>
              <a:defRPr sz="9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9 pt.</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9 pt.</a:t>
            </a:r>
          </a:p>
        </p:txBody>
      </p:sp>
      <p:sp>
        <p:nvSpPr>
          <p:cNvPr id="77" name="Picture Placeholder 4"/>
          <p:cNvSpPr>
            <a:spLocks noGrp="1"/>
          </p:cNvSpPr>
          <p:nvPr>
            <p:ph type="pic" sz="quarter" idx="117" hasCustomPrompt="1"/>
          </p:nvPr>
        </p:nvSpPr>
        <p:spPr>
          <a:xfrm>
            <a:off x="3399954" y="1268513"/>
            <a:ext cx="1371600" cy="1371600"/>
          </a:xfrm>
          <a:prstGeom prst="rect">
            <a:avLst/>
          </a:prstGeom>
          <a:noFill/>
        </p:spPr>
        <p:txBody>
          <a:bodyPr lIns="0" tIns="0" rIns="0" bIns="0" anchor="ctr" anchorCtr="0"/>
          <a:lstStyle>
            <a:lvl1pPr marL="0" indent="0" algn="ctr">
              <a:spcBef>
                <a:spcPts val="0"/>
              </a:spcBef>
              <a:buNone/>
              <a:defRPr sz="1200" b="1">
                <a:solidFill>
                  <a:schemeClr val="bg2"/>
                </a:solidFill>
              </a:defRPr>
            </a:lvl1pPr>
          </a:lstStyle>
          <a:p>
            <a:r>
              <a:rPr lang="en-US" dirty="0"/>
              <a:t>Click to</a:t>
            </a:r>
            <a:br>
              <a:rPr lang="en-US" dirty="0"/>
            </a:br>
            <a:r>
              <a:rPr lang="en-US" dirty="0"/>
              <a:t>insert </a:t>
            </a:r>
            <a:br>
              <a:rPr lang="en-US" dirty="0"/>
            </a:br>
            <a:r>
              <a:rPr lang="en-US" dirty="0"/>
              <a:t>portrait</a:t>
            </a:r>
            <a:br>
              <a:rPr lang="en-US" dirty="0"/>
            </a:br>
            <a:r>
              <a:rPr lang="en-US" dirty="0"/>
              <a:t>thumbnail</a:t>
            </a:r>
          </a:p>
        </p:txBody>
      </p:sp>
      <p:sp>
        <p:nvSpPr>
          <p:cNvPr id="78" name="Text Placeholder 70"/>
          <p:cNvSpPr>
            <a:spLocks noGrp="1"/>
          </p:cNvSpPr>
          <p:nvPr>
            <p:ph type="body" sz="quarter" idx="118" hasCustomPrompt="1"/>
          </p:nvPr>
        </p:nvSpPr>
        <p:spPr>
          <a:xfrm>
            <a:off x="3399953" y="2764273"/>
            <a:ext cx="2688809"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79" name="Text Placeholder 70"/>
          <p:cNvSpPr>
            <a:spLocks noGrp="1"/>
          </p:cNvSpPr>
          <p:nvPr>
            <p:ph type="body" sz="quarter" idx="119" hasCustomPrompt="1"/>
          </p:nvPr>
        </p:nvSpPr>
        <p:spPr>
          <a:xfrm>
            <a:off x="3399953" y="2950205"/>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0" name="Text Placeholder 70"/>
          <p:cNvSpPr>
            <a:spLocks noGrp="1"/>
          </p:cNvSpPr>
          <p:nvPr>
            <p:ph type="body" sz="quarter" idx="120" hasCustomPrompt="1"/>
          </p:nvPr>
        </p:nvSpPr>
        <p:spPr>
          <a:xfrm>
            <a:off x="3399953" y="3099204"/>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1" name="Text Placeholder 70"/>
          <p:cNvSpPr>
            <a:spLocks noGrp="1"/>
          </p:cNvSpPr>
          <p:nvPr>
            <p:ph type="body" sz="quarter" idx="121" hasCustomPrompt="1"/>
          </p:nvPr>
        </p:nvSpPr>
        <p:spPr>
          <a:xfrm>
            <a:off x="3399953" y="3248203"/>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2" name="Text Placeholder 70"/>
          <p:cNvSpPr>
            <a:spLocks noGrp="1"/>
          </p:cNvSpPr>
          <p:nvPr>
            <p:ph type="body" sz="quarter" idx="122" hasCustomPrompt="1"/>
          </p:nvPr>
        </p:nvSpPr>
        <p:spPr>
          <a:xfrm>
            <a:off x="3399953" y="3397202"/>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83" name="Text Placeholder 70"/>
          <p:cNvSpPr>
            <a:spLocks noGrp="1"/>
          </p:cNvSpPr>
          <p:nvPr>
            <p:ph type="body" sz="quarter" idx="123" hasCustomPrompt="1"/>
          </p:nvPr>
        </p:nvSpPr>
        <p:spPr>
          <a:xfrm>
            <a:off x="3399953" y="3546198"/>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all lower case</a:t>
            </a:r>
            <a:endParaRPr lang="en-US" dirty="0"/>
          </a:p>
        </p:txBody>
      </p:sp>
      <p:sp>
        <p:nvSpPr>
          <p:cNvPr id="84" name="Text Placeholder 2"/>
          <p:cNvSpPr>
            <a:spLocks noGrp="1"/>
          </p:cNvSpPr>
          <p:nvPr>
            <p:ph type="body" sz="quarter" idx="124" hasCustomPrompt="1"/>
          </p:nvPr>
        </p:nvSpPr>
        <p:spPr>
          <a:xfrm>
            <a:off x="3399954" y="3806826"/>
            <a:ext cx="2705100" cy="2365375"/>
          </a:xfrm>
          <a:prstGeom prst="rect">
            <a:avLst/>
          </a:prstGeom>
        </p:spPr>
        <p:txBody>
          <a:bodyPr lIns="0" tIns="0" rIns="228600" bIns="0"/>
          <a:lstStyle>
            <a:lvl1pPr marL="0" indent="0">
              <a:buNone/>
              <a:defRPr sz="9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9 pt.</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9 pt.</a:t>
            </a:r>
          </a:p>
        </p:txBody>
      </p:sp>
      <p:sp>
        <p:nvSpPr>
          <p:cNvPr id="85" name="Picture Placeholder 4"/>
          <p:cNvSpPr>
            <a:spLocks noGrp="1"/>
          </p:cNvSpPr>
          <p:nvPr>
            <p:ph type="pic" sz="quarter" idx="125" hasCustomPrompt="1"/>
          </p:nvPr>
        </p:nvSpPr>
        <p:spPr>
          <a:xfrm>
            <a:off x="6105053" y="1268513"/>
            <a:ext cx="1371600" cy="1371600"/>
          </a:xfrm>
          <a:prstGeom prst="rect">
            <a:avLst/>
          </a:prstGeom>
          <a:noFill/>
        </p:spPr>
        <p:txBody>
          <a:bodyPr lIns="0" tIns="0" rIns="0" bIns="0" anchor="ctr" anchorCtr="0"/>
          <a:lstStyle>
            <a:lvl1pPr marL="0" indent="0" algn="ctr">
              <a:spcBef>
                <a:spcPts val="0"/>
              </a:spcBef>
              <a:buNone/>
              <a:defRPr sz="1200" b="1">
                <a:solidFill>
                  <a:schemeClr val="bg2"/>
                </a:solidFill>
              </a:defRPr>
            </a:lvl1pPr>
          </a:lstStyle>
          <a:p>
            <a:r>
              <a:rPr lang="en-US" dirty="0"/>
              <a:t>Click to</a:t>
            </a:r>
            <a:br>
              <a:rPr lang="en-US" dirty="0"/>
            </a:br>
            <a:r>
              <a:rPr lang="en-US" dirty="0"/>
              <a:t>insert </a:t>
            </a:r>
            <a:br>
              <a:rPr lang="en-US" dirty="0"/>
            </a:br>
            <a:r>
              <a:rPr lang="en-US" dirty="0"/>
              <a:t>portrait</a:t>
            </a:r>
            <a:br>
              <a:rPr lang="en-US" dirty="0"/>
            </a:br>
            <a:r>
              <a:rPr lang="en-US" dirty="0"/>
              <a:t>thumbnail</a:t>
            </a:r>
          </a:p>
        </p:txBody>
      </p:sp>
      <p:sp>
        <p:nvSpPr>
          <p:cNvPr id="86" name="Text Placeholder 70"/>
          <p:cNvSpPr>
            <a:spLocks noGrp="1"/>
          </p:cNvSpPr>
          <p:nvPr>
            <p:ph type="body" sz="quarter" idx="126" hasCustomPrompt="1"/>
          </p:nvPr>
        </p:nvSpPr>
        <p:spPr>
          <a:xfrm>
            <a:off x="6105053" y="2764273"/>
            <a:ext cx="2688809"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87" name="Text Placeholder 70"/>
          <p:cNvSpPr>
            <a:spLocks noGrp="1"/>
          </p:cNvSpPr>
          <p:nvPr>
            <p:ph type="body" sz="quarter" idx="127" hasCustomPrompt="1"/>
          </p:nvPr>
        </p:nvSpPr>
        <p:spPr>
          <a:xfrm>
            <a:off x="6105053" y="2950205"/>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8" name="Text Placeholder 70"/>
          <p:cNvSpPr>
            <a:spLocks noGrp="1"/>
          </p:cNvSpPr>
          <p:nvPr>
            <p:ph type="body" sz="quarter" idx="128" hasCustomPrompt="1"/>
          </p:nvPr>
        </p:nvSpPr>
        <p:spPr>
          <a:xfrm>
            <a:off x="6105053" y="3099204"/>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9" name="Text Placeholder 70"/>
          <p:cNvSpPr>
            <a:spLocks noGrp="1"/>
          </p:cNvSpPr>
          <p:nvPr>
            <p:ph type="body" sz="quarter" idx="129" hasCustomPrompt="1"/>
          </p:nvPr>
        </p:nvSpPr>
        <p:spPr>
          <a:xfrm>
            <a:off x="6105053" y="3248203"/>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90" name="Text Placeholder 70"/>
          <p:cNvSpPr>
            <a:spLocks noGrp="1"/>
          </p:cNvSpPr>
          <p:nvPr>
            <p:ph type="body" sz="quarter" idx="130" hasCustomPrompt="1"/>
          </p:nvPr>
        </p:nvSpPr>
        <p:spPr>
          <a:xfrm>
            <a:off x="6105053" y="3397202"/>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1" name="Text Placeholder 70"/>
          <p:cNvSpPr>
            <a:spLocks noGrp="1"/>
          </p:cNvSpPr>
          <p:nvPr>
            <p:ph type="body" sz="quarter" idx="131" hasCustomPrompt="1"/>
          </p:nvPr>
        </p:nvSpPr>
        <p:spPr>
          <a:xfrm>
            <a:off x="6105053" y="3546198"/>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all lower case</a:t>
            </a:r>
            <a:endParaRPr lang="en-US" dirty="0"/>
          </a:p>
        </p:txBody>
      </p:sp>
      <p:sp>
        <p:nvSpPr>
          <p:cNvPr id="92" name="Text Placeholder 2"/>
          <p:cNvSpPr>
            <a:spLocks noGrp="1"/>
          </p:cNvSpPr>
          <p:nvPr>
            <p:ph type="body" sz="quarter" idx="132" hasCustomPrompt="1"/>
          </p:nvPr>
        </p:nvSpPr>
        <p:spPr>
          <a:xfrm>
            <a:off x="6105053" y="3806826"/>
            <a:ext cx="2705100" cy="2365375"/>
          </a:xfrm>
          <a:prstGeom prst="rect">
            <a:avLst/>
          </a:prstGeom>
        </p:spPr>
        <p:txBody>
          <a:bodyPr lIns="0" tIns="0" rIns="228600" bIns="0"/>
          <a:lstStyle>
            <a:lvl1pPr marL="0" indent="0">
              <a:buNone/>
              <a:defRPr sz="9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9 pt.</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9 pt.</a:t>
            </a:r>
          </a:p>
        </p:txBody>
      </p:sp>
      <p:sp>
        <p:nvSpPr>
          <p:cNvPr id="93" name="Picture Placeholder 4"/>
          <p:cNvSpPr>
            <a:spLocks noGrp="1"/>
          </p:cNvSpPr>
          <p:nvPr>
            <p:ph type="pic" sz="quarter" idx="133" hasCustomPrompt="1"/>
          </p:nvPr>
        </p:nvSpPr>
        <p:spPr>
          <a:xfrm>
            <a:off x="8816071" y="1268513"/>
            <a:ext cx="1371600" cy="1371600"/>
          </a:xfrm>
          <a:prstGeom prst="rect">
            <a:avLst/>
          </a:prstGeom>
          <a:noFill/>
        </p:spPr>
        <p:txBody>
          <a:bodyPr lIns="0" tIns="0" rIns="0" bIns="0" anchor="ctr" anchorCtr="0"/>
          <a:lstStyle>
            <a:lvl1pPr marL="0" indent="0" algn="ctr">
              <a:spcBef>
                <a:spcPts val="0"/>
              </a:spcBef>
              <a:buNone/>
              <a:defRPr sz="1200" b="1">
                <a:solidFill>
                  <a:schemeClr val="bg2"/>
                </a:solidFill>
              </a:defRPr>
            </a:lvl1pPr>
          </a:lstStyle>
          <a:p>
            <a:r>
              <a:rPr lang="en-US" dirty="0"/>
              <a:t>Click to</a:t>
            </a:r>
            <a:br>
              <a:rPr lang="en-US" dirty="0"/>
            </a:br>
            <a:r>
              <a:rPr lang="en-US" dirty="0"/>
              <a:t>insert </a:t>
            </a:r>
            <a:br>
              <a:rPr lang="en-US" dirty="0"/>
            </a:br>
            <a:r>
              <a:rPr lang="en-US" dirty="0"/>
              <a:t>portrait</a:t>
            </a:r>
            <a:br>
              <a:rPr lang="en-US" dirty="0"/>
            </a:br>
            <a:r>
              <a:rPr lang="en-US" dirty="0"/>
              <a:t>thumbnail</a:t>
            </a:r>
          </a:p>
        </p:txBody>
      </p:sp>
      <p:sp>
        <p:nvSpPr>
          <p:cNvPr id="94" name="Text Placeholder 70"/>
          <p:cNvSpPr>
            <a:spLocks noGrp="1"/>
          </p:cNvSpPr>
          <p:nvPr>
            <p:ph type="body" sz="quarter" idx="134" hasCustomPrompt="1"/>
          </p:nvPr>
        </p:nvSpPr>
        <p:spPr>
          <a:xfrm>
            <a:off x="8816071" y="2764273"/>
            <a:ext cx="2688809"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95" name="Text Placeholder 70"/>
          <p:cNvSpPr>
            <a:spLocks noGrp="1"/>
          </p:cNvSpPr>
          <p:nvPr>
            <p:ph type="body" sz="quarter" idx="135" hasCustomPrompt="1"/>
          </p:nvPr>
        </p:nvSpPr>
        <p:spPr>
          <a:xfrm>
            <a:off x="8816071" y="2950205"/>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96" name="Text Placeholder 70"/>
          <p:cNvSpPr>
            <a:spLocks noGrp="1"/>
          </p:cNvSpPr>
          <p:nvPr>
            <p:ph type="body" sz="quarter" idx="136" hasCustomPrompt="1"/>
          </p:nvPr>
        </p:nvSpPr>
        <p:spPr>
          <a:xfrm>
            <a:off x="8816071" y="3099204"/>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7" name="Text Placeholder 70"/>
          <p:cNvSpPr>
            <a:spLocks noGrp="1"/>
          </p:cNvSpPr>
          <p:nvPr>
            <p:ph type="body" sz="quarter" idx="137" hasCustomPrompt="1"/>
          </p:nvPr>
        </p:nvSpPr>
        <p:spPr>
          <a:xfrm>
            <a:off x="8816071" y="3248203"/>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98" name="Text Placeholder 70"/>
          <p:cNvSpPr>
            <a:spLocks noGrp="1"/>
          </p:cNvSpPr>
          <p:nvPr>
            <p:ph type="body" sz="quarter" idx="138" hasCustomPrompt="1"/>
          </p:nvPr>
        </p:nvSpPr>
        <p:spPr>
          <a:xfrm>
            <a:off x="8816071" y="3397202"/>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9" name="Text Placeholder 70"/>
          <p:cNvSpPr>
            <a:spLocks noGrp="1"/>
          </p:cNvSpPr>
          <p:nvPr>
            <p:ph type="body" sz="quarter" idx="139" hasCustomPrompt="1"/>
          </p:nvPr>
        </p:nvSpPr>
        <p:spPr>
          <a:xfrm>
            <a:off x="8816071" y="3546198"/>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all lower case</a:t>
            </a:r>
            <a:endParaRPr lang="en-US" dirty="0"/>
          </a:p>
        </p:txBody>
      </p:sp>
      <p:sp>
        <p:nvSpPr>
          <p:cNvPr id="100" name="Text Placeholder 2"/>
          <p:cNvSpPr>
            <a:spLocks noGrp="1"/>
          </p:cNvSpPr>
          <p:nvPr>
            <p:ph type="body" sz="quarter" idx="140" hasCustomPrompt="1"/>
          </p:nvPr>
        </p:nvSpPr>
        <p:spPr>
          <a:xfrm>
            <a:off x="8816071" y="3806826"/>
            <a:ext cx="2705100" cy="2365375"/>
          </a:xfrm>
          <a:prstGeom prst="rect">
            <a:avLst/>
          </a:prstGeom>
        </p:spPr>
        <p:txBody>
          <a:bodyPr lIns="0" tIns="0" rIns="228600" bIns="0"/>
          <a:lstStyle>
            <a:lvl1pPr marL="0" indent="0">
              <a:buNone/>
              <a:defRPr sz="9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9 pt.</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9 pt.</a:t>
            </a:r>
          </a:p>
        </p:txBody>
      </p:sp>
      <p:sp>
        <p:nvSpPr>
          <p:cNvPr id="103"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1001" b="1">
                <a:solidFill>
                  <a:schemeClr val="bg1"/>
                </a:solidFill>
              </a:defRPr>
            </a:lvl1pPr>
          </a:lstStyle>
          <a:p>
            <a:r>
              <a:rPr lang="en-US" dirty="0"/>
              <a:t>Click to insert image</a:t>
            </a:r>
          </a:p>
        </p:txBody>
      </p:sp>
    </p:spTree>
    <p:extLst>
      <p:ext uri="{BB962C8B-B14F-4D97-AF65-F5344CB8AC3E}">
        <p14:creationId xmlns:p14="http://schemas.microsoft.com/office/powerpoint/2010/main" val="176818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792">
          <p15:clr>
            <a:srgbClr val="FBAE40"/>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People: 6 Total Right Feagre Drinker Green">
    <p:spTree>
      <p:nvGrpSpPr>
        <p:cNvPr id="1" name=""/>
        <p:cNvGrpSpPr/>
        <p:nvPr/>
      </p:nvGrpSpPr>
      <p:grpSpPr>
        <a:xfrm>
          <a:off x="0" y="0"/>
          <a:ext cx="0" cy="0"/>
          <a:chOff x="0" y="0"/>
          <a:chExt cx="0" cy="0"/>
        </a:xfrm>
      </p:grpSpPr>
      <p:sp>
        <p:nvSpPr>
          <p:cNvPr id="26" name="Rectangle 25"/>
          <p:cNvSpPr/>
          <p:nvPr userDrawn="1"/>
        </p:nvSpPr>
        <p:spPr>
          <a:xfrm>
            <a:off x="4076700" y="0"/>
            <a:ext cx="81153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8" name="Rectangle 47"/>
          <p:cNvSpPr/>
          <p:nvPr userDrawn="1"/>
        </p:nvSpPr>
        <p:spPr>
          <a:xfrm>
            <a:off x="8054236" y="5714"/>
            <a:ext cx="4137762" cy="6257925"/>
          </a:xfrm>
          <a:prstGeom prst="rect">
            <a:avLst/>
          </a:prstGeom>
          <a:blipFill dpi="0" rotWithShape="1">
            <a:blip r:embed="rId2">
              <a:alphaModFix amt="3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9" name="Text Placeholder 2"/>
          <p:cNvSpPr>
            <a:spLocks noGrp="1"/>
          </p:cNvSpPr>
          <p:nvPr>
            <p:ph type="body" sz="quarter" idx="287" hasCustomPrompt="1"/>
          </p:nvPr>
        </p:nvSpPr>
        <p:spPr>
          <a:xfrm>
            <a:off x="0" y="1474157"/>
            <a:ext cx="4078224" cy="3314700"/>
          </a:xfrm>
          <a:prstGeom prst="rect">
            <a:avLst/>
          </a:prstGeom>
          <a:gradFill>
            <a:gsLst>
              <a:gs pos="15000">
                <a:schemeClr val="accent1">
                  <a:alpha val="90000"/>
                </a:schemeClr>
              </a:gs>
              <a:gs pos="85000">
                <a:schemeClr val="tx1">
                  <a:alpha val="85000"/>
                </a:schemeClr>
              </a:gs>
            </a:gsLst>
            <a:lin ang="2160000" scaled="0"/>
          </a:gradFill>
        </p:spPr>
        <p:txBody>
          <a:bodyPr lIns="685800" tIns="685800" rIns="457200" bIns="685800" anchor="ctr" anchorCtr="0"/>
          <a:lstStyle>
            <a:lvl1pPr marL="0" indent="0">
              <a:buFontTx/>
              <a:buNone/>
              <a:defRPr sz="3600" b="1">
                <a:solidFill>
                  <a:schemeClr val="bg1"/>
                </a:solidFill>
              </a:defRPr>
            </a:lvl1pPr>
            <a:lvl2pPr marL="0" indent="0">
              <a:buFontTx/>
              <a:buNone/>
              <a:defRPr sz="1600">
                <a:solidFill>
                  <a:schemeClr val="accent5"/>
                </a:solidFill>
              </a:defRPr>
            </a:lvl2pPr>
            <a:lvl3pPr marL="0" indent="0">
              <a:buFont typeface="Arial" panose="020B0604020202020204" pitchFamily="34" charset="0"/>
              <a:buNone/>
              <a:defRPr sz="1600">
                <a:solidFill>
                  <a:schemeClr val="accent5"/>
                </a:solidFill>
              </a:defRPr>
            </a:lvl3pPr>
            <a:lvl4pPr marL="0" indent="0">
              <a:buFont typeface="Arial" panose="020B0604020202020204" pitchFamily="34" charset="0"/>
              <a:buNone/>
              <a:defRPr sz="1600">
                <a:solidFill>
                  <a:schemeClr val="accent5"/>
                </a:solidFill>
              </a:defRPr>
            </a:lvl4pPr>
            <a:lvl5pPr marL="0" indent="0">
              <a:buFont typeface="Arial" panose="020B0604020202020204" pitchFamily="34" charset="0"/>
              <a:buNone/>
              <a:defRPr sz="1600">
                <a:solidFill>
                  <a:schemeClr val="accent5"/>
                </a:solidFill>
              </a:defRPr>
            </a:lvl5pPr>
            <a:lvl6pPr marL="0" indent="0">
              <a:buNone/>
              <a:defRPr sz="1600">
                <a:solidFill>
                  <a:schemeClr val="accent5"/>
                </a:solidFill>
              </a:defRPr>
            </a:lvl6pPr>
            <a:lvl7pPr marL="0" indent="0">
              <a:buNone/>
              <a:defRPr sz="1600">
                <a:solidFill>
                  <a:schemeClr val="accent5"/>
                </a:solidFill>
              </a:defRPr>
            </a:lvl7pPr>
            <a:lvl8pPr marL="0" indent="0">
              <a:buNone/>
              <a:defRPr sz="1600">
                <a:solidFill>
                  <a:schemeClr val="accent5"/>
                </a:solidFill>
              </a:defRPr>
            </a:lvl8pPr>
            <a:lvl9pPr marL="0" indent="0">
              <a:buNone/>
              <a:defRPr sz="1600">
                <a:solidFill>
                  <a:schemeClr val="accent5"/>
                </a:solidFill>
              </a:defRPr>
            </a:lvl9pPr>
          </a:lstStyle>
          <a:p>
            <a:pPr lvl="0"/>
            <a:r>
              <a:rPr lang="en-US" dirty="0"/>
              <a:t>Meet the team 36 pt. Bold</a:t>
            </a:r>
          </a:p>
          <a:p>
            <a:pPr lvl="1"/>
            <a:r>
              <a:rPr lang="en-US" dirty="0"/>
              <a:t>Click “Increase List Level” to produce this style </a:t>
            </a:r>
            <a:r>
              <a:rPr lang="en-US"/>
              <a:t>subhead </a:t>
            </a:r>
            <a:br>
              <a:rPr lang="en-US"/>
            </a:br>
            <a:r>
              <a:rPr lang="en-US"/>
              <a:t>16 pt.</a:t>
            </a:r>
          </a:p>
        </p:txBody>
      </p:sp>
      <p:sp>
        <p:nvSpPr>
          <p:cNvPr id="4" name="Picture Placeholder 4"/>
          <p:cNvSpPr>
            <a:spLocks noGrp="1"/>
          </p:cNvSpPr>
          <p:nvPr>
            <p:ph type="pic" sz="quarter" idx="10" hasCustomPrompt="1"/>
          </p:nvPr>
        </p:nvSpPr>
        <p:spPr>
          <a:xfrm>
            <a:off x="4610104"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 name="Text Placeholder 70"/>
          <p:cNvSpPr>
            <a:spLocks noGrp="1"/>
          </p:cNvSpPr>
          <p:nvPr>
            <p:ph type="body" sz="quarter" idx="14" hasCustomPrompt="1"/>
          </p:nvPr>
        </p:nvSpPr>
        <p:spPr>
          <a:xfrm>
            <a:off x="4610104"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6" name="Text Placeholder 70"/>
          <p:cNvSpPr>
            <a:spLocks noGrp="1"/>
          </p:cNvSpPr>
          <p:nvPr>
            <p:ph type="body" sz="quarter" idx="15" hasCustomPrompt="1"/>
          </p:nvPr>
        </p:nvSpPr>
        <p:spPr>
          <a:xfrm>
            <a:off x="4610104"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8" name="Text Placeholder 70"/>
          <p:cNvSpPr>
            <a:spLocks noGrp="1"/>
          </p:cNvSpPr>
          <p:nvPr>
            <p:ph type="body" sz="quarter" idx="16" hasCustomPrompt="1"/>
          </p:nvPr>
        </p:nvSpPr>
        <p:spPr>
          <a:xfrm>
            <a:off x="4610104"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9" name="Text Placeholder 70"/>
          <p:cNvSpPr>
            <a:spLocks noGrp="1"/>
          </p:cNvSpPr>
          <p:nvPr>
            <p:ph type="body" sz="quarter" idx="17" hasCustomPrompt="1"/>
          </p:nvPr>
        </p:nvSpPr>
        <p:spPr>
          <a:xfrm>
            <a:off x="4610104"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4610104"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3" name="Text Placeholder 70"/>
          <p:cNvSpPr>
            <a:spLocks noGrp="1"/>
          </p:cNvSpPr>
          <p:nvPr>
            <p:ph type="body" sz="quarter" idx="115" hasCustomPrompt="1"/>
          </p:nvPr>
        </p:nvSpPr>
        <p:spPr>
          <a:xfrm>
            <a:off x="4610104"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first.last@faegredrinker.com 9 </a:t>
            </a:r>
            <a:r>
              <a:rPr lang="en-US"/>
              <a:t>pt. (lc)</a:t>
            </a:r>
            <a:endParaRPr lang="en-US" dirty="0"/>
          </a:p>
        </p:txBody>
      </p:sp>
      <p:sp>
        <p:nvSpPr>
          <p:cNvPr id="168" name="Picture Placeholder 4"/>
          <p:cNvSpPr>
            <a:spLocks noGrp="1"/>
          </p:cNvSpPr>
          <p:nvPr>
            <p:ph type="pic" sz="quarter" idx="251" hasCustomPrompt="1"/>
          </p:nvPr>
        </p:nvSpPr>
        <p:spPr>
          <a:xfrm>
            <a:off x="6915154"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69" name="Text Placeholder 70"/>
          <p:cNvSpPr>
            <a:spLocks noGrp="1"/>
          </p:cNvSpPr>
          <p:nvPr>
            <p:ph type="body" sz="quarter" idx="252" hasCustomPrompt="1"/>
          </p:nvPr>
        </p:nvSpPr>
        <p:spPr>
          <a:xfrm>
            <a:off x="6915154"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70" name="Text Placeholder 70"/>
          <p:cNvSpPr>
            <a:spLocks noGrp="1"/>
          </p:cNvSpPr>
          <p:nvPr>
            <p:ph type="body" sz="quarter" idx="253" hasCustomPrompt="1"/>
          </p:nvPr>
        </p:nvSpPr>
        <p:spPr>
          <a:xfrm>
            <a:off x="6915154"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71" name="Text Placeholder 70"/>
          <p:cNvSpPr>
            <a:spLocks noGrp="1"/>
          </p:cNvSpPr>
          <p:nvPr>
            <p:ph type="body" sz="quarter" idx="254" hasCustomPrompt="1"/>
          </p:nvPr>
        </p:nvSpPr>
        <p:spPr>
          <a:xfrm>
            <a:off x="6915154"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72" name="Text Placeholder 70"/>
          <p:cNvSpPr>
            <a:spLocks noGrp="1"/>
          </p:cNvSpPr>
          <p:nvPr>
            <p:ph type="body" sz="quarter" idx="255" hasCustomPrompt="1"/>
          </p:nvPr>
        </p:nvSpPr>
        <p:spPr>
          <a:xfrm>
            <a:off x="6915154"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73" name="Text Placeholder 70"/>
          <p:cNvSpPr>
            <a:spLocks noGrp="1"/>
          </p:cNvSpPr>
          <p:nvPr>
            <p:ph type="body" sz="quarter" idx="256" hasCustomPrompt="1"/>
          </p:nvPr>
        </p:nvSpPr>
        <p:spPr>
          <a:xfrm>
            <a:off x="6915154"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74" name="Text Placeholder 70"/>
          <p:cNvSpPr>
            <a:spLocks noGrp="1"/>
          </p:cNvSpPr>
          <p:nvPr>
            <p:ph type="body" sz="quarter" idx="257" hasCustomPrompt="1"/>
          </p:nvPr>
        </p:nvSpPr>
        <p:spPr>
          <a:xfrm>
            <a:off x="6915154"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75" name="Picture Placeholder 4"/>
          <p:cNvSpPr>
            <a:spLocks noGrp="1"/>
          </p:cNvSpPr>
          <p:nvPr>
            <p:ph type="pic" sz="quarter" idx="258" hasCustomPrompt="1"/>
          </p:nvPr>
        </p:nvSpPr>
        <p:spPr>
          <a:xfrm>
            <a:off x="9220203"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76" name="Text Placeholder 70"/>
          <p:cNvSpPr>
            <a:spLocks noGrp="1"/>
          </p:cNvSpPr>
          <p:nvPr>
            <p:ph type="body" sz="quarter" idx="259" hasCustomPrompt="1"/>
          </p:nvPr>
        </p:nvSpPr>
        <p:spPr>
          <a:xfrm>
            <a:off x="9220203"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77" name="Text Placeholder 70"/>
          <p:cNvSpPr>
            <a:spLocks noGrp="1"/>
          </p:cNvSpPr>
          <p:nvPr>
            <p:ph type="body" sz="quarter" idx="260" hasCustomPrompt="1"/>
          </p:nvPr>
        </p:nvSpPr>
        <p:spPr>
          <a:xfrm>
            <a:off x="9220203"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78" name="Text Placeholder 70"/>
          <p:cNvSpPr>
            <a:spLocks noGrp="1"/>
          </p:cNvSpPr>
          <p:nvPr>
            <p:ph type="body" sz="quarter" idx="261" hasCustomPrompt="1"/>
          </p:nvPr>
        </p:nvSpPr>
        <p:spPr>
          <a:xfrm>
            <a:off x="9220203"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79" name="Text Placeholder 70"/>
          <p:cNvSpPr>
            <a:spLocks noGrp="1"/>
          </p:cNvSpPr>
          <p:nvPr>
            <p:ph type="body" sz="quarter" idx="262" hasCustomPrompt="1"/>
          </p:nvPr>
        </p:nvSpPr>
        <p:spPr>
          <a:xfrm>
            <a:off x="9220203"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80" name="Text Placeholder 70"/>
          <p:cNvSpPr>
            <a:spLocks noGrp="1"/>
          </p:cNvSpPr>
          <p:nvPr>
            <p:ph type="body" sz="quarter" idx="263" hasCustomPrompt="1"/>
          </p:nvPr>
        </p:nvSpPr>
        <p:spPr>
          <a:xfrm>
            <a:off x="9220203"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81" name="Text Placeholder 70"/>
          <p:cNvSpPr>
            <a:spLocks noGrp="1"/>
          </p:cNvSpPr>
          <p:nvPr>
            <p:ph type="body" sz="quarter" idx="264" hasCustomPrompt="1"/>
          </p:nvPr>
        </p:nvSpPr>
        <p:spPr>
          <a:xfrm>
            <a:off x="9220203"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82" name="Picture Placeholder 4"/>
          <p:cNvSpPr>
            <a:spLocks noGrp="1"/>
          </p:cNvSpPr>
          <p:nvPr>
            <p:ph type="pic" sz="quarter" idx="265" hasCustomPrompt="1"/>
          </p:nvPr>
        </p:nvSpPr>
        <p:spPr>
          <a:xfrm>
            <a:off x="4610101"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83" name="Text Placeholder 70"/>
          <p:cNvSpPr>
            <a:spLocks noGrp="1"/>
          </p:cNvSpPr>
          <p:nvPr>
            <p:ph type="body" sz="quarter" idx="266" hasCustomPrompt="1"/>
          </p:nvPr>
        </p:nvSpPr>
        <p:spPr>
          <a:xfrm>
            <a:off x="4610101"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84" name="Text Placeholder 70"/>
          <p:cNvSpPr>
            <a:spLocks noGrp="1"/>
          </p:cNvSpPr>
          <p:nvPr>
            <p:ph type="body" sz="quarter" idx="267" hasCustomPrompt="1"/>
          </p:nvPr>
        </p:nvSpPr>
        <p:spPr>
          <a:xfrm>
            <a:off x="4610101"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85" name="Text Placeholder 70"/>
          <p:cNvSpPr>
            <a:spLocks noGrp="1"/>
          </p:cNvSpPr>
          <p:nvPr>
            <p:ph type="body" sz="quarter" idx="268" hasCustomPrompt="1"/>
          </p:nvPr>
        </p:nvSpPr>
        <p:spPr>
          <a:xfrm>
            <a:off x="4610101"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86" name="Text Placeholder 70"/>
          <p:cNvSpPr>
            <a:spLocks noGrp="1"/>
          </p:cNvSpPr>
          <p:nvPr>
            <p:ph type="body" sz="quarter" idx="269" hasCustomPrompt="1"/>
          </p:nvPr>
        </p:nvSpPr>
        <p:spPr>
          <a:xfrm>
            <a:off x="4610101"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87" name="Text Placeholder 70"/>
          <p:cNvSpPr>
            <a:spLocks noGrp="1"/>
          </p:cNvSpPr>
          <p:nvPr>
            <p:ph type="body" sz="quarter" idx="270" hasCustomPrompt="1"/>
          </p:nvPr>
        </p:nvSpPr>
        <p:spPr>
          <a:xfrm>
            <a:off x="4610101"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88" name="Text Placeholder 70"/>
          <p:cNvSpPr>
            <a:spLocks noGrp="1"/>
          </p:cNvSpPr>
          <p:nvPr>
            <p:ph type="body" sz="quarter" idx="271" hasCustomPrompt="1"/>
          </p:nvPr>
        </p:nvSpPr>
        <p:spPr>
          <a:xfrm>
            <a:off x="4610101"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89" name="Picture Placeholder 4"/>
          <p:cNvSpPr>
            <a:spLocks noGrp="1"/>
          </p:cNvSpPr>
          <p:nvPr>
            <p:ph type="pic" sz="quarter" idx="272" hasCustomPrompt="1"/>
          </p:nvPr>
        </p:nvSpPr>
        <p:spPr>
          <a:xfrm>
            <a:off x="6915151"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90" name="Text Placeholder 70"/>
          <p:cNvSpPr>
            <a:spLocks noGrp="1"/>
          </p:cNvSpPr>
          <p:nvPr>
            <p:ph type="body" sz="quarter" idx="273" hasCustomPrompt="1"/>
          </p:nvPr>
        </p:nvSpPr>
        <p:spPr>
          <a:xfrm>
            <a:off x="6915151"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91" name="Text Placeholder 70"/>
          <p:cNvSpPr>
            <a:spLocks noGrp="1"/>
          </p:cNvSpPr>
          <p:nvPr>
            <p:ph type="body" sz="quarter" idx="274" hasCustomPrompt="1"/>
          </p:nvPr>
        </p:nvSpPr>
        <p:spPr>
          <a:xfrm>
            <a:off x="6915151"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92" name="Text Placeholder 70"/>
          <p:cNvSpPr>
            <a:spLocks noGrp="1"/>
          </p:cNvSpPr>
          <p:nvPr>
            <p:ph type="body" sz="quarter" idx="275" hasCustomPrompt="1"/>
          </p:nvPr>
        </p:nvSpPr>
        <p:spPr>
          <a:xfrm>
            <a:off x="6915151"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93" name="Text Placeholder 70"/>
          <p:cNvSpPr>
            <a:spLocks noGrp="1"/>
          </p:cNvSpPr>
          <p:nvPr>
            <p:ph type="body" sz="quarter" idx="276" hasCustomPrompt="1"/>
          </p:nvPr>
        </p:nvSpPr>
        <p:spPr>
          <a:xfrm>
            <a:off x="6915151"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94" name="Text Placeholder 70"/>
          <p:cNvSpPr>
            <a:spLocks noGrp="1"/>
          </p:cNvSpPr>
          <p:nvPr>
            <p:ph type="body" sz="quarter" idx="277" hasCustomPrompt="1"/>
          </p:nvPr>
        </p:nvSpPr>
        <p:spPr>
          <a:xfrm>
            <a:off x="6915151"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95" name="Text Placeholder 70"/>
          <p:cNvSpPr>
            <a:spLocks noGrp="1"/>
          </p:cNvSpPr>
          <p:nvPr>
            <p:ph type="body" sz="quarter" idx="278" hasCustomPrompt="1"/>
          </p:nvPr>
        </p:nvSpPr>
        <p:spPr>
          <a:xfrm>
            <a:off x="6915151"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96" name="Picture Placeholder 4"/>
          <p:cNvSpPr>
            <a:spLocks noGrp="1"/>
          </p:cNvSpPr>
          <p:nvPr>
            <p:ph type="pic" sz="quarter" idx="279" hasCustomPrompt="1"/>
          </p:nvPr>
        </p:nvSpPr>
        <p:spPr>
          <a:xfrm>
            <a:off x="9220202"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97" name="Text Placeholder 70"/>
          <p:cNvSpPr>
            <a:spLocks noGrp="1"/>
          </p:cNvSpPr>
          <p:nvPr>
            <p:ph type="body" sz="quarter" idx="280" hasCustomPrompt="1"/>
          </p:nvPr>
        </p:nvSpPr>
        <p:spPr>
          <a:xfrm>
            <a:off x="9220202"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98" name="Text Placeholder 70"/>
          <p:cNvSpPr>
            <a:spLocks noGrp="1"/>
          </p:cNvSpPr>
          <p:nvPr>
            <p:ph type="body" sz="quarter" idx="281" hasCustomPrompt="1"/>
          </p:nvPr>
        </p:nvSpPr>
        <p:spPr>
          <a:xfrm>
            <a:off x="9220202"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99" name="Text Placeholder 70"/>
          <p:cNvSpPr>
            <a:spLocks noGrp="1"/>
          </p:cNvSpPr>
          <p:nvPr>
            <p:ph type="body" sz="quarter" idx="282" hasCustomPrompt="1"/>
          </p:nvPr>
        </p:nvSpPr>
        <p:spPr>
          <a:xfrm>
            <a:off x="9220202"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200" name="Text Placeholder 70"/>
          <p:cNvSpPr>
            <a:spLocks noGrp="1"/>
          </p:cNvSpPr>
          <p:nvPr>
            <p:ph type="body" sz="quarter" idx="283" hasCustomPrompt="1"/>
          </p:nvPr>
        </p:nvSpPr>
        <p:spPr>
          <a:xfrm>
            <a:off x="9220202"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201" name="Text Placeholder 70"/>
          <p:cNvSpPr>
            <a:spLocks noGrp="1"/>
          </p:cNvSpPr>
          <p:nvPr>
            <p:ph type="body" sz="quarter" idx="284" hasCustomPrompt="1"/>
          </p:nvPr>
        </p:nvSpPr>
        <p:spPr>
          <a:xfrm>
            <a:off x="9220202"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202" name="Text Placeholder 70"/>
          <p:cNvSpPr>
            <a:spLocks noGrp="1"/>
          </p:cNvSpPr>
          <p:nvPr>
            <p:ph type="body" sz="quarter" idx="285" hasCustomPrompt="1"/>
          </p:nvPr>
        </p:nvSpPr>
        <p:spPr>
          <a:xfrm>
            <a:off x="9220202"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Tree>
    <p:extLst>
      <p:ext uri="{BB962C8B-B14F-4D97-AF65-F5344CB8AC3E}">
        <p14:creationId xmlns:p14="http://schemas.microsoft.com/office/powerpoint/2010/main" val="140446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People: 6 Total Right Chartreuse">
    <p:spTree>
      <p:nvGrpSpPr>
        <p:cNvPr id="1" name=""/>
        <p:cNvGrpSpPr/>
        <p:nvPr/>
      </p:nvGrpSpPr>
      <p:grpSpPr>
        <a:xfrm>
          <a:off x="0" y="0"/>
          <a:ext cx="0" cy="0"/>
          <a:chOff x="0" y="0"/>
          <a:chExt cx="0" cy="0"/>
        </a:xfrm>
      </p:grpSpPr>
      <p:sp>
        <p:nvSpPr>
          <p:cNvPr id="26" name="Rectangle 25"/>
          <p:cNvSpPr/>
          <p:nvPr userDrawn="1"/>
        </p:nvSpPr>
        <p:spPr>
          <a:xfrm>
            <a:off x="4076700" y="0"/>
            <a:ext cx="81153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3" name="Rectangle 92"/>
          <p:cNvSpPr/>
          <p:nvPr userDrawn="1"/>
        </p:nvSpPr>
        <p:spPr>
          <a:xfrm>
            <a:off x="8054236" y="5714"/>
            <a:ext cx="4137762" cy="6257925"/>
          </a:xfrm>
          <a:prstGeom prst="rect">
            <a:avLst/>
          </a:prstGeom>
          <a:blipFill dpi="0" rotWithShape="1">
            <a:blip r:embed="rId2">
              <a:alphaModFix amt="3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9" name="Text Placeholder 2"/>
          <p:cNvSpPr>
            <a:spLocks noGrp="1"/>
          </p:cNvSpPr>
          <p:nvPr>
            <p:ph type="body" sz="quarter" idx="287" hasCustomPrompt="1"/>
          </p:nvPr>
        </p:nvSpPr>
        <p:spPr>
          <a:xfrm>
            <a:off x="0" y="1474157"/>
            <a:ext cx="4078224" cy="3314700"/>
          </a:xfrm>
          <a:prstGeom prst="rect">
            <a:avLst/>
          </a:prstGeom>
          <a:gradFill>
            <a:gsLst>
              <a:gs pos="15000">
                <a:schemeClr val="accent5">
                  <a:alpha val="90000"/>
                </a:schemeClr>
              </a:gs>
              <a:gs pos="85000">
                <a:srgbClr val="4B8A00">
                  <a:alpha val="90000"/>
                </a:srgbClr>
              </a:gs>
            </a:gsLst>
            <a:lin ang="2160000" scaled="0"/>
          </a:gradFill>
        </p:spPr>
        <p:txBody>
          <a:bodyPr lIns="685800" tIns="685800" rIns="457200" bIns="685800" anchor="ctr" anchorCtr="0"/>
          <a:lstStyle>
            <a:lvl1pPr marL="0" indent="0">
              <a:buFontTx/>
              <a:buNone/>
              <a:defRPr sz="3600" b="1">
                <a:solidFill>
                  <a:schemeClr val="bg1"/>
                </a:solidFill>
              </a:defRPr>
            </a:lvl1pPr>
            <a:lvl2pPr marL="0" indent="0">
              <a:buFontTx/>
              <a:buNone/>
              <a:defRPr sz="1600">
                <a:solidFill>
                  <a:schemeClr val="tx1"/>
                </a:solidFill>
              </a:defRPr>
            </a:lvl2pPr>
            <a:lvl3pPr marL="0" indent="0">
              <a:buFont typeface="Arial" panose="020B0604020202020204" pitchFamily="34" charset="0"/>
              <a:buNone/>
              <a:defRPr sz="1600"/>
            </a:lvl3pPr>
            <a:lvl4pPr marL="0" indent="0">
              <a:buFont typeface="Arial" panose="020B0604020202020204" pitchFamily="34" charset="0"/>
              <a:buNone/>
              <a:defRPr sz="1600"/>
            </a:lvl4pPr>
            <a:lvl5pPr marL="0" indent="0">
              <a:buFont typeface="Arial" panose="020B0604020202020204" pitchFamily="34" charse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Meet the team 36 pt. Bold</a:t>
            </a:r>
          </a:p>
          <a:p>
            <a:pPr lvl="1"/>
            <a:r>
              <a:rPr lang="en-US" dirty="0"/>
              <a:t>Click “Increase List Level” to produce this style </a:t>
            </a:r>
            <a:r>
              <a:rPr lang="en-US"/>
              <a:t>subhead </a:t>
            </a:r>
            <a:br>
              <a:rPr lang="en-US"/>
            </a:br>
            <a:r>
              <a:rPr lang="en-US"/>
              <a:t>16 pt.</a:t>
            </a:r>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48" name="Picture Placeholder 4"/>
          <p:cNvSpPr>
            <a:spLocks noGrp="1"/>
          </p:cNvSpPr>
          <p:nvPr>
            <p:ph type="pic" sz="quarter" idx="10" hasCustomPrompt="1"/>
          </p:nvPr>
        </p:nvSpPr>
        <p:spPr>
          <a:xfrm>
            <a:off x="4610104"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0" name="Text Placeholder 70"/>
          <p:cNvSpPr>
            <a:spLocks noGrp="1"/>
          </p:cNvSpPr>
          <p:nvPr>
            <p:ph type="body" sz="quarter" idx="14" hasCustomPrompt="1"/>
          </p:nvPr>
        </p:nvSpPr>
        <p:spPr>
          <a:xfrm>
            <a:off x="4610104"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51" name="Text Placeholder 70"/>
          <p:cNvSpPr>
            <a:spLocks noGrp="1"/>
          </p:cNvSpPr>
          <p:nvPr>
            <p:ph type="body" sz="quarter" idx="15" hasCustomPrompt="1"/>
          </p:nvPr>
        </p:nvSpPr>
        <p:spPr>
          <a:xfrm>
            <a:off x="4610104"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52" name="Text Placeholder 70"/>
          <p:cNvSpPr>
            <a:spLocks noGrp="1"/>
          </p:cNvSpPr>
          <p:nvPr>
            <p:ph type="body" sz="quarter" idx="16" hasCustomPrompt="1"/>
          </p:nvPr>
        </p:nvSpPr>
        <p:spPr>
          <a:xfrm>
            <a:off x="4610104"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53" name="Text Placeholder 70"/>
          <p:cNvSpPr>
            <a:spLocks noGrp="1"/>
          </p:cNvSpPr>
          <p:nvPr>
            <p:ph type="body" sz="quarter" idx="17" hasCustomPrompt="1"/>
          </p:nvPr>
        </p:nvSpPr>
        <p:spPr>
          <a:xfrm>
            <a:off x="4610104"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54" name="Text Placeholder 70"/>
          <p:cNvSpPr>
            <a:spLocks noGrp="1"/>
          </p:cNvSpPr>
          <p:nvPr>
            <p:ph type="body" sz="quarter" idx="114" hasCustomPrompt="1"/>
          </p:nvPr>
        </p:nvSpPr>
        <p:spPr>
          <a:xfrm>
            <a:off x="4610104"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55" name="Text Placeholder 70"/>
          <p:cNvSpPr>
            <a:spLocks noGrp="1"/>
          </p:cNvSpPr>
          <p:nvPr>
            <p:ph type="body" sz="quarter" idx="115" hasCustomPrompt="1"/>
          </p:nvPr>
        </p:nvSpPr>
        <p:spPr>
          <a:xfrm>
            <a:off x="4610104"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56" name="Picture Placeholder 4"/>
          <p:cNvSpPr>
            <a:spLocks noGrp="1"/>
          </p:cNvSpPr>
          <p:nvPr>
            <p:ph type="pic" sz="quarter" idx="251" hasCustomPrompt="1"/>
          </p:nvPr>
        </p:nvSpPr>
        <p:spPr>
          <a:xfrm>
            <a:off x="6915154"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8" name="Text Placeholder 70"/>
          <p:cNvSpPr>
            <a:spLocks noGrp="1"/>
          </p:cNvSpPr>
          <p:nvPr>
            <p:ph type="body" sz="quarter" idx="252" hasCustomPrompt="1"/>
          </p:nvPr>
        </p:nvSpPr>
        <p:spPr>
          <a:xfrm>
            <a:off x="6915154"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59" name="Text Placeholder 70"/>
          <p:cNvSpPr>
            <a:spLocks noGrp="1"/>
          </p:cNvSpPr>
          <p:nvPr>
            <p:ph type="body" sz="quarter" idx="253" hasCustomPrompt="1"/>
          </p:nvPr>
        </p:nvSpPr>
        <p:spPr>
          <a:xfrm>
            <a:off x="6915154"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60" name="Text Placeholder 70"/>
          <p:cNvSpPr>
            <a:spLocks noGrp="1"/>
          </p:cNvSpPr>
          <p:nvPr>
            <p:ph type="body" sz="quarter" idx="254" hasCustomPrompt="1"/>
          </p:nvPr>
        </p:nvSpPr>
        <p:spPr>
          <a:xfrm>
            <a:off x="6915154"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61" name="Text Placeholder 70"/>
          <p:cNvSpPr>
            <a:spLocks noGrp="1"/>
          </p:cNvSpPr>
          <p:nvPr>
            <p:ph type="body" sz="quarter" idx="255" hasCustomPrompt="1"/>
          </p:nvPr>
        </p:nvSpPr>
        <p:spPr>
          <a:xfrm>
            <a:off x="6915154"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62" name="Text Placeholder 70"/>
          <p:cNvSpPr>
            <a:spLocks noGrp="1"/>
          </p:cNvSpPr>
          <p:nvPr>
            <p:ph type="body" sz="quarter" idx="256" hasCustomPrompt="1"/>
          </p:nvPr>
        </p:nvSpPr>
        <p:spPr>
          <a:xfrm>
            <a:off x="6915154"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63" name="Text Placeholder 70"/>
          <p:cNvSpPr>
            <a:spLocks noGrp="1"/>
          </p:cNvSpPr>
          <p:nvPr>
            <p:ph type="body" sz="quarter" idx="257" hasCustomPrompt="1"/>
          </p:nvPr>
        </p:nvSpPr>
        <p:spPr>
          <a:xfrm>
            <a:off x="6915154"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4" name="Picture Placeholder 4"/>
          <p:cNvSpPr>
            <a:spLocks noGrp="1"/>
          </p:cNvSpPr>
          <p:nvPr>
            <p:ph type="pic" sz="quarter" idx="258" hasCustomPrompt="1"/>
          </p:nvPr>
        </p:nvSpPr>
        <p:spPr>
          <a:xfrm>
            <a:off x="9220203"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65" name="Text Placeholder 70"/>
          <p:cNvSpPr>
            <a:spLocks noGrp="1"/>
          </p:cNvSpPr>
          <p:nvPr>
            <p:ph type="body" sz="quarter" idx="259" hasCustomPrompt="1"/>
          </p:nvPr>
        </p:nvSpPr>
        <p:spPr>
          <a:xfrm>
            <a:off x="9220203"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66" name="Text Placeholder 70"/>
          <p:cNvSpPr>
            <a:spLocks noGrp="1"/>
          </p:cNvSpPr>
          <p:nvPr>
            <p:ph type="body" sz="quarter" idx="260" hasCustomPrompt="1"/>
          </p:nvPr>
        </p:nvSpPr>
        <p:spPr>
          <a:xfrm>
            <a:off x="9220203"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67" name="Text Placeholder 70"/>
          <p:cNvSpPr>
            <a:spLocks noGrp="1"/>
          </p:cNvSpPr>
          <p:nvPr>
            <p:ph type="body" sz="quarter" idx="261" hasCustomPrompt="1"/>
          </p:nvPr>
        </p:nvSpPr>
        <p:spPr>
          <a:xfrm>
            <a:off x="9220203"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68" name="Text Placeholder 70"/>
          <p:cNvSpPr>
            <a:spLocks noGrp="1"/>
          </p:cNvSpPr>
          <p:nvPr>
            <p:ph type="body" sz="quarter" idx="262" hasCustomPrompt="1"/>
          </p:nvPr>
        </p:nvSpPr>
        <p:spPr>
          <a:xfrm>
            <a:off x="9220203"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69" name="Text Placeholder 70"/>
          <p:cNvSpPr>
            <a:spLocks noGrp="1"/>
          </p:cNvSpPr>
          <p:nvPr>
            <p:ph type="body" sz="quarter" idx="263" hasCustomPrompt="1"/>
          </p:nvPr>
        </p:nvSpPr>
        <p:spPr>
          <a:xfrm>
            <a:off x="9220203"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70" name="Text Placeholder 70"/>
          <p:cNvSpPr>
            <a:spLocks noGrp="1"/>
          </p:cNvSpPr>
          <p:nvPr>
            <p:ph type="body" sz="quarter" idx="264" hasCustomPrompt="1"/>
          </p:nvPr>
        </p:nvSpPr>
        <p:spPr>
          <a:xfrm>
            <a:off x="9220203"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1" name="Picture Placeholder 4"/>
          <p:cNvSpPr>
            <a:spLocks noGrp="1"/>
          </p:cNvSpPr>
          <p:nvPr>
            <p:ph type="pic" sz="quarter" idx="265" hasCustomPrompt="1"/>
          </p:nvPr>
        </p:nvSpPr>
        <p:spPr>
          <a:xfrm>
            <a:off x="4610101"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72" name="Text Placeholder 70"/>
          <p:cNvSpPr>
            <a:spLocks noGrp="1"/>
          </p:cNvSpPr>
          <p:nvPr>
            <p:ph type="body" sz="quarter" idx="266" hasCustomPrompt="1"/>
          </p:nvPr>
        </p:nvSpPr>
        <p:spPr>
          <a:xfrm>
            <a:off x="4610101"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73" name="Text Placeholder 70"/>
          <p:cNvSpPr>
            <a:spLocks noGrp="1"/>
          </p:cNvSpPr>
          <p:nvPr>
            <p:ph type="body" sz="quarter" idx="267" hasCustomPrompt="1"/>
          </p:nvPr>
        </p:nvSpPr>
        <p:spPr>
          <a:xfrm>
            <a:off x="4610101"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74" name="Text Placeholder 70"/>
          <p:cNvSpPr>
            <a:spLocks noGrp="1"/>
          </p:cNvSpPr>
          <p:nvPr>
            <p:ph type="body" sz="quarter" idx="268" hasCustomPrompt="1"/>
          </p:nvPr>
        </p:nvSpPr>
        <p:spPr>
          <a:xfrm>
            <a:off x="4610101"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75" name="Text Placeholder 70"/>
          <p:cNvSpPr>
            <a:spLocks noGrp="1"/>
          </p:cNvSpPr>
          <p:nvPr>
            <p:ph type="body" sz="quarter" idx="269" hasCustomPrompt="1"/>
          </p:nvPr>
        </p:nvSpPr>
        <p:spPr>
          <a:xfrm>
            <a:off x="4610101"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76" name="Text Placeholder 70"/>
          <p:cNvSpPr>
            <a:spLocks noGrp="1"/>
          </p:cNvSpPr>
          <p:nvPr>
            <p:ph type="body" sz="quarter" idx="270" hasCustomPrompt="1"/>
          </p:nvPr>
        </p:nvSpPr>
        <p:spPr>
          <a:xfrm>
            <a:off x="4610101"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77" name="Text Placeholder 70"/>
          <p:cNvSpPr>
            <a:spLocks noGrp="1"/>
          </p:cNvSpPr>
          <p:nvPr>
            <p:ph type="body" sz="quarter" idx="271" hasCustomPrompt="1"/>
          </p:nvPr>
        </p:nvSpPr>
        <p:spPr>
          <a:xfrm>
            <a:off x="4610101"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8" name="Picture Placeholder 4"/>
          <p:cNvSpPr>
            <a:spLocks noGrp="1"/>
          </p:cNvSpPr>
          <p:nvPr>
            <p:ph type="pic" sz="quarter" idx="272" hasCustomPrompt="1"/>
          </p:nvPr>
        </p:nvSpPr>
        <p:spPr>
          <a:xfrm>
            <a:off x="6915151"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79" name="Text Placeholder 70"/>
          <p:cNvSpPr>
            <a:spLocks noGrp="1"/>
          </p:cNvSpPr>
          <p:nvPr>
            <p:ph type="body" sz="quarter" idx="273" hasCustomPrompt="1"/>
          </p:nvPr>
        </p:nvSpPr>
        <p:spPr>
          <a:xfrm>
            <a:off x="6915151"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80" name="Text Placeholder 70"/>
          <p:cNvSpPr>
            <a:spLocks noGrp="1"/>
          </p:cNvSpPr>
          <p:nvPr>
            <p:ph type="body" sz="quarter" idx="274" hasCustomPrompt="1"/>
          </p:nvPr>
        </p:nvSpPr>
        <p:spPr>
          <a:xfrm>
            <a:off x="6915151"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81" name="Text Placeholder 70"/>
          <p:cNvSpPr>
            <a:spLocks noGrp="1"/>
          </p:cNvSpPr>
          <p:nvPr>
            <p:ph type="body" sz="quarter" idx="275" hasCustomPrompt="1"/>
          </p:nvPr>
        </p:nvSpPr>
        <p:spPr>
          <a:xfrm>
            <a:off x="6915151"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82" name="Text Placeholder 70"/>
          <p:cNvSpPr>
            <a:spLocks noGrp="1"/>
          </p:cNvSpPr>
          <p:nvPr>
            <p:ph type="body" sz="quarter" idx="276" hasCustomPrompt="1"/>
          </p:nvPr>
        </p:nvSpPr>
        <p:spPr>
          <a:xfrm>
            <a:off x="6915151"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83" name="Text Placeholder 70"/>
          <p:cNvSpPr>
            <a:spLocks noGrp="1"/>
          </p:cNvSpPr>
          <p:nvPr>
            <p:ph type="body" sz="quarter" idx="277" hasCustomPrompt="1"/>
          </p:nvPr>
        </p:nvSpPr>
        <p:spPr>
          <a:xfrm>
            <a:off x="6915151"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84" name="Text Placeholder 70"/>
          <p:cNvSpPr>
            <a:spLocks noGrp="1"/>
          </p:cNvSpPr>
          <p:nvPr>
            <p:ph type="body" sz="quarter" idx="278" hasCustomPrompt="1"/>
          </p:nvPr>
        </p:nvSpPr>
        <p:spPr>
          <a:xfrm>
            <a:off x="6915151"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5" name="Picture Placeholder 4"/>
          <p:cNvSpPr>
            <a:spLocks noGrp="1"/>
          </p:cNvSpPr>
          <p:nvPr>
            <p:ph type="pic" sz="quarter" idx="279" hasCustomPrompt="1"/>
          </p:nvPr>
        </p:nvSpPr>
        <p:spPr>
          <a:xfrm>
            <a:off x="9220202"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86" name="Text Placeholder 70"/>
          <p:cNvSpPr>
            <a:spLocks noGrp="1"/>
          </p:cNvSpPr>
          <p:nvPr>
            <p:ph type="body" sz="quarter" idx="280" hasCustomPrompt="1"/>
          </p:nvPr>
        </p:nvSpPr>
        <p:spPr>
          <a:xfrm>
            <a:off x="9220202"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87" name="Text Placeholder 70"/>
          <p:cNvSpPr>
            <a:spLocks noGrp="1"/>
          </p:cNvSpPr>
          <p:nvPr>
            <p:ph type="body" sz="quarter" idx="281" hasCustomPrompt="1"/>
          </p:nvPr>
        </p:nvSpPr>
        <p:spPr>
          <a:xfrm>
            <a:off x="9220202"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88" name="Text Placeholder 70"/>
          <p:cNvSpPr>
            <a:spLocks noGrp="1"/>
          </p:cNvSpPr>
          <p:nvPr>
            <p:ph type="body" sz="quarter" idx="282" hasCustomPrompt="1"/>
          </p:nvPr>
        </p:nvSpPr>
        <p:spPr>
          <a:xfrm>
            <a:off x="9220202"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89" name="Text Placeholder 70"/>
          <p:cNvSpPr>
            <a:spLocks noGrp="1"/>
          </p:cNvSpPr>
          <p:nvPr>
            <p:ph type="body" sz="quarter" idx="283" hasCustomPrompt="1"/>
          </p:nvPr>
        </p:nvSpPr>
        <p:spPr>
          <a:xfrm>
            <a:off x="9220202"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90" name="Text Placeholder 70"/>
          <p:cNvSpPr>
            <a:spLocks noGrp="1"/>
          </p:cNvSpPr>
          <p:nvPr>
            <p:ph type="body" sz="quarter" idx="284" hasCustomPrompt="1"/>
          </p:nvPr>
        </p:nvSpPr>
        <p:spPr>
          <a:xfrm>
            <a:off x="9220202"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91" name="Text Placeholder 70"/>
          <p:cNvSpPr>
            <a:spLocks noGrp="1"/>
          </p:cNvSpPr>
          <p:nvPr>
            <p:ph type="body" sz="quarter" idx="285" hasCustomPrompt="1"/>
          </p:nvPr>
        </p:nvSpPr>
        <p:spPr>
          <a:xfrm>
            <a:off x="9220202"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Tree>
    <p:extLst>
      <p:ext uri="{BB962C8B-B14F-4D97-AF65-F5344CB8AC3E}">
        <p14:creationId xmlns:p14="http://schemas.microsoft.com/office/powerpoint/2010/main" val="319952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People: 4 Total Right Faegre Green">
    <p:spTree>
      <p:nvGrpSpPr>
        <p:cNvPr id="1" name=""/>
        <p:cNvGrpSpPr/>
        <p:nvPr/>
      </p:nvGrpSpPr>
      <p:grpSpPr>
        <a:xfrm>
          <a:off x="0" y="0"/>
          <a:ext cx="0" cy="0"/>
          <a:chOff x="0" y="0"/>
          <a:chExt cx="0" cy="0"/>
        </a:xfrm>
      </p:grpSpPr>
      <p:sp>
        <p:nvSpPr>
          <p:cNvPr id="38" name="Text Placeholder 2"/>
          <p:cNvSpPr>
            <a:spLocks noGrp="1"/>
          </p:cNvSpPr>
          <p:nvPr>
            <p:ph type="body" sz="quarter" idx="279" hasCustomPrompt="1"/>
          </p:nvPr>
        </p:nvSpPr>
        <p:spPr>
          <a:xfrm>
            <a:off x="1051560" y="0"/>
            <a:ext cx="3383280" cy="6263640"/>
          </a:xfrm>
          <a:prstGeom prst="rect">
            <a:avLst/>
          </a:prstGeom>
          <a:gradFill>
            <a:gsLst>
              <a:gs pos="15000">
                <a:schemeClr val="accent1">
                  <a:alpha val="90000"/>
                </a:schemeClr>
              </a:gs>
              <a:gs pos="85000">
                <a:schemeClr val="tx1">
                  <a:alpha val="90000"/>
                </a:schemeClr>
              </a:gs>
            </a:gsLst>
            <a:lin ang="2160000" scaled="0"/>
          </a:gradFill>
        </p:spPr>
        <p:txBody>
          <a:bodyPr lIns="457200" tIns="685800" rIns="457200" bIns="685800" anchor="ctr" anchorCtr="0"/>
          <a:lstStyle>
            <a:lvl1pPr marL="0" indent="0">
              <a:buFontTx/>
              <a:buNone/>
              <a:defRPr sz="3600" b="1">
                <a:solidFill>
                  <a:schemeClr val="bg1"/>
                </a:solidFill>
              </a:defRPr>
            </a:lvl1pPr>
            <a:lvl2pPr marL="0" indent="0">
              <a:buFontTx/>
              <a:buNone/>
              <a:defRPr sz="1600">
                <a:solidFill>
                  <a:schemeClr val="accent5"/>
                </a:solidFill>
              </a:defRPr>
            </a:lvl2pPr>
            <a:lvl3pPr marL="0" indent="0">
              <a:buFont typeface="Arial" panose="020B0604020202020204" pitchFamily="34" charset="0"/>
              <a:buNone/>
              <a:defRPr sz="1600">
                <a:solidFill>
                  <a:schemeClr val="accent5"/>
                </a:solidFill>
              </a:defRPr>
            </a:lvl3pPr>
            <a:lvl4pPr marL="0" indent="0">
              <a:buFont typeface="Arial" panose="020B0604020202020204" pitchFamily="34" charset="0"/>
              <a:buNone/>
              <a:defRPr sz="1600">
                <a:solidFill>
                  <a:schemeClr val="accent5"/>
                </a:solidFill>
              </a:defRPr>
            </a:lvl4pPr>
            <a:lvl5pPr marL="0" indent="0">
              <a:buFont typeface="Arial" panose="020B0604020202020204" pitchFamily="34" charset="0"/>
              <a:buNone/>
              <a:defRPr sz="1600">
                <a:solidFill>
                  <a:schemeClr val="accent5"/>
                </a:solidFill>
              </a:defRPr>
            </a:lvl5pPr>
            <a:lvl6pPr marL="0" indent="0">
              <a:buNone/>
              <a:defRPr sz="1600">
                <a:solidFill>
                  <a:schemeClr val="accent5"/>
                </a:solidFill>
              </a:defRPr>
            </a:lvl6pPr>
            <a:lvl7pPr marL="0" indent="0">
              <a:buNone/>
              <a:defRPr sz="1600">
                <a:solidFill>
                  <a:schemeClr val="accent5"/>
                </a:solidFill>
              </a:defRPr>
            </a:lvl7pPr>
            <a:lvl8pPr marL="0" indent="0">
              <a:buNone/>
              <a:defRPr sz="1600">
                <a:solidFill>
                  <a:schemeClr val="accent5"/>
                </a:solidFill>
              </a:defRPr>
            </a:lvl8pPr>
            <a:lvl9pPr marL="0" indent="0">
              <a:buNone/>
              <a:defRPr sz="1600">
                <a:solidFill>
                  <a:schemeClr val="accent5"/>
                </a:solidFill>
              </a:defRPr>
            </a:lvl9pPr>
          </a:lstStyle>
          <a:p>
            <a:pPr lvl="0"/>
            <a:r>
              <a:rPr lang="en-US" dirty="0"/>
              <a:t>Meet the team 36 pt. Bold</a:t>
            </a:r>
          </a:p>
          <a:p>
            <a:pPr lvl="1"/>
            <a:r>
              <a:rPr lang="en-US" dirty="0"/>
              <a:t>Click “Increase List Level” to produce this style subhead 16 </a:t>
            </a:r>
            <a:r>
              <a:rPr lang="en-US"/>
              <a:t>pt.</a:t>
            </a:r>
          </a:p>
        </p:txBody>
      </p:sp>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7" name="Rectangle 56"/>
          <p:cNvSpPr/>
          <p:nvPr userDrawn="1"/>
        </p:nvSpPr>
        <p:spPr>
          <a:xfrm>
            <a:off x="8054237" y="1"/>
            <a:ext cx="4137762" cy="6257925"/>
          </a:xfrm>
          <a:prstGeom prst="rect">
            <a:avLst/>
          </a:prstGeom>
          <a:blipFill dpi="0" rotWithShape="1">
            <a:blip r:embed="rId2">
              <a:alphaModFix amt="2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Picture Placeholder 4"/>
          <p:cNvSpPr>
            <a:spLocks noGrp="1"/>
          </p:cNvSpPr>
          <p:nvPr>
            <p:ph type="pic" sz="quarter" idx="10" hasCustomPrompt="1"/>
          </p:nvPr>
        </p:nvSpPr>
        <p:spPr>
          <a:xfrm>
            <a:off x="6518032"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 name="Text Placeholder 70"/>
          <p:cNvSpPr>
            <a:spLocks noGrp="1"/>
          </p:cNvSpPr>
          <p:nvPr>
            <p:ph type="body" sz="quarter" idx="14" hasCustomPrompt="1"/>
          </p:nvPr>
        </p:nvSpPr>
        <p:spPr>
          <a:xfrm>
            <a:off x="6518032"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6" name="Text Placeholder 70"/>
          <p:cNvSpPr>
            <a:spLocks noGrp="1"/>
          </p:cNvSpPr>
          <p:nvPr>
            <p:ph type="body" sz="quarter" idx="15" hasCustomPrompt="1"/>
          </p:nvPr>
        </p:nvSpPr>
        <p:spPr>
          <a:xfrm>
            <a:off x="6518032"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8" name="Text Placeholder 70"/>
          <p:cNvSpPr>
            <a:spLocks noGrp="1"/>
          </p:cNvSpPr>
          <p:nvPr>
            <p:ph type="body" sz="quarter" idx="16" hasCustomPrompt="1"/>
          </p:nvPr>
        </p:nvSpPr>
        <p:spPr>
          <a:xfrm>
            <a:off x="6518032"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9" name="Text Placeholder 70"/>
          <p:cNvSpPr>
            <a:spLocks noGrp="1"/>
          </p:cNvSpPr>
          <p:nvPr>
            <p:ph type="body" sz="quarter" idx="17" hasCustomPrompt="1"/>
          </p:nvPr>
        </p:nvSpPr>
        <p:spPr>
          <a:xfrm>
            <a:off x="6518032"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6518032"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3" name="Text Placeholder 70"/>
          <p:cNvSpPr>
            <a:spLocks noGrp="1"/>
          </p:cNvSpPr>
          <p:nvPr>
            <p:ph type="body" sz="quarter" idx="115" hasCustomPrompt="1"/>
          </p:nvPr>
        </p:nvSpPr>
        <p:spPr>
          <a:xfrm>
            <a:off x="6518032"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68" name="Picture Placeholder 4"/>
          <p:cNvSpPr>
            <a:spLocks noGrp="1"/>
          </p:cNvSpPr>
          <p:nvPr>
            <p:ph type="pic" sz="quarter" idx="251" hasCustomPrompt="1"/>
          </p:nvPr>
        </p:nvSpPr>
        <p:spPr>
          <a:xfrm>
            <a:off x="9220202"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69" name="Text Placeholder 70"/>
          <p:cNvSpPr>
            <a:spLocks noGrp="1"/>
          </p:cNvSpPr>
          <p:nvPr>
            <p:ph type="body" sz="quarter" idx="252" hasCustomPrompt="1"/>
          </p:nvPr>
        </p:nvSpPr>
        <p:spPr>
          <a:xfrm>
            <a:off x="9220202"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70" name="Text Placeholder 70"/>
          <p:cNvSpPr>
            <a:spLocks noGrp="1"/>
          </p:cNvSpPr>
          <p:nvPr>
            <p:ph type="body" sz="quarter" idx="253" hasCustomPrompt="1"/>
          </p:nvPr>
        </p:nvSpPr>
        <p:spPr>
          <a:xfrm>
            <a:off x="9220202"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71" name="Text Placeholder 70"/>
          <p:cNvSpPr>
            <a:spLocks noGrp="1"/>
          </p:cNvSpPr>
          <p:nvPr>
            <p:ph type="body" sz="quarter" idx="254" hasCustomPrompt="1"/>
          </p:nvPr>
        </p:nvSpPr>
        <p:spPr>
          <a:xfrm>
            <a:off x="9220202"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72" name="Text Placeholder 70"/>
          <p:cNvSpPr>
            <a:spLocks noGrp="1"/>
          </p:cNvSpPr>
          <p:nvPr>
            <p:ph type="body" sz="quarter" idx="255" hasCustomPrompt="1"/>
          </p:nvPr>
        </p:nvSpPr>
        <p:spPr>
          <a:xfrm>
            <a:off x="9220202"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73" name="Text Placeholder 70"/>
          <p:cNvSpPr>
            <a:spLocks noGrp="1"/>
          </p:cNvSpPr>
          <p:nvPr>
            <p:ph type="body" sz="quarter" idx="256" hasCustomPrompt="1"/>
          </p:nvPr>
        </p:nvSpPr>
        <p:spPr>
          <a:xfrm>
            <a:off x="9220202"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74" name="Text Placeholder 70"/>
          <p:cNvSpPr>
            <a:spLocks noGrp="1"/>
          </p:cNvSpPr>
          <p:nvPr>
            <p:ph type="body" sz="quarter" idx="257" hasCustomPrompt="1"/>
          </p:nvPr>
        </p:nvSpPr>
        <p:spPr>
          <a:xfrm>
            <a:off x="9220202"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82" name="Picture Placeholder 4"/>
          <p:cNvSpPr>
            <a:spLocks noGrp="1"/>
          </p:cNvSpPr>
          <p:nvPr>
            <p:ph type="pic" sz="quarter" idx="265" hasCustomPrompt="1"/>
          </p:nvPr>
        </p:nvSpPr>
        <p:spPr>
          <a:xfrm>
            <a:off x="6518029"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83" name="Text Placeholder 70"/>
          <p:cNvSpPr>
            <a:spLocks noGrp="1"/>
          </p:cNvSpPr>
          <p:nvPr>
            <p:ph type="body" sz="quarter" idx="266" hasCustomPrompt="1"/>
          </p:nvPr>
        </p:nvSpPr>
        <p:spPr>
          <a:xfrm>
            <a:off x="6518029"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84" name="Text Placeholder 70"/>
          <p:cNvSpPr>
            <a:spLocks noGrp="1"/>
          </p:cNvSpPr>
          <p:nvPr>
            <p:ph type="body" sz="quarter" idx="267" hasCustomPrompt="1"/>
          </p:nvPr>
        </p:nvSpPr>
        <p:spPr>
          <a:xfrm>
            <a:off x="6518029"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85" name="Text Placeholder 70"/>
          <p:cNvSpPr>
            <a:spLocks noGrp="1"/>
          </p:cNvSpPr>
          <p:nvPr>
            <p:ph type="body" sz="quarter" idx="268" hasCustomPrompt="1"/>
          </p:nvPr>
        </p:nvSpPr>
        <p:spPr>
          <a:xfrm>
            <a:off x="6518029"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86" name="Text Placeholder 70"/>
          <p:cNvSpPr>
            <a:spLocks noGrp="1"/>
          </p:cNvSpPr>
          <p:nvPr>
            <p:ph type="body" sz="quarter" idx="269" hasCustomPrompt="1"/>
          </p:nvPr>
        </p:nvSpPr>
        <p:spPr>
          <a:xfrm>
            <a:off x="6518029"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87" name="Text Placeholder 70"/>
          <p:cNvSpPr>
            <a:spLocks noGrp="1"/>
          </p:cNvSpPr>
          <p:nvPr>
            <p:ph type="body" sz="quarter" idx="270" hasCustomPrompt="1"/>
          </p:nvPr>
        </p:nvSpPr>
        <p:spPr>
          <a:xfrm>
            <a:off x="6518029"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88" name="Text Placeholder 70"/>
          <p:cNvSpPr>
            <a:spLocks noGrp="1"/>
          </p:cNvSpPr>
          <p:nvPr>
            <p:ph type="body" sz="quarter" idx="271" hasCustomPrompt="1"/>
          </p:nvPr>
        </p:nvSpPr>
        <p:spPr>
          <a:xfrm>
            <a:off x="6518029"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89" name="Picture Placeholder 4"/>
          <p:cNvSpPr>
            <a:spLocks noGrp="1"/>
          </p:cNvSpPr>
          <p:nvPr>
            <p:ph type="pic" sz="quarter" idx="272" hasCustomPrompt="1"/>
          </p:nvPr>
        </p:nvSpPr>
        <p:spPr>
          <a:xfrm>
            <a:off x="9220198"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90" name="Text Placeholder 70"/>
          <p:cNvSpPr>
            <a:spLocks noGrp="1"/>
          </p:cNvSpPr>
          <p:nvPr>
            <p:ph type="body" sz="quarter" idx="273" hasCustomPrompt="1"/>
          </p:nvPr>
        </p:nvSpPr>
        <p:spPr>
          <a:xfrm>
            <a:off x="9220198"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91" name="Text Placeholder 70"/>
          <p:cNvSpPr>
            <a:spLocks noGrp="1"/>
          </p:cNvSpPr>
          <p:nvPr>
            <p:ph type="body" sz="quarter" idx="274" hasCustomPrompt="1"/>
          </p:nvPr>
        </p:nvSpPr>
        <p:spPr>
          <a:xfrm>
            <a:off x="9220198"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92" name="Text Placeholder 70"/>
          <p:cNvSpPr>
            <a:spLocks noGrp="1"/>
          </p:cNvSpPr>
          <p:nvPr>
            <p:ph type="body" sz="quarter" idx="275" hasCustomPrompt="1"/>
          </p:nvPr>
        </p:nvSpPr>
        <p:spPr>
          <a:xfrm>
            <a:off x="9220198"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93" name="Text Placeholder 70"/>
          <p:cNvSpPr>
            <a:spLocks noGrp="1"/>
          </p:cNvSpPr>
          <p:nvPr>
            <p:ph type="body" sz="quarter" idx="276" hasCustomPrompt="1"/>
          </p:nvPr>
        </p:nvSpPr>
        <p:spPr>
          <a:xfrm>
            <a:off x="9220198"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94" name="Text Placeholder 70"/>
          <p:cNvSpPr>
            <a:spLocks noGrp="1"/>
          </p:cNvSpPr>
          <p:nvPr>
            <p:ph type="body" sz="quarter" idx="277" hasCustomPrompt="1"/>
          </p:nvPr>
        </p:nvSpPr>
        <p:spPr>
          <a:xfrm>
            <a:off x="9220198"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95" name="Text Placeholder 70"/>
          <p:cNvSpPr>
            <a:spLocks noGrp="1"/>
          </p:cNvSpPr>
          <p:nvPr>
            <p:ph type="body" sz="quarter" idx="278" hasCustomPrompt="1"/>
          </p:nvPr>
        </p:nvSpPr>
        <p:spPr>
          <a:xfrm>
            <a:off x="9220198"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Tree>
    <p:extLst>
      <p:ext uri="{BB962C8B-B14F-4D97-AF65-F5344CB8AC3E}">
        <p14:creationId xmlns:p14="http://schemas.microsoft.com/office/powerpoint/2010/main" val="3219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People: 4 Total Right Chartreuse">
    <p:spTree>
      <p:nvGrpSpPr>
        <p:cNvPr id="1" name=""/>
        <p:cNvGrpSpPr/>
        <p:nvPr/>
      </p:nvGrpSpPr>
      <p:grpSpPr>
        <a:xfrm>
          <a:off x="0" y="0"/>
          <a:ext cx="0" cy="0"/>
          <a:chOff x="0" y="0"/>
          <a:chExt cx="0" cy="0"/>
        </a:xfrm>
      </p:grpSpPr>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4" name="Rectangle 63"/>
          <p:cNvSpPr/>
          <p:nvPr userDrawn="1"/>
        </p:nvSpPr>
        <p:spPr>
          <a:xfrm>
            <a:off x="8054236" y="5714"/>
            <a:ext cx="4137762" cy="6257925"/>
          </a:xfrm>
          <a:prstGeom prst="rect">
            <a:avLst/>
          </a:prstGeom>
          <a:blipFill dpi="0" rotWithShape="1">
            <a:blip r:embed="rId2">
              <a:alphaModFix amt="3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8" name="Text Placeholder 2"/>
          <p:cNvSpPr>
            <a:spLocks noGrp="1"/>
          </p:cNvSpPr>
          <p:nvPr>
            <p:ph type="body" sz="quarter" idx="279" hasCustomPrompt="1"/>
          </p:nvPr>
        </p:nvSpPr>
        <p:spPr>
          <a:xfrm>
            <a:off x="1051560" y="0"/>
            <a:ext cx="3383280" cy="6263640"/>
          </a:xfrm>
          <a:prstGeom prst="rect">
            <a:avLst/>
          </a:prstGeom>
          <a:gradFill>
            <a:gsLst>
              <a:gs pos="15000">
                <a:schemeClr val="accent5">
                  <a:alpha val="90000"/>
                  <a:lumMod val="90000"/>
                  <a:lumOff val="10000"/>
                </a:schemeClr>
              </a:gs>
              <a:gs pos="85000">
                <a:srgbClr val="4B8A00">
                  <a:alpha val="90000"/>
                </a:srgbClr>
              </a:gs>
            </a:gsLst>
            <a:lin ang="2160000" scaled="0"/>
          </a:gradFill>
        </p:spPr>
        <p:txBody>
          <a:bodyPr lIns="457200" tIns="685800" rIns="457200" bIns="685800" anchor="ctr" anchorCtr="0"/>
          <a:lstStyle>
            <a:lvl1pPr marL="0" indent="0">
              <a:buFontTx/>
              <a:buNone/>
              <a:defRPr sz="3600" b="1">
                <a:solidFill>
                  <a:schemeClr val="bg1"/>
                </a:solidFill>
              </a:defRPr>
            </a:lvl1pPr>
            <a:lvl2pPr marL="0" indent="0">
              <a:buFontTx/>
              <a:buNone/>
              <a:defRPr sz="1600">
                <a:solidFill>
                  <a:schemeClr val="tx1"/>
                </a:solidFill>
              </a:defRPr>
            </a:lvl2pPr>
            <a:lvl3pPr marL="0" indent="0">
              <a:buFont typeface="Arial" panose="020B0604020202020204" pitchFamily="34" charset="0"/>
              <a:buNone/>
              <a:defRPr sz="1600"/>
            </a:lvl3pPr>
            <a:lvl4pPr marL="0" indent="0">
              <a:buFont typeface="Arial" panose="020B0604020202020204" pitchFamily="34" charset="0"/>
              <a:buNone/>
              <a:defRPr sz="1600"/>
            </a:lvl4pPr>
            <a:lvl5pPr marL="0" indent="0">
              <a:buFont typeface="Arial" panose="020B0604020202020204" pitchFamily="34" charse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Meet the team 36 pt. Bold</a:t>
            </a:r>
          </a:p>
          <a:p>
            <a:pPr lvl="1"/>
            <a:r>
              <a:rPr lang="en-US" dirty="0"/>
              <a:t>Click “Increase List Level” to produce this style subhead 16 </a:t>
            </a:r>
            <a:r>
              <a:rPr lang="en-US"/>
              <a:t>pt.</a:t>
            </a:r>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4" name="Picture Placeholder 4"/>
          <p:cNvSpPr>
            <a:spLocks noGrp="1"/>
          </p:cNvSpPr>
          <p:nvPr>
            <p:ph type="pic" sz="quarter" idx="10" hasCustomPrompt="1"/>
          </p:nvPr>
        </p:nvSpPr>
        <p:spPr>
          <a:xfrm>
            <a:off x="6518032"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35" name="Text Placeholder 70"/>
          <p:cNvSpPr>
            <a:spLocks noGrp="1"/>
          </p:cNvSpPr>
          <p:nvPr>
            <p:ph type="body" sz="quarter" idx="14" hasCustomPrompt="1"/>
          </p:nvPr>
        </p:nvSpPr>
        <p:spPr>
          <a:xfrm>
            <a:off x="6518032"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36" name="Text Placeholder 70"/>
          <p:cNvSpPr>
            <a:spLocks noGrp="1"/>
          </p:cNvSpPr>
          <p:nvPr>
            <p:ph type="body" sz="quarter" idx="15" hasCustomPrompt="1"/>
          </p:nvPr>
        </p:nvSpPr>
        <p:spPr>
          <a:xfrm>
            <a:off x="6518032"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37" name="Text Placeholder 70"/>
          <p:cNvSpPr>
            <a:spLocks noGrp="1"/>
          </p:cNvSpPr>
          <p:nvPr>
            <p:ph type="body" sz="quarter" idx="16" hasCustomPrompt="1"/>
          </p:nvPr>
        </p:nvSpPr>
        <p:spPr>
          <a:xfrm>
            <a:off x="6518032"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39" name="Text Placeholder 70"/>
          <p:cNvSpPr>
            <a:spLocks noGrp="1"/>
          </p:cNvSpPr>
          <p:nvPr>
            <p:ph type="body" sz="quarter" idx="17" hasCustomPrompt="1"/>
          </p:nvPr>
        </p:nvSpPr>
        <p:spPr>
          <a:xfrm>
            <a:off x="6518032"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40" name="Text Placeholder 70"/>
          <p:cNvSpPr>
            <a:spLocks noGrp="1"/>
          </p:cNvSpPr>
          <p:nvPr>
            <p:ph type="body" sz="quarter" idx="114" hasCustomPrompt="1"/>
          </p:nvPr>
        </p:nvSpPr>
        <p:spPr>
          <a:xfrm>
            <a:off x="6518032"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41" name="Text Placeholder 70"/>
          <p:cNvSpPr>
            <a:spLocks noGrp="1"/>
          </p:cNvSpPr>
          <p:nvPr>
            <p:ph type="body" sz="quarter" idx="115" hasCustomPrompt="1"/>
          </p:nvPr>
        </p:nvSpPr>
        <p:spPr>
          <a:xfrm>
            <a:off x="6518032"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42" name="Picture Placeholder 4"/>
          <p:cNvSpPr>
            <a:spLocks noGrp="1"/>
          </p:cNvSpPr>
          <p:nvPr>
            <p:ph type="pic" sz="quarter" idx="251" hasCustomPrompt="1"/>
          </p:nvPr>
        </p:nvSpPr>
        <p:spPr>
          <a:xfrm>
            <a:off x="9220202"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43" name="Text Placeholder 70"/>
          <p:cNvSpPr>
            <a:spLocks noGrp="1"/>
          </p:cNvSpPr>
          <p:nvPr>
            <p:ph type="body" sz="quarter" idx="252" hasCustomPrompt="1"/>
          </p:nvPr>
        </p:nvSpPr>
        <p:spPr>
          <a:xfrm>
            <a:off x="9220202"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44" name="Text Placeholder 70"/>
          <p:cNvSpPr>
            <a:spLocks noGrp="1"/>
          </p:cNvSpPr>
          <p:nvPr>
            <p:ph type="body" sz="quarter" idx="253" hasCustomPrompt="1"/>
          </p:nvPr>
        </p:nvSpPr>
        <p:spPr>
          <a:xfrm>
            <a:off x="9220202"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45" name="Text Placeholder 70"/>
          <p:cNvSpPr>
            <a:spLocks noGrp="1"/>
          </p:cNvSpPr>
          <p:nvPr>
            <p:ph type="body" sz="quarter" idx="254" hasCustomPrompt="1"/>
          </p:nvPr>
        </p:nvSpPr>
        <p:spPr>
          <a:xfrm>
            <a:off x="9220202"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46" name="Text Placeholder 70"/>
          <p:cNvSpPr>
            <a:spLocks noGrp="1"/>
          </p:cNvSpPr>
          <p:nvPr>
            <p:ph type="body" sz="quarter" idx="255" hasCustomPrompt="1"/>
          </p:nvPr>
        </p:nvSpPr>
        <p:spPr>
          <a:xfrm>
            <a:off x="9220202"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47" name="Text Placeholder 70"/>
          <p:cNvSpPr>
            <a:spLocks noGrp="1"/>
          </p:cNvSpPr>
          <p:nvPr>
            <p:ph type="body" sz="quarter" idx="256" hasCustomPrompt="1"/>
          </p:nvPr>
        </p:nvSpPr>
        <p:spPr>
          <a:xfrm>
            <a:off x="9220202"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48" name="Text Placeholder 70"/>
          <p:cNvSpPr>
            <a:spLocks noGrp="1"/>
          </p:cNvSpPr>
          <p:nvPr>
            <p:ph type="body" sz="quarter" idx="257" hasCustomPrompt="1"/>
          </p:nvPr>
        </p:nvSpPr>
        <p:spPr>
          <a:xfrm>
            <a:off x="9220202"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49" name="Picture Placeholder 4"/>
          <p:cNvSpPr>
            <a:spLocks noGrp="1"/>
          </p:cNvSpPr>
          <p:nvPr>
            <p:ph type="pic" sz="quarter" idx="265" hasCustomPrompt="1"/>
          </p:nvPr>
        </p:nvSpPr>
        <p:spPr>
          <a:xfrm>
            <a:off x="6518029"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0" name="Text Placeholder 70"/>
          <p:cNvSpPr>
            <a:spLocks noGrp="1"/>
          </p:cNvSpPr>
          <p:nvPr>
            <p:ph type="body" sz="quarter" idx="266" hasCustomPrompt="1"/>
          </p:nvPr>
        </p:nvSpPr>
        <p:spPr>
          <a:xfrm>
            <a:off x="6518029"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51" name="Text Placeholder 70"/>
          <p:cNvSpPr>
            <a:spLocks noGrp="1"/>
          </p:cNvSpPr>
          <p:nvPr>
            <p:ph type="body" sz="quarter" idx="267" hasCustomPrompt="1"/>
          </p:nvPr>
        </p:nvSpPr>
        <p:spPr>
          <a:xfrm>
            <a:off x="6518029"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52" name="Text Placeholder 70"/>
          <p:cNvSpPr>
            <a:spLocks noGrp="1"/>
          </p:cNvSpPr>
          <p:nvPr>
            <p:ph type="body" sz="quarter" idx="268" hasCustomPrompt="1"/>
          </p:nvPr>
        </p:nvSpPr>
        <p:spPr>
          <a:xfrm>
            <a:off x="6518029"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53" name="Text Placeholder 70"/>
          <p:cNvSpPr>
            <a:spLocks noGrp="1"/>
          </p:cNvSpPr>
          <p:nvPr>
            <p:ph type="body" sz="quarter" idx="269" hasCustomPrompt="1"/>
          </p:nvPr>
        </p:nvSpPr>
        <p:spPr>
          <a:xfrm>
            <a:off x="6518029"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54" name="Text Placeholder 70"/>
          <p:cNvSpPr>
            <a:spLocks noGrp="1"/>
          </p:cNvSpPr>
          <p:nvPr>
            <p:ph type="body" sz="quarter" idx="270" hasCustomPrompt="1"/>
          </p:nvPr>
        </p:nvSpPr>
        <p:spPr>
          <a:xfrm>
            <a:off x="6518029"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55" name="Text Placeholder 70"/>
          <p:cNvSpPr>
            <a:spLocks noGrp="1"/>
          </p:cNvSpPr>
          <p:nvPr>
            <p:ph type="body" sz="quarter" idx="271" hasCustomPrompt="1"/>
          </p:nvPr>
        </p:nvSpPr>
        <p:spPr>
          <a:xfrm>
            <a:off x="6518029"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56" name="Picture Placeholder 4"/>
          <p:cNvSpPr>
            <a:spLocks noGrp="1"/>
          </p:cNvSpPr>
          <p:nvPr>
            <p:ph type="pic" sz="quarter" idx="272" hasCustomPrompt="1"/>
          </p:nvPr>
        </p:nvSpPr>
        <p:spPr>
          <a:xfrm>
            <a:off x="9220198"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8" name="Text Placeholder 70"/>
          <p:cNvSpPr>
            <a:spLocks noGrp="1"/>
          </p:cNvSpPr>
          <p:nvPr>
            <p:ph type="body" sz="quarter" idx="273" hasCustomPrompt="1"/>
          </p:nvPr>
        </p:nvSpPr>
        <p:spPr>
          <a:xfrm>
            <a:off x="9220198"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59" name="Text Placeholder 70"/>
          <p:cNvSpPr>
            <a:spLocks noGrp="1"/>
          </p:cNvSpPr>
          <p:nvPr>
            <p:ph type="body" sz="quarter" idx="274" hasCustomPrompt="1"/>
          </p:nvPr>
        </p:nvSpPr>
        <p:spPr>
          <a:xfrm>
            <a:off x="9220198"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60" name="Text Placeholder 70"/>
          <p:cNvSpPr>
            <a:spLocks noGrp="1"/>
          </p:cNvSpPr>
          <p:nvPr>
            <p:ph type="body" sz="quarter" idx="275" hasCustomPrompt="1"/>
          </p:nvPr>
        </p:nvSpPr>
        <p:spPr>
          <a:xfrm>
            <a:off x="9220198"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61" name="Text Placeholder 70"/>
          <p:cNvSpPr>
            <a:spLocks noGrp="1"/>
          </p:cNvSpPr>
          <p:nvPr>
            <p:ph type="body" sz="quarter" idx="276" hasCustomPrompt="1"/>
          </p:nvPr>
        </p:nvSpPr>
        <p:spPr>
          <a:xfrm>
            <a:off x="9220198"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62" name="Text Placeholder 70"/>
          <p:cNvSpPr>
            <a:spLocks noGrp="1"/>
          </p:cNvSpPr>
          <p:nvPr>
            <p:ph type="body" sz="quarter" idx="277" hasCustomPrompt="1"/>
          </p:nvPr>
        </p:nvSpPr>
        <p:spPr>
          <a:xfrm>
            <a:off x="9220198"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63" name="Text Placeholder 70"/>
          <p:cNvSpPr>
            <a:spLocks noGrp="1"/>
          </p:cNvSpPr>
          <p:nvPr>
            <p:ph type="body" sz="quarter" idx="278" hasCustomPrompt="1"/>
          </p:nvPr>
        </p:nvSpPr>
        <p:spPr>
          <a:xfrm>
            <a:off x="9220198"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Tree>
    <p:extLst>
      <p:ext uri="{BB962C8B-B14F-4D97-AF65-F5344CB8AC3E}">
        <p14:creationId xmlns:p14="http://schemas.microsoft.com/office/powerpoint/2010/main" val="328157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People: 2 Total Stacked Faegre Green">
    <p:spTree>
      <p:nvGrpSpPr>
        <p:cNvPr id="1" name=""/>
        <p:cNvGrpSpPr/>
        <p:nvPr/>
      </p:nvGrpSpPr>
      <p:grpSpPr>
        <a:xfrm>
          <a:off x="0" y="0"/>
          <a:ext cx="0" cy="0"/>
          <a:chOff x="0" y="0"/>
          <a:chExt cx="0" cy="0"/>
        </a:xfrm>
      </p:grpSpPr>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7" name="Rectangle 56"/>
          <p:cNvSpPr/>
          <p:nvPr userDrawn="1"/>
        </p:nvSpPr>
        <p:spPr>
          <a:xfrm>
            <a:off x="8054237" y="1"/>
            <a:ext cx="4137762" cy="6257925"/>
          </a:xfrm>
          <a:prstGeom prst="rect">
            <a:avLst/>
          </a:prstGeom>
          <a:blipFill dpi="0" rotWithShape="1">
            <a:blip r:embed="rId2">
              <a:alphaModFix amt="2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Picture Placeholder 4"/>
          <p:cNvSpPr>
            <a:spLocks noGrp="1"/>
          </p:cNvSpPr>
          <p:nvPr>
            <p:ph type="pic" sz="quarter" idx="10" hasCustomPrompt="1"/>
          </p:nvPr>
        </p:nvSpPr>
        <p:spPr>
          <a:xfrm>
            <a:off x="4794740" y="695325"/>
            <a:ext cx="1371600" cy="1371600"/>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 name="Text Placeholder 70"/>
          <p:cNvSpPr>
            <a:spLocks noGrp="1"/>
          </p:cNvSpPr>
          <p:nvPr>
            <p:ph type="body" sz="quarter" idx="14" hasCustomPrompt="1"/>
          </p:nvPr>
        </p:nvSpPr>
        <p:spPr>
          <a:xfrm>
            <a:off x="6518030" y="718666"/>
            <a:ext cx="4989757"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6" name="Text Placeholder 70"/>
          <p:cNvSpPr>
            <a:spLocks noGrp="1"/>
          </p:cNvSpPr>
          <p:nvPr>
            <p:ph type="body" sz="quarter" idx="15" hasCustomPrompt="1"/>
          </p:nvPr>
        </p:nvSpPr>
        <p:spPr>
          <a:xfrm>
            <a:off x="6518030" y="952645"/>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8" name="Text Placeholder 70"/>
          <p:cNvSpPr>
            <a:spLocks noGrp="1"/>
          </p:cNvSpPr>
          <p:nvPr>
            <p:ph type="body" sz="quarter" idx="16" hasCustomPrompt="1"/>
          </p:nvPr>
        </p:nvSpPr>
        <p:spPr>
          <a:xfrm>
            <a:off x="6518030" y="1135838"/>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9" name="Text Placeholder 70"/>
          <p:cNvSpPr>
            <a:spLocks noGrp="1"/>
          </p:cNvSpPr>
          <p:nvPr>
            <p:ph type="body" sz="quarter" idx="17" hasCustomPrompt="1"/>
          </p:nvPr>
        </p:nvSpPr>
        <p:spPr>
          <a:xfrm>
            <a:off x="6518030" y="1319034"/>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6518030" y="1502230"/>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13" name="Text Placeholder 70"/>
          <p:cNvSpPr>
            <a:spLocks noGrp="1"/>
          </p:cNvSpPr>
          <p:nvPr>
            <p:ph type="body" sz="quarter" idx="115" hasCustomPrompt="1"/>
          </p:nvPr>
        </p:nvSpPr>
        <p:spPr>
          <a:xfrm>
            <a:off x="6518030" y="1687870"/>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first.last@faegredrinker.com 11 </a:t>
            </a:r>
            <a:r>
              <a:rPr lang="en-US"/>
              <a:t>pt. all lower case</a:t>
            </a:r>
            <a:endParaRPr lang="en-US" dirty="0"/>
          </a:p>
        </p:txBody>
      </p:sp>
      <p:sp>
        <p:nvSpPr>
          <p:cNvPr id="3" name="Text Placeholder 2"/>
          <p:cNvSpPr>
            <a:spLocks noGrp="1"/>
          </p:cNvSpPr>
          <p:nvPr>
            <p:ph type="body" sz="quarter" idx="280" hasCustomPrompt="1"/>
          </p:nvPr>
        </p:nvSpPr>
        <p:spPr>
          <a:xfrm>
            <a:off x="6518030" y="1870787"/>
            <a:ext cx="4989757" cy="1215717"/>
          </a:xfrm>
          <a:prstGeom prst="rect">
            <a:avLst/>
          </a:prstGeom>
        </p:spPr>
        <p:txBody>
          <a:bodyPr wrap="square" lIns="0" tIns="137160" rIns="0" bIns="0">
            <a:sp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47" name="Picture Placeholder 4"/>
          <p:cNvSpPr>
            <a:spLocks noGrp="1"/>
          </p:cNvSpPr>
          <p:nvPr>
            <p:ph type="pic" sz="quarter" idx="281" hasCustomPrompt="1"/>
          </p:nvPr>
        </p:nvSpPr>
        <p:spPr>
          <a:xfrm>
            <a:off x="4796415" y="3389958"/>
            <a:ext cx="1371600" cy="1371600"/>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1" name="Text Placeholder 70"/>
          <p:cNvSpPr>
            <a:spLocks noGrp="1"/>
          </p:cNvSpPr>
          <p:nvPr>
            <p:ph type="body" sz="quarter" idx="282" hasCustomPrompt="1"/>
          </p:nvPr>
        </p:nvSpPr>
        <p:spPr>
          <a:xfrm>
            <a:off x="6519706" y="3413300"/>
            <a:ext cx="4989757"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52" name="Text Placeholder 70"/>
          <p:cNvSpPr>
            <a:spLocks noGrp="1"/>
          </p:cNvSpPr>
          <p:nvPr>
            <p:ph type="body" sz="quarter" idx="283" hasCustomPrompt="1"/>
          </p:nvPr>
        </p:nvSpPr>
        <p:spPr>
          <a:xfrm>
            <a:off x="6519706" y="3647278"/>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53" name="Text Placeholder 70"/>
          <p:cNvSpPr>
            <a:spLocks noGrp="1"/>
          </p:cNvSpPr>
          <p:nvPr>
            <p:ph type="body" sz="quarter" idx="284" hasCustomPrompt="1"/>
          </p:nvPr>
        </p:nvSpPr>
        <p:spPr>
          <a:xfrm>
            <a:off x="6519706" y="3830471"/>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54" name="Text Placeholder 70"/>
          <p:cNvSpPr>
            <a:spLocks noGrp="1"/>
          </p:cNvSpPr>
          <p:nvPr>
            <p:ph type="body" sz="quarter" idx="285" hasCustomPrompt="1"/>
          </p:nvPr>
        </p:nvSpPr>
        <p:spPr>
          <a:xfrm>
            <a:off x="6519706" y="4013667"/>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55" name="Text Placeholder 70"/>
          <p:cNvSpPr>
            <a:spLocks noGrp="1"/>
          </p:cNvSpPr>
          <p:nvPr>
            <p:ph type="body" sz="quarter" idx="286" hasCustomPrompt="1"/>
          </p:nvPr>
        </p:nvSpPr>
        <p:spPr>
          <a:xfrm>
            <a:off x="6519706" y="4196863"/>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56" name="Text Placeholder 70"/>
          <p:cNvSpPr>
            <a:spLocks noGrp="1"/>
          </p:cNvSpPr>
          <p:nvPr>
            <p:ph type="body" sz="quarter" idx="287" hasCustomPrompt="1"/>
          </p:nvPr>
        </p:nvSpPr>
        <p:spPr>
          <a:xfrm>
            <a:off x="6519706" y="4382503"/>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first.last@faegredrinker.com 11 pt. all lower case</a:t>
            </a:r>
            <a:endParaRPr lang="en-US" dirty="0"/>
          </a:p>
        </p:txBody>
      </p:sp>
      <p:sp>
        <p:nvSpPr>
          <p:cNvPr id="58" name="Text Placeholder 2"/>
          <p:cNvSpPr>
            <a:spLocks noGrp="1"/>
          </p:cNvSpPr>
          <p:nvPr>
            <p:ph type="body" sz="quarter" idx="288" hasCustomPrompt="1"/>
          </p:nvPr>
        </p:nvSpPr>
        <p:spPr>
          <a:xfrm>
            <a:off x="6519706" y="4565421"/>
            <a:ext cx="4989757" cy="1215717"/>
          </a:xfrm>
          <a:prstGeom prst="rect">
            <a:avLst/>
          </a:prstGeom>
        </p:spPr>
        <p:txBody>
          <a:bodyPr wrap="square" lIns="0" tIns="137160" rIns="0" bIns="0">
            <a:sp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a:t>. 12 </a:t>
            </a:r>
            <a:r>
              <a:rPr lang="en-US" dirty="0"/>
              <a:t>pt.</a:t>
            </a:r>
          </a:p>
        </p:txBody>
      </p:sp>
      <p:sp>
        <p:nvSpPr>
          <p:cNvPr id="24" name="Text Placeholder 2"/>
          <p:cNvSpPr>
            <a:spLocks noGrp="1"/>
          </p:cNvSpPr>
          <p:nvPr>
            <p:ph type="body" sz="quarter" idx="279" hasCustomPrompt="1"/>
          </p:nvPr>
        </p:nvSpPr>
        <p:spPr>
          <a:xfrm>
            <a:off x="1051560" y="0"/>
            <a:ext cx="3383280" cy="6263640"/>
          </a:xfrm>
          <a:prstGeom prst="rect">
            <a:avLst/>
          </a:prstGeom>
          <a:gradFill>
            <a:gsLst>
              <a:gs pos="15000">
                <a:schemeClr val="accent1">
                  <a:alpha val="90000"/>
                </a:schemeClr>
              </a:gs>
              <a:gs pos="85000">
                <a:schemeClr val="tx1">
                  <a:alpha val="90000"/>
                </a:schemeClr>
              </a:gs>
            </a:gsLst>
            <a:lin ang="2160000" scaled="0"/>
          </a:gradFill>
        </p:spPr>
        <p:txBody>
          <a:bodyPr lIns="457200" tIns="685800" rIns="457200" bIns="685800" anchor="ctr" anchorCtr="0"/>
          <a:lstStyle>
            <a:lvl1pPr marL="0" indent="0">
              <a:buFontTx/>
              <a:buNone/>
              <a:defRPr sz="3600" b="1">
                <a:solidFill>
                  <a:schemeClr val="bg1"/>
                </a:solidFill>
              </a:defRPr>
            </a:lvl1pPr>
            <a:lvl2pPr marL="0" indent="0">
              <a:buFontTx/>
              <a:buNone/>
              <a:defRPr sz="1600">
                <a:solidFill>
                  <a:schemeClr val="accent5"/>
                </a:solidFill>
              </a:defRPr>
            </a:lvl2pPr>
            <a:lvl3pPr marL="0" indent="0">
              <a:buFont typeface="Arial" panose="020B0604020202020204" pitchFamily="34" charset="0"/>
              <a:buNone/>
              <a:defRPr sz="1600">
                <a:solidFill>
                  <a:schemeClr val="accent5"/>
                </a:solidFill>
              </a:defRPr>
            </a:lvl3pPr>
            <a:lvl4pPr marL="0" indent="0">
              <a:buFont typeface="Arial" panose="020B0604020202020204" pitchFamily="34" charset="0"/>
              <a:buNone/>
              <a:defRPr sz="1600">
                <a:solidFill>
                  <a:schemeClr val="accent5"/>
                </a:solidFill>
              </a:defRPr>
            </a:lvl4pPr>
            <a:lvl5pPr marL="0" indent="0">
              <a:buFont typeface="Arial" panose="020B0604020202020204" pitchFamily="34" charset="0"/>
              <a:buNone/>
              <a:defRPr sz="1600">
                <a:solidFill>
                  <a:schemeClr val="accent5"/>
                </a:solidFill>
              </a:defRPr>
            </a:lvl5pPr>
            <a:lvl6pPr marL="0" indent="0">
              <a:buNone/>
              <a:defRPr sz="1600">
                <a:solidFill>
                  <a:schemeClr val="accent5"/>
                </a:solidFill>
              </a:defRPr>
            </a:lvl6pPr>
            <a:lvl7pPr marL="0" indent="0">
              <a:buNone/>
              <a:defRPr sz="1600">
                <a:solidFill>
                  <a:schemeClr val="accent5"/>
                </a:solidFill>
              </a:defRPr>
            </a:lvl7pPr>
            <a:lvl8pPr marL="0" indent="0">
              <a:buNone/>
              <a:defRPr sz="1600">
                <a:solidFill>
                  <a:schemeClr val="accent5"/>
                </a:solidFill>
              </a:defRPr>
            </a:lvl8pPr>
            <a:lvl9pPr marL="0" indent="0">
              <a:buNone/>
              <a:defRPr sz="1600">
                <a:solidFill>
                  <a:schemeClr val="accent5"/>
                </a:solidFill>
              </a:defRPr>
            </a:lvl9pPr>
          </a:lstStyle>
          <a:p>
            <a:pPr lvl="0"/>
            <a:r>
              <a:rPr lang="en-US" dirty="0"/>
              <a:t>Meet the team 36 pt. Bold</a:t>
            </a:r>
          </a:p>
          <a:p>
            <a:pPr lvl="1"/>
            <a:r>
              <a:rPr lang="en-US" dirty="0"/>
              <a:t>Click “Increase List Level” to produce this style subhead 16 </a:t>
            </a:r>
            <a:r>
              <a:rPr lang="en-US"/>
              <a:t>pt.</a:t>
            </a:r>
          </a:p>
        </p:txBody>
      </p:sp>
    </p:spTree>
    <p:extLst>
      <p:ext uri="{BB962C8B-B14F-4D97-AF65-F5344CB8AC3E}">
        <p14:creationId xmlns:p14="http://schemas.microsoft.com/office/powerpoint/2010/main" val="107456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People: 2 Total Stacked Chartreuse">
    <p:spTree>
      <p:nvGrpSpPr>
        <p:cNvPr id="1" name=""/>
        <p:cNvGrpSpPr/>
        <p:nvPr/>
      </p:nvGrpSpPr>
      <p:grpSpPr>
        <a:xfrm>
          <a:off x="0" y="0"/>
          <a:ext cx="0" cy="0"/>
          <a:chOff x="0" y="0"/>
          <a:chExt cx="0" cy="0"/>
        </a:xfrm>
      </p:grpSpPr>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7" name="Rectangle 56"/>
          <p:cNvSpPr/>
          <p:nvPr userDrawn="1"/>
        </p:nvSpPr>
        <p:spPr>
          <a:xfrm>
            <a:off x="8054237" y="1"/>
            <a:ext cx="4137762" cy="6257925"/>
          </a:xfrm>
          <a:prstGeom prst="rect">
            <a:avLst/>
          </a:prstGeom>
          <a:blipFill dpi="0" rotWithShape="1">
            <a:blip r:embed="rId2">
              <a:alphaModFix amt="2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Picture Placeholder 4"/>
          <p:cNvSpPr>
            <a:spLocks noGrp="1"/>
          </p:cNvSpPr>
          <p:nvPr>
            <p:ph type="pic" sz="quarter" idx="10" hasCustomPrompt="1"/>
          </p:nvPr>
        </p:nvSpPr>
        <p:spPr>
          <a:xfrm>
            <a:off x="4794740" y="695325"/>
            <a:ext cx="1371600" cy="1371600"/>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 name="Text Placeholder 70"/>
          <p:cNvSpPr>
            <a:spLocks noGrp="1"/>
          </p:cNvSpPr>
          <p:nvPr>
            <p:ph type="body" sz="quarter" idx="14" hasCustomPrompt="1"/>
          </p:nvPr>
        </p:nvSpPr>
        <p:spPr>
          <a:xfrm>
            <a:off x="6518030" y="718666"/>
            <a:ext cx="4989757"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6" name="Text Placeholder 70"/>
          <p:cNvSpPr>
            <a:spLocks noGrp="1"/>
          </p:cNvSpPr>
          <p:nvPr>
            <p:ph type="body" sz="quarter" idx="15" hasCustomPrompt="1"/>
          </p:nvPr>
        </p:nvSpPr>
        <p:spPr>
          <a:xfrm>
            <a:off x="6518030" y="952645"/>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8" name="Text Placeholder 70"/>
          <p:cNvSpPr>
            <a:spLocks noGrp="1"/>
          </p:cNvSpPr>
          <p:nvPr>
            <p:ph type="body" sz="quarter" idx="16" hasCustomPrompt="1"/>
          </p:nvPr>
        </p:nvSpPr>
        <p:spPr>
          <a:xfrm>
            <a:off x="6518030" y="1135838"/>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9" name="Text Placeholder 70"/>
          <p:cNvSpPr>
            <a:spLocks noGrp="1"/>
          </p:cNvSpPr>
          <p:nvPr>
            <p:ph type="body" sz="quarter" idx="17" hasCustomPrompt="1"/>
          </p:nvPr>
        </p:nvSpPr>
        <p:spPr>
          <a:xfrm>
            <a:off x="6518030" y="1319034"/>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6518030" y="1502230"/>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13" name="Text Placeholder 70"/>
          <p:cNvSpPr>
            <a:spLocks noGrp="1"/>
          </p:cNvSpPr>
          <p:nvPr>
            <p:ph type="body" sz="quarter" idx="115" hasCustomPrompt="1"/>
          </p:nvPr>
        </p:nvSpPr>
        <p:spPr>
          <a:xfrm>
            <a:off x="6518030" y="1687870"/>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first.last@faegredrinker.com 11 pt. all lower case</a:t>
            </a:r>
            <a:endParaRPr lang="en-US" dirty="0"/>
          </a:p>
        </p:txBody>
      </p:sp>
      <p:sp>
        <p:nvSpPr>
          <p:cNvPr id="3" name="Text Placeholder 2"/>
          <p:cNvSpPr>
            <a:spLocks noGrp="1"/>
          </p:cNvSpPr>
          <p:nvPr>
            <p:ph type="body" sz="quarter" idx="280" hasCustomPrompt="1"/>
          </p:nvPr>
        </p:nvSpPr>
        <p:spPr>
          <a:xfrm>
            <a:off x="6518030" y="1870787"/>
            <a:ext cx="4989757" cy="1215717"/>
          </a:xfrm>
          <a:prstGeom prst="rect">
            <a:avLst/>
          </a:prstGeom>
        </p:spPr>
        <p:txBody>
          <a:bodyPr wrap="square" lIns="0" tIns="137160" rIns="0" bIns="0">
            <a:sp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47" name="Picture Placeholder 4"/>
          <p:cNvSpPr>
            <a:spLocks noGrp="1"/>
          </p:cNvSpPr>
          <p:nvPr>
            <p:ph type="pic" sz="quarter" idx="281" hasCustomPrompt="1"/>
          </p:nvPr>
        </p:nvSpPr>
        <p:spPr>
          <a:xfrm>
            <a:off x="4796415" y="3389958"/>
            <a:ext cx="1371600" cy="1371600"/>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1" name="Text Placeholder 70"/>
          <p:cNvSpPr>
            <a:spLocks noGrp="1"/>
          </p:cNvSpPr>
          <p:nvPr>
            <p:ph type="body" sz="quarter" idx="282" hasCustomPrompt="1"/>
          </p:nvPr>
        </p:nvSpPr>
        <p:spPr>
          <a:xfrm>
            <a:off x="6519706" y="3413300"/>
            <a:ext cx="4989757"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52" name="Text Placeholder 70"/>
          <p:cNvSpPr>
            <a:spLocks noGrp="1"/>
          </p:cNvSpPr>
          <p:nvPr>
            <p:ph type="body" sz="quarter" idx="283" hasCustomPrompt="1"/>
          </p:nvPr>
        </p:nvSpPr>
        <p:spPr>
          <a:xfrm>
            <a:off x="6519706" y="3647278"/>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53" name="Text Placeholder 70"/>
          <p:cNvSpPr>
            <a:spLocks noGrp="1"/>
          </p:cNvSpPr>
          <p:nvPr>
            <p:ph type="body" sz="quarter" idx="284" hasCustomPrompt="1"/>
          </p:nvPr>
        </p:nvSpPr>
        <p:spPr>
          <a:xfrm>
            <a:off x="6519706" y="3830471"/>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Practice Group or Office 11 pt.</a:t>
            </a:r>
          </a:p>
        </p:txBody>
      </p:sp>
      <p:sp>
        <p:nvSpPr>
          <p:cNvPr id="54" name="Text Placeholder 70"/>
          <p:cNvSpPr>
            <a:spLocks noGrp="1"/>
          </p:cNvSpPr>
          <p:nvPr>
            <p:ph type="body" sz="quarter" idx="285" hasCustomPrompt="1"/>
          </p:nvPr>
        </p:nvSpPr>
        <p:spPr>
          <a:xfrm>
            <a:off x="6519706" y="4013667"/>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55" name="Text Placeholder 70"/>
          <p:cNvSpPr>
            <a:spLocks noGrp="1"/>
          </p:cNvSpPr>
          <p:nvPr>
            <p:ph type="body" sz="quarter" idx="286" hasCustomPrompt="1"/>
          </p:nvPr>
        </p:nvSpPr>
        <p:spPr>
          <a:xfrm>
            <a:off x="6519706" y="4196863"/>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56" name="Text Placeholder 70"/>
          <p:cNvSpPr>
            <a:spLocks noGrp="1"/>
          </p:cNvSpPr>
          <p:nvPr>
            <p:ph type="body" sz="quarter" idx="287" hasCustomPrompt="1"/>
          </p:nvPr>
        </p:nvSpPr>
        <p:spPr>
          <a:xfrm>
            <a:off x="6519706" y="4382503"/>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first.last@faegredrinker.com 11 pt. all lower case</a:t>
            </a:r>
            <a:endParaRPr lang="en-US" dirty="0"/>
          </a:p>
        </p:txBody>
      </p:sp>
      <p:sp>
        <p:nvSpPr>
          <p:cNvPr id="58" name="Text Placeholder 2"/>
          <p:cNvSpPr>
            <a:spLocks noGrp="1"/>
          </p:cNvSpPr>
          <p:nvPr>
            <p:ph type="body" sz="quarter" idx="288" hasCustomPrompt="1"/>
          </p:nvPr>
        </p:nvSpPr>
        <p:spPr>
          <a:xfrm>
            <a:off x="6519706" y="4565421"/>
            <a:ext cx="4989757" cy="1215717"/>
          </a:xfrm>
          <a:prstGeom prst="rect">
            <a:avLst/>
          </a:prstGeom>
        </p:spPr>
        <p:txBody>
          <a:bodyPr wrap="square" lIns="0" tIns="137160" rIns="0" bIns="0">
            <a:sp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a:t>. 12 </a:t>
            </a:r>
            <a:r>
              <a:rPr lang="en-US" dirty="0"/>
              <a:t>pt.</a:t>
            </a:r>
          </a:p>
        </p:txBody>
      </p:sp>
      <p:sp>
        <p:nvSpPr>
          <p:cNvPr id="24" name="Text Placeholder 2"/>
          <p:cNvSpPr>
            <a:spLocks noGrp="1"/>
          </p:cNvSpPr>
          <p:nvPr>
            <p:ph type="body" sz="quarter" idx="279" hasCustomPrompt="1"/>
          </p:nvPr>
        </p:nvSpPr>
        <p:spPr>
          <a:xfrm>
            <a:off x="1051560" y="4782"/>
            <a:ext cx="3383280" cy="6254496"/>
          </a:xfrm>
          <a:prstGeom prst="rect">
            <a:avLst/>
          </a:prstGeom>
          <a:gradFill>
            <a:gsLst>
              <a:gs pos="15000">
                <a:schemeClr val="accent5">
                  <a:alpha val="90000"/>
                </a:schemeClr>
              </a:gs>
              <a:gs pos="85000">
                <a:srgbClr val="4B8A00">
                  <a:alpha val="90000"/>
                </a:srgbClr>
              </a:gs>
            </a:gsLst>
            <a:lin ang="2160000" scaled="0"/>
          </a:gradFill>
        </p:spPr>
        <p:txBody>
          <a:bodyPr lIns="457200" tIns="685800" rIns="457200" bIns="685800" anchor="ctr" anchorCtr="0"/>
          <a:lstStyle>
            <a:lvl1pPr marL="0" indent="0">
              <a:buFontTx/>
              <a:buNone/>
              <a:defRPr sz="3600" b="1">
                <a:solidFill>
                  <a:schemeClr val="bg1"/>
                </a:solidFill>
              </a:defRPr>
            </a:lvl1pPr>
            <a:lvl2pPr marL="0" indent="0">
              <a:buFontTx/>
              <a:buNone/>
              <a:defRPr sz="1600">
                <a:solidFill>
                  <a:schemeClr val="tx1"/>
                </a:solidFill>
              </a:defRPr>
            </a:lvl2pPr>
            <a:lvl3pPr marL="0" indent="0">
              <a:buFont typeface="Arial" panose="020B0604020202020204" pitchFamily="34" charset="0"/>
              <a:buNone/>
              <a:defRPr sz="1600"/>
            </a:lvl3pPr>
            <a:lvl4pPr marL="0" indent="0">
              <a:buFont typeface="Arial" panose="020B0604020202020204" pitchFamily="34" charset="0"/>
              <a:buNone/>
              <a:defRPr sz="1600"/>
            </a:lvl4pPr>
            <a:lvl5pPr marL="0" indent="0">
              <a:buFont typeface="Arial" panose="020B0604020202020204" pitchFamily="34" charse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Meet the team 36 pt. Bold</a:t>
            </a:r>
          </a:p>
          <a:p>
            <a:pPr lvl="1"/>
            <a:r>
              <a:rPr lang="en-US" dirty="0"/>
              <a:t>Click “Increase List Level” to produce this style subhead 16 </a:t>
            </a:r>
            <a:r>
              <a:rPr lang="en-US"/>
              <a:t>pt.</a:t>
            </a:r>
          </a:p>
        </p:txBody>
      </p:sp>
    </p:spTree>
    <p:extLst>
      <p:ext uri="{BB962C8B-B14F-4D97-AF65-F5344CB8AC3E}">
        <p14:creationId xmlns:p14="http://schemas.microsoft.com/office/powerpoint/2010/main" val="272404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People: 2 Total Right">
    <p:spTree>
      <p:nvGrpSpPr>
        <p:cNvPr id="1" name=""/>
        <p:cNvGrpSpPr/>
        <p:nvPr/>
      </p:nvGrpSpPr>
      <p:grpSpPr>
        <a:xfrm>
          <a:off x="0" y="0"/>
          <a:ext cx="0" cy="0"/>
          <a:chOff x="0" y="0"/>
          <a:chExt cx="0" cy="0"/>
        </a:xfrm>
      </p:grpSpPr>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7" name="Rectangle 56"/>
          <p:cNvSpPr/>
          <p:nvPr userDrawn="1"/>
        </p:nvSpPr>
        <p:spPr>
          <a:xfrm>
            <a:off x="8054237" y="1"/>
            <a:ext cx="4137762" cy="6257925"/>
          </a:xfrm>
          <a:prstGeom prst="rect">
            <a:avLst/>
          </a:prstGeom>
          <a:blipFill dpi="0" rotWithShape="1">
            <a:blip r:embed="rId2">
              <a:alphaModFix amt="2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Picture Placeholder 4"/>
          <p:cNvSpPr>
            <a:spLocks noGrp="1"/>
          </p:cNvSpPr>
          <p:nvPr>
            <p:ph type="pic" sz="quarter" idx="10" hasCustomPrompt="1"/>
          </p:nvPr>
        </p:nvSpPr>
        <p:spPr>
          <a:xfrm>
            <a:off x="4593765" y="1007347"/>
            <a:ext cx="1828800" cy="1828800"/>
          </a:xfrm>
          <a:prstGeom prst="rect">
            <a:avLst/>
          </a:prstGeom>
          <a:noFill/>
          <a:ln w="25400">
            <a:noFill/>
          </a:ln>
        </p:spPr>
        <p:txBody>
          <a:bodyPr lIns="0" tIns="0" rIns="0" bIns="0" anchor="ctr" anchorCtr="0"/>
          <a:lstStyle>
            <a:lvl1pPr marL="0" indent="0" algn="ctr">
              <a:spcBef>
                <a:spcPts val="0"/>
              </a:spcBef>
              <a:buNone/>
              <a:defRPr sz="1200" b="1">
                <a:solidFill>
                  <a:schemeClr val="bg2"/>
                </a:solidFill>
              </a:defRPr>
            </a:lvl1pPr>
          </a:lstStyle>
          <a:p>
            <a:r>
              <a:rPr lang="en-US" dirty="0"/>
              <a:t>Click to insert portrait thumbnail</a:t>
            </a:r>
          </a:p>
        </p:txBody>
      </p:sp>
      <p:sp>
        <p:nvSpPr>
          <p:cNvPr id="5" name="Text Placeholder 70"/>
          <p:cNvSpPr>
            <a:spLocks noGrp="1"/>
          </p:cNvSpPr>
          <p:nvPr>
            <p:ph type="body" sz="quarter" idx="14" hasCustomPrompt="1"/>
          </p:nvPr>
        </p:nvSpPr>
        <p:spPr>
          <a:xfrm>
            <a:off x="4593765" y="2973368"/>
            <a:ext cx="3200400"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6" name="Text Placeholder 70"/>
          <p:cNvSpPr>
            <a:spLocks noGrp="1"/>
          </p:cNvSpPr>
          <p:nvPr>
            <p:ph type="body" sz="quarter" idx="15" hasCustomPrompt="1"/>
          </p:nvPr>
        </p:nvSpPr>
        <p:spPr>
          <a:xfrm>
            <a:off x="4593765" y="3207347"/>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8" name="Text Placeholder 70"/>
          <p:cNvSpPr>
            <a:spLocks noGrp="1"/>
          </p:cNvSpPr>
          <p:nvPr>
            <p:ph type="body" sz="quarter" idx="16" hasCustomPrompt="1"/>
          </p:nvPr>
        </p:nvSpPr>
        <p:spPr>
          <a:xfrm>
            <a:off x="4593765" y="3390540"/>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9" name="Text Placeholder 70"/>
          <p:cNvSpPr>
            <a:spLocks noGrp="1"/>
          </p:cNvSpPr>
          <p:nvPr>
            <p:ph type="body" sz="quarter" idx="17" hasCustomPrompt="1"/>
          </p:nvPr>
        </p:nvSpPr>
        <p:spPr>
          <a:xfrm>
            <a:off x="4593765" y="3573736"/>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4593765" y="3756932"/>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13" name="Text Placeholder 70"/>
          <p:cNvSpPr>
            <a:spLocks noGrp="1"/>
          </p:cNvSpPr>
          <p:nvPr>
            <p:ph type="body" sz="quarter" idx="115" hasCustomPrompt="1"/>
          </p:nvPr>
        </p:nvSpPr>
        <p:spPr>
          <a:xfrm>
            <a:off x="4593765" y="3942572"/>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first.last@faegredrinker.com 11 </a:t>
            </a:r>
            <a:r>
              <a:rPr lang="en-US"/>
              <a:t>pt. all lower case</a:t>
            </a:r>
            <a:endParaRPr lang="en-US" dirty="0"/>
          </a:p>
        </p:txBody>
      </p:sp>
      <p:sp>
        <p:nvSpPr>
          <p:cNvPr id="3" name="Text Placeholder 2"/>
          <p:cNvSpPr>
            <a:spLocks noGrp="1"/>
          </p:cNvSpPr>
          <p:nvPr>
            <p:ph type="body" sz="quarter" idx="280" hasCustomPrompt="1"/>
          </p:nvPr>
        </p:nvSpPr>
        <p:spPr>
          <a:xfrm>
            <a:off x="4593765" y="4125488"/>
            <a:ext cx="3200400" cy="2132437"/>
          </a:xfrm>
          <a:prstGeom prst="rect">
            <a:avLst/>
          </a:prstGeom>
        </p:spPr>
        <p:txBody>
          <a:bodyPr lIns="0" tIns="137160" rIns="0" bIns="320040">
            <a:no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7" name="Text Placeholder 6"/>
          <p:cNvSpPr>
            <a:spLocks noGrp="1"/>
          </p:cNvSpPr>
          <p:nvPr>
            <p:ph type="body" sz="quarter" idx="289" hasCustomPrompt="1"/>
          </p:nvPr>
        </p:nvSpPr>
        <p:spPr>
          <a:xfrm>
            <a:off x="685800" y="1004834"/>
            <a:ext cx="3390900" cy="5275335"/>
          </a:xfrm>
          <a:prstGeom prst="rect">
            <a:avLst/>
          </a:prstGeom>
        </p:spPr>
        <p:txBody>
          <a:bodyPr lIns="0" tIns="0" rIns="0" bIns="320040"/>
          <a:lstStyle>
            <a:lvl1pPr marL="0" indent="0">
              <a:spcAft>
                <a:spcPts val="601"/>
              </a:spcAft>
              <a:buNone/>
              <a:defRPr b="1"/>
            </a:lvl1pPr>
            <a:lvl2pPr marL="0" indent="0">
              <a:spcAft>
                <a:spcPts val="1200"/>
              </a:spcAft>
              <a:buNone/>
              <a:defRPr sz="1600"/>
            </a:lvl2pPr>
            <a:lvl3pPr marL="231772" indent="-228597">
              <a:spcBef>
                <a:spcPts val="400"/>
              </a:spcBef>
              <a:spcAft>
                <a:spcPts val="400"/>
              </a:spcAft>
              <a:buClr>
                <a:schemeClr val="accent1"/>
              </a:buClr>
              <a:buFont typeface="Wingdings" panose="05000000000000000000" pitchFamily="2" charset="2"/>
              <a:buChar char="§"/>
              <a:defRPr sz="1401"/>
            </a:lvl3pPr>
            <a:lvl4pPr marL="228597" indent="-228597">
              <a:buClr>
                <a:schemeClr val="accent1"/>
              </a:buClr>
              <a:buFont typeface="Wingdings" panose="05000000000000000000" pitchFamily="2" charset="2"/>
              <a:buChar char="§"/>
              <a:tabLst/>
              <a:defRPr sz="1401"/>
            </a:lvl4pPr>
            <a:lvl5pPr marL="228597" indent="-228597">
              <a:buClr>
                <a:schemeClr val="accent1"/>
              </a:buClr>
              <a:buFont typeface="Wingdings" panose="05000000000000000000" pitchFamily="2" charset="2"/>
              <a:buChar char="§"/>
              <a:tabLst/>
              <a:defRPr sz="1401"/>
            </a:lvl5pPr>
            <a:lvl6pPr marL="228597" indent="-228597">
              <a:buClr>
                <a:schemeClr val="accent1"/>
              </a:buClr>
              <a:buFont typeface="Wingdings" panose="05000000000000000000" pitchFamily="2" charset="2"/>
              <a:buChar char="§"/>
              <a:tabLst/>
              <a:defRPr sz="1401"/>
            </a:lvl6pPr>
            <a:lvl7pPr marL="228597" indent="-228597">
              <a:buClr>
                <a:schemeClr val="accent1"/>
              </a:buClr>
              <a:buFont typeface="Wingdings" panose="05000000000000000000" pitchFamily="2" charset="2"/>
              <a:buChar char="§"/>
              <a:tabLst/>
              <a:defRPr sz="1401"/>
            </a:lvl7pPr>
          </a:lstStyle>
          <a:p>
            <a:pPr lvl="0"/>
            <a:r>
              <a:rPr lang="en-US" dirty="0"/>
              <a:t>Meet our team </a:t>
            </a:r>
            <a:br>
              <a:rPr lang="en-US" dirty="0"/>
            </a:br>
            <a:r>
              <a:rPr lang="en-US" dirty="0"/>
              <a:t>28 pt. Bold</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16 pt. </a:t>
            </a:r>
          </a:p>
          <a:p>
            <a:pPr lvl="2"/>
            <a:r>
              <a:rPr lang="en-US" dirty="0"/>
              <a:t>Bullet 14 pt.</a:t>
            </a:r>
          </a:p>
          <a:p>
            <a:pPr lvl="2"/>
            <a:r>
              <a:rPr lang="en-US" dirty="0"/>
              <a:t>Bullet 14 pt.</a:t>
            </a:r>
          </a:p>
          <a:p>
            <a:pPr lvl="2"/>
            <a:r>
              <a:rPr lang="en-US" dirty="0"/>
              <a:t>Bullet 14 </a:t>
            </a:r>
            <a:r>
              <a:rPr lang="en-US"/>
              <a:t>pt.</a:t>
            </a:r>
          </a:p>
        </p:txBody>
      </p:sp>
      <p:sp>
        <p:nvSpPr>
          <p:cNvPr id="27" name="Picture Placeholder 147"/>
          <p:cNvSpPr>
            <a:spLocks noGrp="1"/>
          </p:cNvSpPr>
          <p:nvPr>
            <p:ph type="pic" sz="quarter" idx="249" hasCustomPrompt="1"/>
          </p:nvPr>
        </p:nvSpPr>
        <p:spPr>
          <a:xfrm>
            <a:off x="0" y="0"/>
            <a:ext cx="12192000" cy="685800"/>
          </a:xfrm>
          <a:prstGeom prst="rect">
            <a:avLst/>
          </a:prstGeom>
          <a:solidFill>
            <a:schemeClr val="bg2"/>
          </a:solidFill>
        </p:spPr>
        <p:txBody>
          <a:bodyPr anchor="ctr" anchorCtr="0"/>
          <a:lstStyle>
            <a:lvl1pPr marL="0" indent="0" algn="ctr">
              <a:buNone/>
              <a:defRPr sz="1200" b="1">
                <a:solidFill>
                  <a:schemeClr val="bg1"/>
                </a:solidFill>
              </a:defRPr>
            </a:lvl1pPr>
          </a:lstStyle>
          <a:p>
            <a:r>
              <a:rPr lang="en-US" dirty="0"/>
              <a:t>Click to insert image</a:t>
            </a:r>
          </a:p>
        </p:txBody>
      </p:sp>
      <p:sp>
        <p:nvSpPr>
          <p:cNvPr id="36" name="Picture Placeholder 4"/>
          <p:cNvSpPr>
            <a:spLocks noGrp="1"/>
          </p:cNvSpPr>
          <p:nvPr>
            <p:ph type="pic" sz="quarter" idx="290" hasCustomPrompt="1"/>
          </p:nvPr>
        </p:nvSpPr>
        <p:spPr>
          <a:xfrm>
            <a:off x="8305801" y="1019070"/>
            <a:ext cx="1828800" cy="1828800"/>
          </a:xfrm>
          <a:prstGeom prst="rect">
            <a:avLst/>
          </a:prstGeom>
          <a:noFill/>
          <a:ln w="25400">
            <a:noFill/>
          </a:ln>
        </p:spPr>
        <p:txBody>
          <a:bodyPr lIns="0" tIns="0" rIns="0" bIns="0" anchor="ctr" anchorCtr="0"/>
          <a:lstStyle>
            <a:lvl1pPr marL="0" indent="0" algn="ctr">
              <a:spcBef>
                <a:spcPts val="0"/>
              </a:spcBef>
              <a:buNone/>
              <a:defRPr sz="1200" b="1">
                <a:solidFill>
                  <a:schemeClr val="bg2"/>
                </a:solidFill>
              </a:defRPr>
            </a:lvl1pPr>
          </a:lstStyle>
          <a:p>
            <a:r>
              <a:rPr lang="en-US" dirty="0"/>
              <a:t>Click to insert portrait thumbnail</a:t>
            </a:r>
          </a:p>
        </p:txBody>
      </p:sp>
      <p:sp>
        <p:nvSpPr>
          <p:cNvPr id="37" name="Text Placeholder 70"/>
          <p:cNvSpPr>
            <a:spLocks noGrp="1"/>
          </p:cNvSpPr>
          <p:nvPr>
            <p:ph type="body" sz="quarter" idx="291" hasCustomPrompt="1"/>
          </p:nvPr>
        </p:nvSpPr>
        <p:spPr>
          <a:xfrm>
            <a:off x="8305802" y="2985091"/>
            <a:ext cx="3200400"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38" name="Text Placeholder 70"/>
          <p:cNvSpPr>
            <a:spLocks noGrp="1"/>
          </p:cNvSpPr>
          <p:nvPr>
            <p:ph type="body" sz="quarter" idx="292" hasCustomPrompt="1"/>
          </p:nvPr>
        </p:nvSpPr>
        <p:spPr>
          <a:xfrm>
            <a:off x="8305802" y="3219070"/>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39" name="Text Placeholder 70"/>
          <p:cNvSpPr>
            <a:spLocks noGrp="1"/>
          </p:cNvSpPr>
          <p:nvPr>
            <p:ph type="body" sz="quarter" idx="293" hasCustomPrompt="1"/>
          </p:nvPr>
        </p:nvSpPr>
        <p:spPr>
          <a:xfrm>
            <a:off x="8305802" y="3402263"/>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40" name="Text Placeholder 70"/>
          <p:cNvSpPr>
            <a:spLocks noGrp="1"/>
          </p:cNvSpPr>
          <p:nvPr>
            <p:ph type="body" sz="quarter" idx="294" hasCustomPrompt="1"/>
          </p:nvPr>
        </p:nvSpPr>
        <p:spPr>
          <a:xfrm>
            <a:off x="8305802" y="3585459"/>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41" name="Text Placeholder 70"/>
          <p:cNvSpPr>
            <a:spLocks noGrp="1"/>
          </p:cNvSpPr>
          <p:nvPr>
            <p:ph type="body" sz="quarter" idx="295" hasCustomPrompt="1"/>
          </p:nvPr>
        </p:nvSpPr>
        <p:spPr>
          <a:xfrm>
            <a:off x="8305802" y="3768655"/>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42" name="Text Placeholder 70"/>
          <p:cNvSpPr>
            <a:spLocks noGrp="1"/>
          </p:cNvSpPr>
          <p:nvPr>
            <p:ph type="body" sz="quarter" idx="296" hasCustomPrompt="1"/>
          </p:nvPr>
        </p:nvSpPr>
        <p:spPr>
          <a:xfrm>
            <a:off x="8305802" y="3954295"/>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first.last@faegredrinker.com 11 pt. all lower case</a:t>
            </a:r>
            <a:endParaRPr lang="en-US" dirty="0"/>
          </a:p>
        </p:txBody>
      </p:sp>
      <p:sp>
        <p:nvSpPr>
          <p:cNvPr id="43" name="Text Placeholder 2"/>
          <p:cNvSpPr>
            <a:spLocks noGrp="1"/>
          </p:cNvSpPr>
          <p:nvPr>
            <p:ph type="body" sz="quarter" idx="297" hasCustomPrompt="1"/>
          </p:nvPr>
        </p:nvSpPr>
        <p:spPr>
          <a:xfrm>
            <a:off x="8305802" y="4137211"/>
            <a:ext cx="3200400" cy="2132437"/>
          </a:xfrm>
          <a:prstGeom prst="rect">
            <a:avLst/>
          </a:prstGeom>
        </p:spPr>
        <p:txBody>
          <a:bodyPr lIns="0" tIns="137160" rIns="0" bIns="320040">
            <a:no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Tree>
    <p:extLst>
      <p:ext uri="{BB962C8B-B14F-4D97-AF65-F5344CB8AC3E}">
        <p14:creationId xmlns:p14="http://schemas.microsoft.com/office/powerpoint/2010/main" val="172387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Bio: Image Left">
    <p:spTree>
      <p:nvGrpSpPr>
        <p:cNvPr id="1" name=""/>
        <p:cNvGrpSpPr/>
        <p:nvPr/>
      </p:nvGrpSpPr>
      <p:grpSpPr>
        <a:xfrm>
          <a:off x="0" y="0"/>
          <a:ext cx="0" cy="0"/>
          <a:chOff x="0" y="0"/>
          <a:chExt cx="0" cy="0"/>
        </a:xfrm>
      </p:grpSpPr>
      <p:sp>
        <p:nvSpPr>
          <p:cNvPr id="7" name="Rectangle 6"/>
          <p:cNvSpPr/>
          <p:nvPr userDrawn="1"/>
        </p:nvSpPr>
        <p:spPr>
          <a:xfrm>
            <a:off x="1" y="1"/>
            <a:ext cx="1787704" cy="6260123"/>
          </a:xfrm>
          <a:prstGeom prst="rect">
            <a:avLst/>
          </a:prstGeom>
          <a:gradFill>
            <a:gsLst>
              <a:gs pos="15000">
                <a:schemeClr val="accent1"/>
              </a:gs>
              <a:gs pos="85000">
                <a:schemeClr val="tx1"/>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0" name="Text Placeholder 4"/>
          <p:cNvSpPr>
            <a:spLocks noGrp="1"/>
          </p:cNvSpPr>
          <p:nvPr>
            <p:ph type="body" sz="quarter" idx="10" hasCustomPrompt="1"/>
          </p:nvPr>
        </p:nvSpPr>
        <p:spPr>
          <a:xfrm>
            <a:off x="2804846" y="2270928"/>
            <a:ext cx="9387154" cy="3989196"/>
          </a:xfrm>
          <a:prstGeom prst="rect">
            <a:avLst/>
          </a:prstGeom>
        </p:spPr>
        <p:txBody>
          <a:bodyPr lIns="457200" tIns="274320" rIns="685800" bIns="320040">
            <a:noAutofit/>
          </a:bodyPr>
          <a:lstStyle>
            <a:lvl1pPr marL="0" indent="0">
              <a:lnSpc>
                <a:spcPct val="100000"/>
              </a:lnSpc>
              <a:spcBef>
                <a:spcPts val="900"/>
              </a:spcBef>
              <a:spcAft>
                <a:spcPts val="600"/>
              </a:spcAft>
              <a:buClr>
                <a:schemeClr val="accent1"/>
              </a:buClr>
              <a:buSzPct val="100000"/>
              <a:buFont typeface="Wingdings" panose="05000000000000000000" pitchFamily="2" charset="2"/>
              <a:buNone/>
              <a:defRPr sz="1401"/>
            </a:lvl1pPr>
            <a:lvl2pPr marL="171450" marR="0" indent="-171450" algn="l" defTabSz="914384" rtl="0" eaLnBrk="1" fontAlgn="auto" latinLnBrk="0" hangingPunct="1">
              <a:lnSpc>
                <a:spcPct val="90000"/>
              </a:lnSpc>
              <a:spcBef>
                <a:spcPts val="900"/>
              </a:spcBef>
              <a:spcAft>
                <a:spcPts val="0"/>
              </a:spcAft>
              <a:buClr>
                <a:schemeClr val="accent1"/>
              </a:buClr>
              <a:buSzPct val="100000"/>
              <a:buFont typeface="Wingdings" panose="05000000000000000000" pitchFamily="2" charset="2"/>
              <a:buChar char="§"/>
              <a:tabLst/>
              <a:defRPr sz="1401"/>
            </a:lvl2pPr>
            <a:lvl3pPr marL="804849" indent="-342894">
              <a:buClr>
                <a:schemeClr val="accent1"/>
              </a:buClr>
              <a:buSzPct val="100000"/>
              <a:buFont typeface="Arial" panose="020B0604020202020204" pitchFamily="34" charset="0"/>
              <a:buChar char="─"/>
              <a:defRPr sz="1401"/>
            </a:lvl3pPr>
            <a:lvl4pPr marL="969945" indent="-285746">
              <a:buClr>
                <a:schemeClr val="accent1"/>
              </a:buClr>
              <a:buSzPct val="100000"/>
              <a:buFont typeface="Arial" panose="020B0604020202020204" pitchFamily="34" charset="0"/>
              <a:buChar char="–"/>
              <a:defRPr sz="1401"/>
            </a:lvl4pPr>
            <a:lvl5pPr marL="1200130" indent="-285746">
              <a:buClr>
                <a:schemeClr val="accent1"/>
              </a:buClr>
              <a:buSzPct val="100000"/>
              <a:buFont typeface="Arial" panose="020B0604020202020204" pitchFamily="34" charset="0"/>
              <a:buChar char="–"/>
              <a:tabLst/>
              <a:defRPr sz="1401"/>
            </a:lvl5pPr>
            <a:lvl6pPr marL="1376338" indent="-228597">
              <a:buClr>
                <a:schemeClr val="accent1"/>
              </a:buClr>
              <a:buFont typeface="Arial" panose="020B0604020202020204" pitchFamily="34" charset="0"/>
              <a:buChar char="–"/>
              <a:defRPr sz="1401"/>
            </a:lvl6pPr>
            <a:lvl7pPr marL="1598585" indent="-228597">
              <a:buClr>
                <a:schemeClr val="accent1"/>
              </a:buClr>
              <a:buFont typeface="Arial" panose="020B0604020202020204" pitchFamily="34" charset="0"/>
              <a:buChar char="–"/>
              <a:defRPr sz="1401" baseline="0"/>
            </a:lvl7pPr>
            <a:lvl8pPr marL="1828768" indent="-228597">
              <a:buClr>
                <a:schemeClr val="accent1"/>
              </a:buClr>
              <a:buFont typeface="Arial" panose="020B0604020202020204" pitchFamily="34" charset="0"/>
              <a:buChar char="–"/>
              <a:defRPr sz="1401" baseline="0"/>
            </a:lvl8pPr>
            <a:lvl9pPr marL="2058952" indent="-228597">
              <a:buClr>
                <a:schemeClr val="accent1"/>
              </a:buClr>
              <a:buFont typeface="Arial" panose="020B0604020202020204" pitchFamily="34" charset="0"/>
              <a:buChar char="–"/>
              <a:defRPr sz="1401"/>
            </a:lvl9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14 pt.</a:t>
            </a:r>
          </a:p>
          <a:p>
            <a:pPr marL="342894" marR="0" lvl="1" indent="-342894" algn="l" defTabSz="914384" rtl="0" eaLnBrk="1" fontAlgn="auto" latinLnBrk="0" hangingPunct="1">
              <a:lnSpc>
                <a:spcPct val="90000"/>
              </a:lnSpc>
              <a:spcBef>
                <a:spcPts val="500"/>
              </a:spcBef>
              <a:spcAft>
                <a:spcPts val="0"/>
              </a:spcAft>
              <a:buClr>
                <a:schemeClr val="accent1"/>
              </a:buClr>
              <a:buSzPct val="100000"/>
              <a:buFont typeface="Wingdings" panose="05000000000000000000" pitchFamily="2" charset="2"/>
              <a:buChar char="§"/>
              <a:tabLst/>
              <a:defRPr/>
            </a:pPr>
            <a:r>
              <a:rPr lang="en-US"/>
              <a:t>Second level 14 pt.</a:t>
            </a:r>
          </a:p>
          <a:p>
            <a:pPr lvl="2"/>
            <a:r>
              <a:rPr lang="en-US"/>
              <a:t>Third </a:t>
            </a:r>
            <a:r>
              <a:rPr lang="en-US" dirty="0"/>
              <a:t>level 14 pt.</a:t>
            </a:r>
          </a:p>
          <a:p>
            <a:pPr lvl="3"/>
            <a:r>
              <a:rPr lang="en-US" dirty="0"/>
              <a:t>Fourth level 14 pt.</a:t>
            </a:r>
          </a:p>
          <a:p>
            <a:pPr lvl="4"/>
            <a:r>
              <a:rPr lang="en-US" dirty="0"/>
              <a:t>Fifth level 14 pt.</a:t>
            </a:r>
          </a:p>
          <a:p>
            <a:pPr lvl="5"/>
            <a:r>
              <a:rPr lang="en-US" dirty="0"/>
              <a:t>Sixth level 14 pt.</a:t>
            </a:r>
          </a:p>
          <a:p>
            <a:pPr lvl="6"/>
            <a:r>
              <a:rPr lang="en-US" dirty="0"/>
              <a:t>Seventh level 14 pt.</a:t>
            </a:r>
          </a:p>
          <a:p>
            <a:pPr lvl="7"/>
            <a:r>
              <a:rPr lang="en-US" dirty="0"/>
              <a:t>Eighth level 14 pt.</a:t>
            </a:r>
          </a:p>
          <a:p>
            <a:pPr lvl="8"/>
            <a:r>
              <a:rPr lang="en-US" dirty="0"/>
              <a:t>Ninth level 14 pt.</a:t>
            </a:r>
          </a:p>
        </p:txBody>
      </p:sp>
      <p:sp>
        <p:nvSpPr>
          <p:cNvPr id="15"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Text Placeholder 2"/>
          <p:cNvSpPr>
            <a:spLocks noGrp="1"/>
          </p:cNvSpPr>
          <p:nvPr>
            <p:ph type="body" sz="quarter" idx="12" hasCustomPrompt="1"/>
          </p:nvPr>
        </p:nvSpPr>
        <p:spPr>
          <a:xfrm>
            <a:off x="2804846" y="1"/>
            <a:ext cx="9387155" cy="1080296"/>
          </a:xfrm>
          <a:prstGeom prst="rect">
            <a:avLst/>
          </a:prstGeom>
        </p:spPr>
        <p:txBody>
          <a:bodyPr wrap="square" lIns="457200" tIns="685800" rIns="685800" bIns="0">
            <a:spAutoFit/>
          </a:bodyPr>
          <a:lstStyle>
            <a:lvl1pPr marL="0" indent="0">
              <a:buNone/>
              <a:defRPr b="1"/>
            </a:lvl1pPr>
            <a:lvl2pPr marL="0" indent="0">
              <a:buNone/>
              <a:defRPr/>
            </a:lvl2pPr>
            <a:lvl3pPr marL="914384" indent="0">
              <a:buNone/>
              <a:defRPr/>
            </a:lvl3pPr>
            <a:lvl4pPr marL="1371576" indent="0">
              <a:buNone/>
              <a:defRPr/>
            </a:lvl4pPr>
            <a:lvl5pPr marL="1828768" indent="0">
              <a:buNone/>
              <a:defRPr/>
            </a:lvl5pPr>
          </a:lstStyle>
          <a:p>
            <a:pPr lvl="0"/>
            <a:r>
              <a:rPr lang="en-US" dirty="0"/>
              <a:t>First A. Last Name 28 pt. Bold</a:t>
            </a:r>
          </a:p>
        </p:txBody>
      </p:sp>
      <p:sp>
        <p:nvSpPr>
          <p:cNvPr id="5" name="Text Placeholder 4"/>
          <p:cNvSpPr>
            <a:spLocks noGrp="1"/>
          </p:cNvSpPr>
          <p:nvPr>
            <p:ph type="body" sz="quarter" idx="13" hasCustomPrompt="1"/>
          </p:nvPr>
        </p:nvSpPr>
        <p:spPr>
          <a:xfrm>
            <a:off x="2804846" y="1085850"/>
            <a:ext cx="9387155" cy="258532"/>
          </a:xfrm>
          <a:prstGeom prst="rect">
            <a:avLst/>
          </a:prstGeom>
        </p:spPr>
        <p:txBody>
          <a:bodyPr wrap="square" lIns="457200" tIns="9144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Title 12 pt.</a:t>
            </a:r>
          </a:p>
        </p:txBody>
      </p:sp>
      <p:sp>
        <p:nvSpPr>
          <p:cNvPr id="11" name="Text Placeholder 4"/>
          <p:cNvSpPr>
            <a:spLocks noGrp="1"/>
          </p:cNvSpPr>
          <p:nvPr>
            <p:ph type="body" sz="quarter" idx="14" hasCustomPrompt="1"/>
          </p:nvPr>
        </p:nvSpPr>
        <p:spPr>
          <a:xfrm>
            <a:off x="2804846" y="1358833"/>
            <a:ext cx="9387155" cy="212366"/>
          </a:xfrm>
          <a:prstGeom prst="rect">
            <a:avLst/>
          </a:prstGeom>
        </p:spPr>
        <p:txBody>
          <a:bodyPr wrap="square" lIns="457200" tIns="45720" rIns="685800" bIns="0">
            <a:spAutoFit/>
          </a:bodyPr>
          <a:lstStyle>
            <a:lvl1pPr marL="0" indent="0">
              <a:buNone/>
              <a:defRPr sz="1200" baseline="0"/>
            </a:lvl1pPr>
            <a:lvl2pPr marL="0" indent="0">
              <a:buNone/>
              <a:defRPr sz="1801"/>
            </a:lvl2pPr>
            <a:lvl3pPr marL="914384" indent="0">
              <a:buNone/>
              <a:defRPr sz="1801"/>
            </a:lvl3pPr>
            <a:lvl4pPr marL="1371576" indent="0">
              <a:buNone/>
              <a:defRPr sz="1801"/>
            </a:lvl4pPr>
            <a:lvl5pPr marL="1828768" indent="0">
              <a:buNone/>
              <a:defRPr sz="1801"/>
            </a:lvl5pPr>
          </a:lstStyle>
          <a:p>
            <a:r>
              <a:rPr lang="en-US"/>
              <a:t>Practice Group/Department 12 pt.</a:t>
            </a:r>
            <a:endParaRPr lang="en-US" dirty="0"/>
          </a:p>
        </p:txBody>
      </p:sp>
      <p:sp>
        <p:nvSpPr>
          <p:cNvPr id="12" name="Text Placeholder 4"/>
          <p:cNvSpPr>
            <a:spLocks noGrp="1"/>
          </p:cNvSpPr>
          <p:nvPr>
            <p:ph type="body" sz="quarter" idx="15" hasCustomPrompt="1"/>
          </p:nvPr>
        </p:nvSpPr>
        <p:spPr>
          <a:xfrm>
            <a:off x="2804846" y="1591623"/>
            <a:ext cx="9387155"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r>
              <a:rPr lang="en-US"/>
              <a:t>Office/City 12 pt.</a:t>
            </a:r>
            <a:endParaRPr lang="en-US" dirty="0"/>
          </a:p>
        </p:txBody>
      </p:sp>
      <p:sp>
        <p:nvSpPr>
          <p:cNvPr id="13" name="Text Placeholder 4"/>
          <p:cNvSpPr>
            <a:spLocks noGrp="1"/>
          </p:cNvSpPr>
          <p:nvPr>
            <p:ph type="body" sz="quarter" idx="16" hasCustomPrompt="1"/>
          </p:nvPr>
        </p:nvSpPr>
        <p:spPr>
          <a:xfrm>
            <a:off x="2804846" y="1814364"/>
            <a:ext cx="9387155"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+1 555 123 4567 12 pt.</a:t>
            </a:r>
          </a:p>
        </p:txBody>
      </p:sp>
      <p:sp>
        <p:nvSpPr>
          <p:cNvPr id="14" name="Text Placeholder 4"/>
          <p:cNvSpPr>
            <a:spLocks noGrp="1"/>
          </p:cNvSpPr>
          <p:nvPr>
            <p:ph type="body" sz="quarter" idx="17" hasCustomPrompt="1"/>
          </p:nvPr>
        </p:nvSpPr>
        <p:spPr>
          <a:xfrm>
            <a:off x="2804846" y="2037107"/>
            <a:ext cx="9387155"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first.last@faegredrinker.com 12 </a:t>
            </a:r>
            <a:r>
              <a:rPr lang="en-US"/>
              <a:t>pt. all lower case</a:t>
            </a:r>
            <a:endParaRPr lang="en-US" dirty="0"/>
          </a:p>
        </p:txBody>
      </p:sp>
      <p:sp>
        <p:nvSpPr>
          <p:cNvPr id="16" name="Picture Placeholder 4"/>
          <p:cNvSpPr>
            <a:spLocks noGrp="1"/>
          </p:cNvSpPr>
          <p:nvPr>
            <p:ph type="pic" sz="quarter" idx="18" hasCustomPrompt="1"/>
          </p:nvPr>
        </p:nvSpPr>
        <p:spPr>
          <a:xfrm>
            <a:off x="706349" y="695322"/>
            <a:ext cx="2128576" cy="2128575"/>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200" b="1">
                <a:solidFill>
                  <a:schemeClr val="bg2"/>
                </a:solidFill>
              </a:defRPr>
            </a:lvl1pPr>
          </a:lstStyle>
          <a:p>
            <a:r>
              <a:rPr lang="en-US" dirty="0"/>
              <a:t>Click to insert portrait thumbnail</a:t>
            </a:r>
          </a:p>
        </p:txBody>
      </p:sp>
    </p:spTree>
    <p:extLst>
      <p:ext uri="{BB962C8B-B14F-4D97-AF65-F5344CB8AC3E}">
        <p14:creationId xmlns:p14="http://schemas.microsoft.com/office/powerpoint/2010/main" val="225153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Photo BG 85% Trans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bg2">
                  <a:alpha val="90000"/>
                </a:schemeClr>
              </a:gs>
              <a:gs pos="55000">
                <a:srgbClr val="213442">
                  <a:alpha val="90000"/>
                </a:srgb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pic>
        <p:nvPicPr>
          <p:cNvPr id="3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37" name="Text Placeholder 10"/>
          <p:cNvSpPr>
            <a:spLocks noGrp="1"/>
          </p:cNvSpPr>
          <p:nvPr>
            <p:ph type="body" sz="quarter" idx="13" hasCustomPrompt="1"/>
          </p:nvPr>
        </p:nvSpPr>
        <p:spPr>
          <a:xfrm>
            <a:off x="-1" y="5892339"/>
            <a:ext cx="8520547" cy="365293"/>
          </a:xfrm>
          <a:prstGeom prst="rect">
            <a:avLst/>
          </a:prstGeom>
        </p:spPr>
        <p:txBody>
          <a:bodyPr wrap="square" lIns="685800" tIns="228600" rIns="685800" bIns="0" anchor="b" anchorCtr="0">
            <a:spAutoFit/>
          </a:bodyPr>
          <a:lstStyle>
            <a:lvl1pPr marL="0" indent="0">
              <a:buNone/>
              <a:defRPr sz="971">
                <a:solidFill>
                  <a:schemeClr val="bg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41"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2"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3"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4"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5"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6" name="TextBox 45"/>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7"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48"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9"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0"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1" name="Text Placeholder 70"/>
          <p:cNvSpPr>
            <a:spLocks noGrp="1"/>
          </p:cNvSpPr>
          <p:nvPr>
            <p:ph type="body" sz="quarter" idx="44"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2"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53"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4"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5"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2" name="Text Placeholder 70"/>
          <p:cNvSpPr>
            <a:spLocks noGrp="1"/>
          </p:cNvSpPr>
          <p:nvPr>
            <p:ph type="body" sz="quarter" idx="50"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73"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74"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75"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76"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7" name="Text Placeholder 70"/>
          <p:cNvSpPr>
            <a:spLocks noGrp="1"/>
          </p:cNvSpPr>
          <p:nvPr>
            <p:ph type="body" sz="quarter" idx="56"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30"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indent="0">
              <a:lnSpc>
                <a:spcPct val="100000"/>
              </a:lnSpc>
              <a:spcBef>
                <a:spcPts val="0"/>
              </a:spcBef>
              <a:buNone/>
              <a:defRPr sz="4236"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48 pt. Bold 85% Transparency</a:t>
            </a:r>
          </a:p>
          <a:p>
            <a:pPr lvl="1"/>
            <a:r>
              <a:rPr lang="en-US" dirty="0"/>
              <a:t>Click “Increase List Level” to </a:t>
            </a:r>
            <a:br>
              <a:rPr lang="en-US" dirty="0"/>
            </a:br>
            <a:r>
              <a:rPr lang="en-US" dirty="0"/>
              <a:t>produce this style subhead 28 pt.</a:t>
            </a:r>
          </a:p>
        </p:txBody>
      </p:sp>
      <p:sp>
        <p:nvSpPr>
          <p:cNvPr id="31" name="Text Placeholder 3"/>
          <p:cNvSpPr>
            <a:spLocks noGrp="1"/>
          </p:cNvSpPr>
          <p:nvPr>
            <p:ph type="body" sz="quarter" idx="10" hasCustomPrompt="1"/>
          </p:nvPr>
        </p:nvSpPr>
        <p:spPr>
          <a:xfrm>
            <a:off x="1" y="1654832"/>
            <a:ext cx="8540920"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
        <p:nvSpPr>
          <p:cNvPr id="35" name="Rectangle 34"/>
          <p:cNvSpPr>
            <a:spLocks noChangeAspect="1"/>
          </p:cNvSpPr>
          <p:nvPr userDrawn="1"/>
        </p:nvSpPr>
        <p:spPr>
          <a:xfrm>
            <a:off x="8537693" y="0"/>
            <a:ext cx="3654307" cy="6858000"/>
          </a:xfrm>
          <a:prstGeom prst="rect">
            <a:avLst/>
          </a:prstGeom>
          <a:blipFill dpi="0" rotWithShape="1">
            <a:blip r:embed="rId3">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Tree>
    <p:extLst>
      <p:ext uri="{BB962C8B-B14F-4D97-AF65-F5344CB8AC3E}">
        <p14:creationId xmlns:p14="http://schemas.microsoft.com/office/powerpoint/2010/main" val="399611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Bio: Large Image Left">
    <p:spTree>
      <p:nvGrpSpPr>
        <p:cNvPr id="1" name=""/>
        <p:cNvGrpSpPr/>
        <p:nvPr/>
      </p:nvGrpSpPr>
      <p:grpSpPr>
        <a:xfrm>
          <a:off x="0" y="0"/>
          <a:ext cx="0" cy="0"/>
          <a:chOff x="0" y="0"/>
          <a:chExt cx="0" cy="0"/>
        </a:xfrm>
      </p:grpSpPr>
      <p:sp>
        <p:nvSpPr>
          <p:cNvPr id="10" name="Text Placeholder 4"/>
          <p:cNvSpPr>
            <a:spLocks noGrp="1"/>
          </p:cNvSpPr>
          <p:nvPr>
            <p:ph type="body" sz="quarter" idx="10" hasCustomPrompt="1"/>
          </p:nvPr>
        </p:nvSpPr>
        <p:spPr>
          <a:xfrm>
            <a:off x="4937760" y="2270928"/>
            <a:ext cx="7254240" cy="4009242"/>
          </a:xfrm>
          <a:prstGeom prst="rect">
            <a:avLst/>
          </a:prstGeom>
        </p:spPr>
        <p:txBody>
          <a:bodyPr lIns="457200" tIns="274320" rIns="685800" bIns="320040">
            <a:noAutofit/>
          </a:bodyPr>
          <a:lstStyle>
            <a:lvl1pPr marL="0" indent="0">
              <a:lnSpc>
                <a:spcPct val="100000"/>
              </a:lnSpc>
              <a:spcAft>
                <a:spcPts val="600"/>
              </a:spcAft>
              <a:buClr>
                <a:schemeClr val="accent1"/>
              </a:buClr>
              <a:buSzPct val="100000"/>
              <a:buFont typeface="Wingdings" panose="05000000000000000000" pitchFamily="2" charset="2"/>
              <a:buNone/>
              <a:defRPr sz="1401"/>
            </a:lvl1pPr>
            <a:lvl2pPr marL="342894" marR="0" indent="-342894" algn="l" defTabSz="914384" rtl="0" eaLnBrk="1" fontAlgn="auto" latinLnBrk="0" hangingPunct="1">
              <a:lnSpc>
                <a:spcPct val="90000"/>
              </a:lnSpc>
              <a:spcBef>
                <a:spcPts val="500"/>
              </a:spcBef>
              <a:spcAft>
                <a:spcPts val="0"/>
              </a:spcAft>
              <a:buClr>
                <a:schemeClr val="accent1"/>
              </a:buClr>
              <a:buSzPct val="100000"/>
              <a:buFont typeface="Wingdings" panose="05000000000000000000" pitchFamily="2" charset="2"/>
              <a:buChar char="§"/>
              <a:tabLst/>
              <a:defRPr sz="1401"/>
            </a:lvl2pPr>
            <a:lvl3pPr marL="804849" indent="-342894">
              <a:buClr>
                <a:schemeClr val="accent1"/>
              </a:buClr>
              <a:buSzPct val="100000"/>
              <a:buFont typeface="Arial" panose="020B0604020202020204" pitchFamily="34" charset="0"/>
              <a:buChar char="─"/>
              <a:defRPr sz="1401"/>
            </a:lvl3pPr>
            <a:lvl4pPr marL="969945" indent="-285746">
              <a:buClr>
                <a:schemeClr val="accent1"/>
              </a:buClr>
              <a:buSzPct val="100000"/>
              <a:buFont typeface="Arial" panose="020B0604020202020204" pitchFamily="34" charset="0"/>
              <a:buChar char="–"/>
              <a:defRPr sz="1401"/>
            </a:lvl4pPr>
            <a:lvl5pPr marL="1200130" indent="-285746">
              <a:buClr>
                <a:schemeClr val="accent1"/>
              </a:buClr>
              <a:buSzPct val="100000"/>
              <a:buFont typeface="Arial" panose="020B0604020202020204" pitchFamily="34" charset="0"/>
              <a:buChar char="–"/>
              <a:tabLst/>
              <a:defRPr sz="1401"/>
            </a:lvl5pPr>
            <a:lvl6pPr marL="1376338" indent="-228597">
              <a:buClr>
                <a:schemeClr val="accent1"/>
              </a:buClr>
              <a:buFont typeface="Arial" panose="020B0604020202020204" pitchFamily="34" charset="0"/>
              <a:buChar char="–"/>
              <a:defRPr sz="1401"/>
            </a:lvl6pPr>
            <a:lvl7pPr marL="1598585" indent="-228597">
              <a:buClr>
                <a:schemeClr val="accent1"/>
              </a:buClr>
              <a:buFont typeface="Arial" panose="020B0604020202020204" pitchFamily="34" charset="0"/>
              <a:buChar char="–"/>
              <a:defRPr sz="1401" baseline="0"/>
            </a:lvl7pPr>
            <a:lvl8pPr marL="1828768" indent="-228597">
              <a:buClr>
                <a:schemeClr val="accent1"/>
              </a:buClr>
              <a:buFont typeface="Arial" panose="020B0604020202020204" pitchFamily="34" charset="0"/>
              <a:buChar char="–"/>
              <a:defRPr sz="1401" baseline="0"/>
            </a:lvl8pPr>
            <a:lvl9pPr marL="2058952" indent="-228597">
              <a:buClr>
                <a:schemeClr val="accent1"/>
              </a:buClr>
              <a:buFont typeface="Arial" panose="020B0604020202020204" pitchFamily="34" charset="0"/>
              <a:buChar char="–"/>
              <a:defRPr sz="1401"/>
            </a:lvl9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a:t>
            </a:r>
            <a:r>
              <a:rPr lang="en-US" dirty="0"/>
              <a:t>14 pt.</a:t>
            </a:r>
          </a:p>
          <a:p>
            <a:pPr marL="342894" marR="0" lvl="1" indent="-342894" algn="l" defTabSz="914384" rtl="0" eaLnBrk="1" fontAlgn="auto" latinLnBrk="0" hangingPunct="1">
              <a:lnSpc>
                <a:spcPct val="90000"/>
              </a:lnSpc>
              <a:spcBef>
                <a:spcPts val="500"/>
              </a:spcBef>
              <a:spcAft>
                <a:spcPts val="0"/>
              </a:spcAft>
              <a:buClr>
                <a:schemeClr val="accent1"/>
              </a:buClr>
              <a:buSzPct val="100000"/>
              <a:buFont typeface="Wingdings" panose="05000000000000000000" pitchFamily="2" charset="2"/>
              <a:buChar char="§"/>
              <a:tabLst/>
              <a:defRPr/>
            </a:pPr>
            <a:r>
              <a:rPr lang="en-US" dirty="0"/>
              <a:t>Second level 14 pt.</a:t>
            </a:r>
          </a:p>
          <a:p>
            <a:pPr lvl="2"/>
            <a:r>
              <a:rPr lang="en-US" dirty="0"/>
              <a:t>Third level 14 pt.</a:t>
            </a:r>
          </a:p>
          <a:p>
            <a:pPr lvl="3"/>
            <a:r>
              <a:rPr lang="en-US" dirty="0"/>
              <a:t>Fourth level 14 pt.</a:t>
            </a:r>
          </a:p>
          <a:p>
            <a:pPr lvl="4"/>
            <a:r>
              <a:rPr lang="en-US" dirty="0"/>
              <a:t>Fifth level 14 pt.</a:t>
            </a:r>
          </a:p>
          <a:p>
            <a:pPr lvl="5"/>
            <a:r>
              <a:rPr lang="en-US" dirty="0"/>
              <a:t>Sixth level 14 pt.</a:t>
            </a:r>
          </a:p>
          <a:p>
            <a:pPr lvl="6"/>
            <a:r>
              <a:rPr lang="en-US" dirty="0"/>
              <a:t>Seventh level 14 pt.</a:t>
            </a:r>
          </a:p>
          <a:p>
            <a:pPr lvl="7"/>
            <a:r>
              <a:rPr lang="en-US" dirty="0"/>
              <a:t>Eighth level 14 pt.</a:t>
            </a:r>
          </a:p>
          <a:p>
            <a:pPr lvl="8"/>
            <a:r>
              <a:rPr lang="en-US" dirty="0"/>
              <a:t>Ninth level 14 pt.</a:t>
            </a:r>
          </a:p>
        </p:txBody>
      </p:sp>
      <p:sp>
        <p:nvSpPr>
          <p:cNvPr id="15"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Text Placeholder 2"/>
          <p:cNvSpPr>
            <a:spLocks noGrp="1"/>
          </p:cNvSpPr>
          <p:nvPr>
            <p:ph type="body" sz="quarter" idx="12" hasCustomPrompt="1"/>
          </p:nvPr>
        </p:nvSpPr>
        <p:spPr>
          <a:xfrm>
            <a:off x="4937760" y="1"/>
            <a:ext cx="7254240" cy="1080296"/>
          </a:xfrm>
          <a:prstGeom prst="rect">
            <a:avLst/>
          </a:prstGeom>
        </p:spPr>
        <p:txBody>
          <a:bodyPr wrap="square" lIns="457200" tIns="685800" rIns="685800" bIns="0">
            <a:spAutoFit/>
          </a:bodyPr>
          <a:lstStyle>
            <a:lvl1pPr marL="0" indent="0">
              <a:buNone/>
              <a:defRPr b="1"/>
            </a:lvl1pPr>
            <a:lvl2pPr marL="0" indent="0">
              <a:buNone/>
              <a:defRPr/>
            </a:lvl2pPr>
            <a:lvl3pPr marL="914384" indent="0">
              <a:buNone/>
              <a:defRPr/>
            </a:lvl3pPr>
            <a:lvl4pPr marL="1371576" indent="0">
              <a:buNone/>
              <a:defRPr/>
            </a:lvl4pPr>
            <a:lvl5pPr marL="1828768" indent="0">
              <a:buNone/>
              <a:defRPr/>
            </a:lvl5pPr>
          </a:lstStyle>
          <a:p>
            <a:pPr lvl="0"/>
            <a:r>
              <a:rPr lang="en-US" dirty="0"/>
              <a:t>First A. Last Name 28 pt. Bold</a:t>
            </a:r>
          </a:p>
        </p:txBody>
      </p:sp>
      <p:sp>
        <p:nvSpPr>
          <p:cNvPr id="5" name="Text Placeholder 4"/>
          <p:cNvSpPr>
            <a:spLocks noGrp="1"/>
          </p:cNvSpPr>
          <p:nvPr>
            <p:ph type="body" sz="quarter" idx="13" hasCustomPrompt="1"/>
          </p:nvPr>
        </p:nvSpPr>
        <p:spPr>
          <a:xfrm>
            <a:off x="4937760" y="1085850"/>
            <a:ext cx="7254240" cy="258532"/>
          </a:xfrm>
          <a:prstGeom prst="rect">
            <a:avLst/>
          </a:prstGeom>
        </p:spPr>
        <p:txBody>
          <a:bodyPr wrap="square" lIns="457200" tIns="9144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Title 12 pt.</a:t>
            </a:r>
          </a:p>
        </p:txBody>
      </p:sp>
      <p:sp>
        <p:nvSpPr>
          <p:cNvPr id="11" name="Text Placeholder 4"/>
          <p:cNvSpPr>
            <a:spLocks noGrp="1"/>
          </p:cNvSpPr>
          <p:nvPr>
            <p:ph type="body" sz="quarter" idx="14" hasCustomPrompt="1"/>
          </p:nvPr>
        </p:nvSpPr>
        <p:spPr>
          <a:xfrm>
            <a:off x="4937760" y="1358833"/>
            <a:ext cx="7254240" cy="212366"/>
          </a:xfrm>
          <a:prstGeom prst="rect">
            <a:avLst/>
          </a:prstGeom>
        </p:spPr>
        <p:txBody>
          <a:bodyPr wrap="square" lIns="457200" tIns="45720" rIns="685800" bIns="0">
            <a:spAutoFit/>
          </a:bodyPr>
          <a:lstStyle>
            <a:lvl1pPr marL="0" indent="0">
              <a:buNone/>
              <a:defRPr sz="1200" baseline="0"/>
            </a:lvl1pPr>
            <a:lvl2pPr marL="0" indent="0">
              <a:buNone/>
              <a:defRPr sz="1801"/>
            </a:lvl2pPr>
            <a:lvl3pPr marL="914384" indent="0">
              <a:buNone/>
              <a:defRPr sz="1801"/>
            </a:lvl3pPr>
            <a:lvl4pPr marL="1371576" indent="0">
              <a:buNone/>
              <a:defRPr sz="1801"/>
            </a:lvl4pPr>
            <a:lvl5pPr marL="1828768" indent="0">
              <a:buNone/>
              <a:defRPr sz="1801"/>
            </a:lvl5pPr>
          </a:lstStyle>
          <a:p>
            <a:r>
              <a:rPr lang="en-US"/>
              <a:t>Practice Group/Department 12 pt.</a:t>
            </a:r>
            <a:endParaRPr lang="en-US" dirty="0"/>
          </a:p>
        </p:txBody>
      </p:sp>
      <p:sp>
        <p:nvSpPr>
          <p:cNvPr id="12" name="Text Placeholder 4"/>
          <p:cNvSpPr>
            <a:spLocks noGrp="1"/>
          </p:cNvSpPr>
          <p:nvPr>
            <p:ph type="body" sz="quarter" idx="15" hasCustomPrompt="1"/>
          </p:nvPr>
        </p:nvSpPr>
        <p:spPr>
          <a:xfrm>
            <a:off x="4937760" y="1591623"/>
            <a:ext cx="7254240"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r>
              <a:rPr lang="en-US"/>
              <a:t>Office/City 12 pt.</a:t>
            </a:r>
            <a:endParaRPr lang="en-US" dirty="0"/>
          </a:p>
        </p:txBody>
      </p:sp>
      <p:sp>
        <p:nvSpPr>
          <p:cNvPr id="13" name="Text Placeholder 4"/>
          <p:cNvSpPr>
            <a:spLocks noGrp="1"/>
          </p:cNvSpPr>
          <p:nvPr>
            <p:ph type="body" sz="quarter" idx="16" hasCustomPrompt="1"/>
          </p:nvPr>
        </p:nvSpPr>
        <p:spPr>
          <a:xfrm>
            <a:off x="4937760" y="1814364"/>
            <a:ext cx="7254240"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+1 555 123 4567 12 pt.</a:t>
            </a:r>
          </a:p>
        </p:txBody>
      </p:sp>
      <p:sp>
        <p:nvSpPr>
          <p:cNvPr id="14" name="Text Placeholder 4"/>
          <p:cNvSpPr>
            <a:spLocks noGrp="1"/>
          </p:cNvSpPr>
          <p:nvPr>
            <p:ph type="body" sz="quarter" idx="17" hasCustomPrompt="1"/>
          </p:nvPr>
        </p:nvSpPr>
        <p:spPr>
          <a:xfrm>
            <a:off x="4937760" y="2037107"/>
            <a:ext cx="7254240"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a:t>first.last@faegredrinker.com 12 pt. all lower case</a:t>
            </a:r>
            <a:endParaRPr lang="en-US" dirty="0"/>
          </a:p>
        </p:txBody>
      </p:sp>
      <p:sp>
        <p:nvSpPr>
          <p:cNvPr id="16" name="Picture Placeholder 4"/>
          <p:cNvSpPr>
            <a:spLocks noGrp="1"/>
          </p:cNvSpPr>
          <p:nvPr>
            <p:ph type="pic" sz="quarter" idx="18" hasCustomPrompt="1"/>
          </p:nvPr>
        </p:nvSpPr>
        <p:spPr>
          <a:xfrm>
            <a:off x="1" y="0"/>
            <a:ext cx="4949191" cy="6263640"/>
          </a:xfrm>
          <a:prstGeom prst="rect">
            <a:avLst/>
          </a:prstGeom>
          <a:solidFill>
            <a:schemeClr val="bg1">
              <a:lumMod val="85000"/>
            </a:schemeClr>
          </a:solidFill>
          <a:ln w="25400">
            <a:noFill/>
          </a:ln>
        </p:spPr>
        <p:txBody>
          <a:bodyPr lIns="0" tIns="0" rIns="0" bIns="914400" anchor="ctr" anchorCtr="0"/>
          <a:lstStyle>
            <a:lvl1pPr marL="0" indent="0" algn="ctr">
              <a:spcBef>
                <a:spcPts val="0"/>
              </a:spcBef>
              <a:buNone/>
              <a:defRPr sz="1200" b="1" baseline="0">
                <a:solidFill>
                  <a:schemeClr val="bg2"/>
                </a:solidFill>
              </a:defRPr>
            </a:lvl1pPr>
          </a:lstStyle>
          <a:p>
            <a:r>
              <a:rPr lang="en-US" dirty="0"/>
              <a:t>Click to insert portrait. </a:t>
            </a:r>
            <a:br>
              <a:rPr lang="en-US" dirty="0"/>
            </a:br>
            <a:r>
              <a:rPr lang="en-US" dirty="0"/>
              <a:t>Use print ready (large): \\intfirm.com\dfs1\Data\Staff_Photos\4x5x300_publish size</a:t>
            </a:r>
          </a:p>
        </p:txBody>
      </p:sp>
    </p:spTree>
    <p:extLst>
      <p:ext uri="{BB962C8B-B14F-4D97-AF65-F5344CB8AC3E}">
        <p14:creationId xmlns:p14="http://schemas.microsoft.com/office/powerpoint/2010/main" val="377223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1292370134"/>
      </p:ext>
    </p:extLst>
  </p:cSld>
  <p:clrMapOvr>
    <a:masterClrMapping/>
  </p:clrMapOvr>
  <p:transition spd="med">
    <p:fad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478709245"/>
      </p:ext>
    </p:extLst>
  </p:cSld>
  <p:clrMapOvr>
    <a:masterClrMapping/>
  </p:clrMapOvr>
  <p:transition spd="med">
    <p:fad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62953-5654-48B2-9D77-13BAC7993524}"/>
              </a:ext>
            </a:extLst>
          </p:cNvPr>
          <p:cNvSpPr>
            <a:spLocks noGrp="1"/>
          </p:cNvSpPr>
          <p:nvPr>
            <p:ph type="dt" sz="half" idx="10"/>
          </p:nvPr>
        </p:nvSpPr>
        <p:spPr/>
        <p:txBody>
          <a:bodyPr/>
          <a:lstStyle/>
          <a:p>
            <a:fld id="{B8E914CF-A8BC-4006-8C7E-24D1BD959680}" type="datetimeFigureOut">
              <a:rPr lang="en-US" smtClean="0"/>
              <a:t>10/3/2022</a:t>
            </a:fld>
            <a:endParaRPr lang="en-US"/>
          </a:p>
        </p:txBody>
      </p:sp>
      <p:sp>
        <p:nvSpPr>
          <p:cNvPr id="3" name="Footer Placeholder 2">
            <a:extLst>
              <a:ext uri="{FF2B5EF4-FFF2-40B4-BE49-F238E27FC236}">
                <a16:creationId xmlns:a16="http://schemas.microsoft.com/office/drawing/2014/main" id="{6CD23BC7-4139-4980-BDB2-800ABBD028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E022E-FE40-40D6-AACB-25545E991743}"/>
              </a:ext>
            </a:extLst>
          </p:cNvPr>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21639028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410645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23270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3994327690"/>
      </p:ext>
    </p:extLst>
  </p:cSld>
  <p:clrMapOvr>
    <a:masterClrMapping/>
  </p:clrMapOvr>
  <p:transition spd="med">
    <p:fad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Closing: Questions Faegre Green">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0" y="2"/>
            <a:ext cx="12192000" cy="6857999"/>
          </a:xfrm>
          <a:prstGeom prst="rect">
            <a:avLst/>
          </a:prstGeom>
        </p:spPr>
        <p:txBody>
          <a:bodyPr lIns="685800" tIns="685800" rIns="685800" bIns="685800" anchor="ctr" anchorCtr="0"/>
          <a:lstStyle>
            <a:lvl1pPr marL="0" indent="0">
              <a:tabLst>
                <a:tab pos="231772" algn="l"/>
              </a:tabLst>
              <a:defRPr sz="4800" b="1">
                <a:solidFill>
                  <a:schemeClr val="bg1"/>
                </a:solidFill>
              </a:defRPr>
            </a:lvl1pPr>
            <a:lvl2pPr marL="0" indent="0">
              <a:tabLst>
                <a:tab pos="231772" algn="l"/>
              </a:tabLst>
              <a:defRPr sz="2800">
                <a:solidFill>
                  <a:schemeClr val="accent5"/>
                </a:solidFill>
              </a:defRPr>
            </a:lvl2pPr>
            <a:lvl3pPr marL="0" indent="0">
              <a:buFont typeface="Arial" panose="020B0604020202020204" pitchFamily="34" charset="0"/>
              <a:buNone/>
              <a:defRPr sz="2800">
                <a:solidFill>
                  <a:schemeClr val="accent5"/>
                </a:solidFill>
              </a:defRPr>
            </a:lvl3pPr>
            <a:lvl4pPr marL="0" indent="0">
              <a:buFont typeface="Arial" panose="020B0604020202020204" pitchFamily="34" charset="0"/>
              <a:buNone/>
              <a:defRPr sz="2800">
                <a:solidFill>
                  <a:schemeClr val="accent5"/>
                </a:solidFill>
              </a:defRPr>
            </a:lvl4pPr>
            <a:lvl5pPr marL="0" indent="0">
              <a:buFont typeface="Arial" panose="020B0604020202020204" pitchFamily="34" charset="0"/>
              <a:buNone/>
              <a:defRPr sz="2800">
                <a:solidFill>
                  <a:schemeClr val="accent5"/>
                </a:solidFill>
              </a:defRPr>
            </a:lvl5pPr>
            <a:lvl6pPr marL="0" indent="0">
              <a:buNone/>
              <a:defRPr sz="2800">
                <a:solidFill>
                  <a:schemeClr val="accent5"/>
                </a:solidFill>
              </a:defRPr>
            </a:lvl6pPr>
            <a:lvl7pPr marL="0" indent="0">
              <a:buNone/>
              <a:defRPr sz="2800">
                <a:solidFill>
                  <a:schemeClr val="accent5"/>
                </a:solidFill>
              </a:defRPr>
            </a:lvl7pPr>
            <a:lvl8pPr marL="0" indent="0">
              <a:buNone/>
              <a:defRPr sz="2800">
                <a:solidFill>
                  <a:schemeClr val="accent5"/>
                </a:solidFill>
              </a:defRPr>
            </a:lvl8pPr>
            <a:lvl9pPr marL="0" indent="0">
              <a:buNone/>
              <a:defRPr sz="2800">
                <a:solidFill>
                  <a:schemeClr val="accent5"/>
                </a:solidFill>
              </a:defRPr>
            </a:lvl9pPr>
          </a:lstStyle>
          <a:p>
            <a:pPr lvl="0"/>
            <a:r>
              <a:rPr lang="en-US" dirty="0"/>
              <a:t>Questions? 48 pt. Bold</a:t>
            </a:r>
          </a:p>
          <a:p>
            <a:pPr lvl="1"/>
            <a:r>
              <a:rPr lang="en-US" dirty="0"/>
              <a:t>Click “Increase List Level” to produce this style subhead 28 </a:t>
            </a:r>
            <a:r>
              <a:rPr lang="en-US"/>
              <a:t>pt.</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31216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Closing: Questions Chartreuse">
    <p:spTree>
      <p:nvGrpSpPr>
        <p:cNvPr id="1" name=""/>
        <p:cNvGrpSpPr/>
        <p:nvPr/>
      </p:nvGrpSpPr>
      <p:grpSpPr>
        <a:xfrm>
          <a:off x="0" y="0"/>
          <a:ext cx="0" cy="0"/>
          <a:chOff x="0" y="0"/>
          <a:chExt cx="0" cy="0"/>
        </a:xfrm>
      </p:grpSpPr>
      <p:sp>
        <p:nvSpPr>
          <p:cNvPr id="7" name="Rectangle 6"/>
          <p:cNvSpPr/>
          <p:nvPr userDrawn="1"/>
        </p:nvSpPr>
        <p:spPr>
          <a:xfrm>
            <a:off x="1" y="0"/>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 name="Text Placeholder 2"/>
          <p:cNvSpPr>
            <a:spLocks noGrp="1"/>
          </p:cNvSpPr>
          <p:nvPr>
            <p:ph type="body" sz="quarter" idx="10" hasCustomPrompt="1"/>
          </p:nvPr>
        </p:nvSpPr>
        <p:spPr>
          <a:xfrm>
            <a:off x="0" y="2"/>
            <a:ext cx="12192000" cy="6857999"/>
          </a:xfrm>
          <a:prstGeom prst="rect">
            <a:avLst/>
          </a:prstGeom>
        </p:spPr>
        <p:txBody>
          <a:bodyPr lIns="685800" tIns="685800" rIns="685800" bIns="685800" anchor="ctr" anchorCtr="0"/>
          <a:lstStyle>
            <a:lvl1pPr marL="0" indent="0">
              <a:tabLst>
                <a:tab pos="231772" algn="l"/>
              </a:tabLst>
              <a:defRPr sz="4800" b="1">
                <a:solidFill>
                  <a:schemeClr val="bg1"/>
                </a:solidFill>
              </a:defRPr>
            </a:lvl1pPr>
            <a:lvl2pPr marL="0" indent="0">
              <a:tabLst>
                <a:tab pos="231772" algn="l"/>
              </a:tabLst>
              <a:defRPr sz="2800">
                <a:solidFill>
                  <a:schemeClr val="tx1"/>
                </a:solidFill>
              </a:defRPr>
            </a:lvl2pPr>
            <a:lvl3pPr marL="0" indent="0">
              <a:buFont typeface="Arial" panose="020B0604020202020204" pitchFamily="34" charset="0"/>
              <a:buNone/>
              <a:defRPr sz="2800">
                <a:solidFill>
                  <a:schemeClr val="tx1"/>
                </a:solidFill>
              </a:defRPr>
            </a:lvl3pPr>
            <a:lvl4pPr marL="0" indent="0">
              <a:buFont typeface="Arial" panose="020B0604020202020204" pitchFamily="34" charset="0"/>
              <a:buNone/>
              <a:defRPr sz="2800">
                <a:solidFill>
                  <a:schemeClr val="tx1"/>
                </a:solidFill>
              </a:defRPr>
            </a:lvl4pPr>
            <a:lvl5pPr marL="0" indent="0">
              <a:buFont typeface="Arial" panose="020B0604020202020204" pitchFamily="34" charset="0"/>
              <a:buNone/>
              <a:defRPr sz="2800">
                <a:solidFill>
                  <a:schemeClr val="tx1"/>
                </a:solidFill>
              </a:defRPr>
            </a:lvl5pPr>
            <a:lvl6pPr marL="0" indent="0">
              <a:buNone/>
              <a:defRPr sz="2800">
                <a:solidFill>
                  <a:schemeClr val="tx1"/>
                </a:solidFill>
              </a:defRPr>
            </a:lvl6pPr>
            <a:lvl7pPr marL="0" indent="0">
              <a:buNone/>
              <a:defRPr sz="2800">
                <a:solidFill>
                  <a:schemeClr val="tx1"/>
                </a:solidFill>
              </a:defRPr>
            </a:lvl7pPr>
            <a:lvl8pPr marL="0" indent="0">
              <a:buNone/>
              <a:defRPr sz="2800">
                <a:solidFill>
                  <a:schemeClr val="tx1"/>
                </a:solidFill>
              </a:defRPr>
            </a:lvl8pPr>
            <a:lvl9pPr marL="0" indent="0">
              <a:buNone/>
              <a:defRPr sz="2800">
                <a:solidFill>
                  <a:schemeClr val="tx1"/>
                </a:solidFill>
              </a:defRPr>
            </a:lvl9pPr>
          </a:lstStyle>
          <a:p>
            <a:pPr lvl="0"/>
            <a:r>
              <a:rPr lang="en-US" dirty="0"/>
              <a:t>Questions? 48 pt. Bold</a:t>
            </a:r>
          </a:p>
          <a:p>
            <a:pPr lvl="1"/>
            <a:r>
              <a:rPr lang="en-US" dirty="0"/>
              <a:t>Click “Increase List Level” to produce this style subhead 28 </a:t>
            </a:r>
            <a:r>
              <a:rPr lang="en-US"/>
              <a:t>pt.</a:t>
            </a:r>
          </a:p>
        </p:txBody>
      </p:sp>
      <p:pic>
        <p:nvPicPr>
          <p:cNvPr id="4" name="Picture 3"/>
          <p:cNvPicPr>
            <a:picLocks noChangeAspect="1"/>
          </p:cNvPicPr>
          <p:nvPr userDrawn="1"/>
        </p:nvPicPr>
        <p:blipFill>
          <a:blip r:embed="rId3" cstate="screen">
            <a:biLevel thresh="50000"/>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329251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Closing: Questions White/Gray">
    <p:spTree>
      <p:nvGrpSpPr>
        <p:cNvPr id="1" name=""/>
        <p:cNvGrpSpPr/>
        <p:nvPr/>
      </p:nvGrpSpPr>
      <p:grpSpPr>
        <a:xfrm>
          <a:off x="0" y="0"/>
          <a:ext cx="0" cy="0"/>
          <a:chOff x="0" y="0"/>
          <a:chExt cx="0" cy="0"/>
        </a:xfrm>
      </p:grpSpPr>
      <p:sp>
        <p:nvSpPr>
          <p:cNvPr id="8" name="Rectangle 7"/>
          <p:cNvSpPr/>
          <p:nvPr userDrawn="1"/>
        </p:nvSpPr>
        <p:spPr>
          <a:xfrm>
            <a:off x="3048" y="0"/>
            <a:ext cx="12188952" cy="6858000"/>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a:spLocks noGrp="1"/>
          </p:cNvSpPr>
          <p:nvPr>
            <p:ph type="body" sz="quarter" idx="10" hasCustomPrompt="1"/>
          </p:nvPr>
        </p:nvSpPr>
        <p:spPr>
          <a:xfrm>
            <a:off x="0" y="2"/>
            <a:ext cx="12192000" cy="6857999"/>
          </a:xfrm>
          <a:prstGeom prst="rect">
            <a:avLst/>
          </a:prstGeom>
        </p:spPr>
        <p:txBody>
          <a:bodyPr lIns="685800" tIns="685800" rIns="685800" bIns="685800" anchor="ctr" anchorCtr="0"/>
          <a:lstStyle>
            <a:lvl1pPr marL="0" indent="0">
              <a:tabLst>
                <a:tab pos="231772" algn="l"/>
              </a:tabLst>
              <a:defRPr sz="4800" b="1">
                <a:solidFill>
                  <a:schemeClr val="tx1"/>
                </a:solidFill>
              </a:defRPr>
            </a:lvl1pPr>
            <a:lvl2pPr marL="0" indent="0">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 Bold</a:t>
            </a:r>
          </a:p>
          <a:p>
            <a:pPr lvl="1"/>
            <a:r>
              <a:rPr lang="en-US" dirty="0"/>
              <a:t>Click “Increase List Level” to produce this style subhead 28 pt.</a:t>
            </a:r>
          </a:p>
        </p:txBody>
      </p:sp>
      <p:pic>
        <p:nvPicPr>
          <p:cNvPr id="4" name="Picture 3"/>
          <p:cNvPicPr>
            <a:picLocks noChangeAspect="1"/>
          </p:cNvPicPr>
          <p:nvPr userDrawn="1"/>
        </p:nvPicPr>
        <p:blipFill>
          <a:blip r:embed="rId3" cstate="screen">
            <a:biLevel thresh="50000"/>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838944" y="685800"/>
            <a:ext cx="1677902" cy="740664"/>
          </a:xfrm>
          <a:prstGeom prst="rect">
            <a:avLst/>
          </a:prstGeom>
        </p:spPr>
      </p:pic>
      <p:sp>
        <p:nvSpPr>
          <p:cNvPr id="11" name="TextBox 10"/>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tx2">
                    <a:alpha val="60000"/>
                  </a:schemeClr>
                </a:solidFill>
              </a:rPr>
              <a:t>© 2022 </a:t>
            </a:r>
            <a:r>
              <a:rPr lang="en-US" sz="800" b="0" dirty="0" err="1">
                <a:solidFill>
                  <a:schemeClr val="tx2">
                    <a:alpha val="60000"/>
                  </a:schemeClr>
                </a:solidFill>
              </a:rPr>
              <a:t>Faegre</a:t>
            </a:r>
            <a:r>
              <a:rPr lang="en-US" sz="800" b="0" dirty="0">
                <a:solidFill>
                  <a:schemeClr val="tx2">
                    <a:alpha val="60000"/>
                  </a:schemeClr>
                </a:solidFill>
              </a:rPr>
              <a:t> Drinker Biddle &amp; </a:t>
            </a:r>
            <a:r>
              <a:rPr lang="en-US" sz="800" b="0" dirty="0" err="1">
                <a:solidFill>
                  <a:schemeClr val="tx2">
                    <a:alpha val="60000"/>
                  </a:schemeClr>
                </a:solidFill>
              </a:rPr>
              <a:t>Reath</a:t>
            </a:r>
            <a:r>
              <a:rPr lang="en-US" sz="800" b="0" dirty="0">
                <a:solidFill>
                  <a:schemeClr val="tx2">
                    <a:alpha val="60000"/>
                  </a:schemeClr>
                </a:solidFill>
              </a:rPr>
              <a:t> LLP. All Rights Reserved. Privileged &amp; Confidential.</a:t>
            </a:r>
          </a:p>
        </p:txBody>
      </p:sp>
    </p:spTree>
    <p:extLst>
      <p:ext uri="{BB962C8B-B14F-4D97-AF65-F5344CB8AC3E}">
        <p14:creationId xmlns:p14="http://schemas.microsoft.com/office/powerpoint/2010/main" val="158337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Photo BG 85% Trans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bg2">
                  <a:alpha val="90000"/>
                </a:schemeClr>
              </a:gs>
              <a:gs pos="55000">
                <a:srgbClr val="213442">
                  <a:alpha val="90000"/>
                </a:srgb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p:cNvSpPr>
            <a:spLocks noChangeAspect="1"/>
          </p:cNvSpPr>
          <p:nvPr userDrawn="1"/>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38"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0"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1"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2"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3"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4" name="TextBox 43"/>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5"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6"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7"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8"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9" name="Text Placeholder 70"/>
          <p:cNvSpPr>
            <a:spLocks noGrp="1"/>
          </p:cNvSpPr>
          <p:nvPr>
            <p:ph type="body" sz="quarter" idx="57"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0"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51"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2"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3"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4" name="Text Placeholder 70"/>
          <p:cNvSpPr>
            <a:spLocks noGrp="1"/>
          </p:cNvSpPr>
          <p:nvPr>
            <p:ph type="body" sz="quarter" idx="58"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5"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76"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77"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78"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9" name="Text Placeholder 70"/>
          <p:cNvSpPr>
            <a:spLocks noGrp="1"/>
          </p:cNvSpPr>
          <p:nvPr>
            <p:ph type="body" sz="quarter" idx="59"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81" name="Picture Placeholder 4"/>
          <p:cNvSpPr>
            <a:spLocks noGrp="1" noChangeAspect="1"/>
          </p:cNvSpPr>
          <p:nvPr>
            <p:ph type="pic" sz="quarter" idx="38" hasCustomPrompt="1"/>
          </p:nvPr>
        </p:nvSpPr>
        <p:spPr>
          <a:xfrm>
            <a:off x="8298153" y="2237612"/>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2" name="Picture Placeholder 4"/>
          <p:cNvSpPr>
            <a:spLocks noGrp="1" noChangeAspect="1"/>
          </p:cNvSpPr>
          <p:nvPr>
            <p:ph type="pic" sz="quarter" idx="44" hasCustomPrompt="1"/>
          </p:nvPr>
        </p:nvSpPr>
        <p:spPr>
          <a:xfrm>
            <a:off x="8301029" y="3187311"/>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3" name="Picture Placeholder 4"/>
          <p:cNvSpPr>
            <a:spLocks noGrp="1" noChangeAspect="1"/>
          </p:cNvSpPr>
          <p:nvPr>
            <p:ph type="pic" sz="quarter" idx="50" hasCustomPrompt="1"/>
          </p:nvPr>
        </p:nvSpPr>
        <p:spPr>
          <a:xfrm>
            <a:off x="8301029" y="4137010"/>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4" name="Picture Placeholder 4"/>
          <p:cNvSpPr>
            <a:spLocks noGrp="1" noChangeAspect="1"/>
          </p:cNvSpPr>
          <p:nvPr>
            <p:ph type="pic" sz="quarter" idx="56" hasCustomPrompt="1"/>
          </p:nvPr>
        </p:nvSpPr>
        <p:spPr>
          <a:xfrm>
            <a:off x="8301029" y="5086708"/>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39" name="Text Placeholder 10"/>
          <p:cNvSpPr>
            <a:spLocks noGrp="1"/>
          </p:cNvSpPr>
          <p:nvPr>
            <p:ph type="body" sz="quarter" idx="13" hasCustomPrompt="1"/>
          </p:nvPr>
        </p:nvSpPr>
        <p:spPr>
          <a:xfrm>
            <a:off x="-1" y="5892339"/>
            <a:ext cx="8520547" cy="365293"/>
          </a:xfrm>
          <a:prstGeom prst="rect">
            <a:avLst/>
          </a:prstGeom>
        </p:spPr>
        <p:txBody>
          <a:bodyPr wrap="square" lIns="685800" tIns="228600" rIns="685800" bIns="0" anchor="b" anchorCtr="0">
            <a:spAutoFit/>
          </a:bodyPr>
          <a:lstStyle>
            <a:lvl1pPr marL="0" indent="0">
              <a:buNone/>
              <a:defRPr sz="971">
                <a:solidFill>
                  <a:schemeClr val="bg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56"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indent="0">
              <a:lnSpc>
                <a:spcPct val="100000"/>
              </a:lnSpc>
              <a:spcBef>
                <a:spcPts val="0"/>
              </a:spcBef>
              <a:buNone/>
              <a:defRPr sz="4236"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48 pt. Bold 85% Transparency</a:t>
            </a:r>
          </a:p>
          <a:p>
            <a:pPr lvl="1"/>
            <a:r>
              <a:rPr lang="en-US" dirty="0"/>
              <a:t>Click “Increase List Level” to </a:t>
            </a:r>
            <a:br>
              <a:rPr lang="en-US" dirty="0"/>
            </a:br>
            <a:r>
              <a:rPr lang="en-US" dirty="0"/>
              <a:t>produce this style subhead 28 pt.</a:t>
            </a:r>
          </a:p>
        </p:txBody>
      </p:sp>
      <p:sp>
        <p:nvSpPr>
          <p:cNvPr id="57" name="Text Placeholder 3"/>
          <p:cNvSpPr>
            <a:spLocks noGrp="1"/>
          </p:cNvSpPr>
          <p:nvPr>
            <p:ph type="body" sz="quarter" idx="10" hasCustomPrompt="1"/>
          </p:nvPr>
        </p:nvSpPr>
        <p:spPr>
          <a:xfrm>
            <a:off x="1" y="1654832"/>
            <a:ext cx="8540920"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Tree>
    <p:extLst>
      <p:ext uri="{BB962C8B-B14F-4D97-AF65-F5344CB8AC3E}">
        <p14:creationId xmlns:p14="http://schemas.microsoft.com/office/powerpoint/2010/main" val="128266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FD Green">
    <p:spTree>
      <p:nvGrpSpPr>
        <p:cNvPr id="1" name=""/>
        <p:cNvGrpSpPr/>
        <p:nvPr/>
      </p:nvGrpSpPr>
      <p:grpSpPr>
        <a:xfrm>
          <a:off x="0" y="0"/>
          <a:ext cx="0" cy="0"/>
          <a:chOff x="0" y="0"/>
          <a:chExt cx="0" cy="0"/>
        </a:xfrm>
      </p:grpSpPr>
      <p:sp>
        <p:nvSpPr>
          <p:cNvPr id="35"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6"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7"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8"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9"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0"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1"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2"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3"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4"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5"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6"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7"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8"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9"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50"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1"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52"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53"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54"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5"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first.last@faegredrinker.com 9 </a:t>
            </a:r>
            <a:r>
              <a:rPr lang="en-US"/>
              <a:t>pt. (lc)</a:t>
            </a:r>
            <a:endParaRPr lang="en-US" dirty="0"/>
          </a:p>
        </p:txBody>
      </p:sp>
      <p:sp>
        <p:nvSpPr>
          <p:cNvPr id="56"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7"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8"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9"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31" name="Text Placeholder 2"/>
          <p:cNvSpPr>
            <a:spLocks noGrp="1"/>
          </p:cNvSpPr>
          <p:nvPr>
            <p:ph type="body" sz="quarter" idx="10" hasCustomPrompt="1"/>
          </p:nvPr>
        </p:nvSpPr>
        <p:spPr>
          <a:xfrm>
            <a:off x="0" y="2"/>
            <a:ext cx="12192000" cy="4087090"/>
          </a:xfrm>
          <a:prstGeom prst="rect">
            <a:avLst/>
          </a:prstGeom>
        </p:spPr>
        <p:txBody>
          <a:bodyPr lIns="685800" tIns="685800" rIns="685800" bIns="320040" anchor="b" anchorCtr="0"/>
          <a:lstStyle>
            <a:lvl1pPr marL="0" indent="0">
              <a:buNone/>
              <a:tabLst>
                <a:tab pos="231772" algn="l"/>
              </a:tabLst>
              <a:defRPr sz="4800" b="1">
                <a:solidFill>
                  <a:schemeClr val="bg1"/>
                </a:solidFill>
              </a:defRPr>
            </a:lvl1pPr>
            <a:lvl2pPr marL="0" indent="0">
              <a:buNone/>
              <a:tabLst>
                <a:tab pos="231772" algn="l"/>
              </a:tabLst>
              <a:defRPr sz="2800">
                <a:solidFill>
                  <a:schemeClr val="accent5"/>
                </a:solidFill>
              </a:defRPr>
            </a:lvl2pPr>
            <a:lvl3pPr marL="0" indent="0">
              <a:buFont typeface="Arial" panose="020B0604020202020204" pitchFamily="34" charset="0"/>
              <a:buNone/>
              <a:defRPr sz="2800">
                <a:solidFill>
                  <a:schemeClr val="accent5"/>
                </a:solidFill>
              </a:defRPr>
            </a:lvl3pPr>
            <a:lvl4pPr marL="0" indent="0">
              <a:buFont typeface="Arial" panose="020B0604020202020204" pitchFamily="34" charset="0"/>
              <a:buNone/>
              <a:defRPr sz="2800">
                <a:solidFill>
                  <a:schemeClr val="accent5"/>
                </a:solidFill>
              </a:defRPr>
            </a:lvl4pPr>
            <a:lvl5pPr marL="0" indent="0">
              <a:buFont typeface="Arial" panose="020B0604020202020204" pitchFamily="34" charset="0"/>
              <a:buNone/>
              <a:defRPr sz="2800">
                <a:solidFill>
                  <a:schemeClr val="accent5"/>
                </a:solidFill>
              </a:defRPr>
            </a:lvl5pPr>
            <a:lvl6pPr marL="0" indent="0">
              <a:buNone/>
              <a:defRPr sz="2800">
                <a:solidFill>
                  <a:schemeClr val="accent5"/>
                </a:solidFill>
              </a:defRPr>
            </a:lvl6pPr>
            <a:lvl7pPr marL="0" indent="0">
              <a:buNone/>
              <a:defRPr sz="2800">
                <a:solidFill>
                  <a:schemeClr val="accent5"/>
                </a:solidFill>
              </a:defRPr>
            </a:lvl7pPr>
            <a:lvl8pPr marL="0" indent="0">
              <a:buNone/>
              <a:defRPr sz="2800">
                <a:solidFill>
                  <a:schemeClr val="accent5"/>
                </a:solidFill>
              </a:defRPr>
            </a:lvl8pPr>
            <a:lvl9pPr marL="0" indent="0">
              <a:buNone/>
              <a:defRPr sz="2800">
                <a:solidFill>
                  <a:schemeClr val="accent5"/>
                </a:solidFill>
              </a:defRPr>
            </a:lvl9pPr>
          </a:lstStyle>
          <a:p>
            <a:pPr lvl="0"/>
            <a:r>
              <a:rPr lang="en-US" dirty="0"/>
              <a:t>Questions? 48 pt</a:t>
            </a:r>
            <a:r>
              <a:rPr lang="en-US"/>
              <a:t>. Bold</a:t>
            </a:r>
          </a:p>
          <a:p>
            <a:pPr lvl="1"/>
            <a:r>
              <a:rPr lang="en-US"/>
              <a:t>Click “Increase List Level” to produce this style subhead 28 pt.</a:t>
            </a:r>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7001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Chartreuse">
    <p:spTree>
      <p:nvGrpSpPr>
        <p:cNvPr id="1" name=""/>
        <p:cNvGrpSpPr/>
        <p:nvPr/>
      </p:nvGrpSpPr>
      <p:grpSpPr>
        <a:xfrm>
          <a:off x="0" y="0"/>
          <a:ext cx="0" cy="0"/>
          <a:chOff x="0" y="0"/>
          <a:chExt cx="0" cy="0"/>
        </a:xfrm>
      </p:grpSpPr>
      <p:sp>
        <p:nvSpPr>
          <p:cNvPr id="30" name="Rectangle 29"/>
          <p:cNvSpPr/>
          <p:nvPr userDrawn="1"/>
        </p:nvSpPr>
        <p:spPr>
          <a:xfrm>
            <a:off x="1" y="0"/>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1" name="Text Placeholder 2"/>
          <p:cNvSpPr>
            <a:spLocks noGrp="1"/>
          </p:cNvSpPr>
          <p:nvPr>
            <p:ph type="body" sz="quarter" idx="10" hasCustomPrompt="1"/>
          </p:nvPr>
        </p:nvSpPr>
        <p:spPr>
          <a:xfrm>
            <a:off x="0" y="2"/>
            <a:ext cx="12192000" cy="4087090"/>
          </a:xfrm>
          <a:prstGeom prst="rect">
            <a:avLst/>
          </a:prstGeom>
        </p:spPr>
        <p:txBody>
          <a:bodyPr lIns="685800" tIns="685800" rIns="685800" bIns="320040" anchor="b" anchorCtr="0"/>
          <a:lstStyle>
            <a:lvl1pPr marL="0" indent="0">
              <a:buNone/>
              <a:defRPr sz="4800" b="1">
                <a:solidFill>
                  <a:schemeClr val="bg1"/>
                </a:solidFill>
              </a:defRPr>
            </a:lvl1pPr>
            <a:lvl2pPr marL="0" indent="0">
              <a:buNone/>
              <a:defRPr sz="2800">
                <a:solidFill>
                  <a:schemeClr val="tx1"/>
                </a:solidFill>
              </a:defRPr>
            </a:lvl2pPr>
            <a:lvl3pPr marL="0" indent="0">
              <a:buFont typeface="Arial" panose="020B0604020202020204" pitchFamily="34" charset="0"/>
              <a:buNone/>
              <a:defRPr sz="2800"/>
            </a:lvl3pPr>
            <a:lvl4pPr marL="0" indent="0">
              <a:buFont typeface="Arial" panose="020B0604020202020204" pitchFamily="34" charset="0"/>
              <a:buNone/>
              <a:defRPr sz="2800"/>
            </a:lvl4pPr>
            <a:lvl5pPr marL="0" indent="0">
              <a:buFont typeface="Arial" panose="020B0604020202020204" pitchFamily="34" charset="0"/>
              <a:buNone/>
              <a:defRPr sz="2800"/>
            </a:lvl5pPr>
            <a:lvl6pPr marL="0" indent="0">
              <a:buNone/>
              <a:defRPr sz="2800"/>
            </a:lvl6pPr>
            <a:lvl7pPr marL="0" indent="0">
              <a:buNone/>
              <a:defRPr sz="2800"/>
            </a:lvl7pPr>
            <a:lvl8pPr marL="0" indent="0">
              <a:buNone/>
              <a:defRPr sz="2800"/>
            </a:lvl8pPr>
            <a:lvl9pPr marL="0" indent="0">
              <a:buNone/>
              <a:defRPr sz="2800"/>
            </a:lvl9pPr>
          </a:lstStyle>
          <a:p>
            <a:pPr lvl="0"/>
            <a:r>
              <a:rPr lang="en-US" dirty="0"/>
              <a:t>Questions? 48 pt. Bold</a:t>
            </a:r>
          </a:p>
          <a:p>
            <a:pPr lvl="1"/>
            <a:r>
              <a:rPr lang="en-US" dirty="0"/>
              <a:t>Click “Increase List Level” to produce this style subhead 28 </a:t>
            </a:r>
            <a:r>
              <a:rPr lang="en-US"/>
              <a:t>pt.</a:t>
            </a:r>
          </a:p>
        </p:txBody>
      </p:sp>
      <p:sp>
        <p:nvSpPr>
          <p:cNvPr id="29"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32"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33"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34"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0"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1"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2"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3"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4"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5"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6"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7"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8"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9"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0"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1"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2"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3"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4"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5"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6"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first.last@faegredrinker.com 9 </a:t>
            </a:r>
            <a:r>
              <a:rPr lang="en-US"/>
              <a:t>pt. (lc)</a:t>
            </a:r>
            <a:endParaRPr lang="en-US" dirty="0"/>
          </a:p>
        </p:txBody>
      </p:sp>
      <p:sp>
        <p:nvSpPr>
          <p:cNvPr id="77"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8"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9"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0"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pic>
        <p:nvPicPr>
          <p:cNvPr id="36" name="Picture 35"/>
          <p:cNvPicPr>
            <a:picLocks noChangeAspect="1"/>
          </p:cNvPicPr>
          <p:nvPr userDrawn="1"/>
        </p:nvPicPr>
        <p:blipFill>
          <a:blip r:embed="rId3" cstate="screen">
            <a:biLevel thresh="50000"/>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64442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White Gray">
    <p:spTree>
      <p:nvGrpSpPr>
        <p:cNvPr id="1" name=""/>
        <p:cNvGrpSpPr/>
        <p:nvPr/>
      </p:nvGrpSpPr>
      <p:grpSpPr>
        <a:xfrm>
          <a:off x="0" y="0"/>
          <a:ext cx="0" cy="0"/>
          <a:chOff x="0" y="0"/>
          <a:chExt cx="0" cy="0"/>
        </a:xfrm>
      </p:grpSpPr>
      <p:sp>
        <p:nvSpPr>
          <p:cNvPr id="37" name="Rectangle 36"/>
          <p:cNvSpPr/>
          <p:nvPr userDrawn="1"/>
        </p:nvSpPr>
        <p:spPr>
          <a:xfrm>
            <a:off x="3048" y="0"/>
            <a:ext cx="12188952" cy="6858000"/>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
          <p:cNvSpPr>
            <a:spLocks noGrp="1"/>
          </p:cNvSpPr>
          <p:nvPr>
            <p:ph type="body" sz="quarter" idx="10" hasCustomPrompt="1"/>
          </p:nvPr>
        </p:nvSpPr>
        <p:spPr>
          <a:xfrm>
            <a:off x="0" y="2"/>
            <a:ext cx="12192000" cy="4087090"/>
          </a:xfrm>
          <a:prstGeom prst="rect">
            <a:avLst/>
          </a:prstGeom>
        </p:spPr>
        <p:txBody>
          <a:bodyPr lIns="685800" tIns="685800" rIns="685800" bIns="320040" anchor="b" anchorCtr="0"/>
          <a:lstStyle>
            <a:lvl1pPr marL="0" indent="0">
              <a:buNone/>
              <a:defRPr sz="4800" b="1">
                <a:solidFill>
                  <a:schemeClr val="tx1"/>
                </a:solidFill>
              </a:defRPr>
            </a:lvl1pPr>
            <a:lvl2pPr marL="0" indent="0">
              <a:buNone/>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 Bold</a:t>
            </a:r>
          </a:p>
          <a:p>
            <a:pPr lvl="1"/>
            <a:r>
              <a:rPr lang="en-US" dirty="0"/>
              <a:t>Click “Increase List Level” to produce this style subhead 28 pt.</a:t>
            </a:r>
          </a:p>
        </p:txBody>
      </p:sp>
      <p:sp>
        <p:nvSpPr>
          <p:cNvPr id="29"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32"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33"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34"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0"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1"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2"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3"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4"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5"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6"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7"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8"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9"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0"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1"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2"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3"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4"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5"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6"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first.last@faegredrinker.com 9 </a:t>
            </a:r>
            <a:r>
              <a:rPr lang="en-US"/>
              <a:t>pt. (lc)</a:t>
            </a:r>
            <a:endParaRPr lang="en-US" dirty="0"/>
          </a:p>
        </p:txBody>
      </p:sp>
      <p:sp>
        <p:nvSpPr>
          <p:cNvPr id="77"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8"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9"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0"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35" name="TextBox 34"/>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tx2">
                    <a:alpha val="60000"/>
                  </a:schemeClr>
                </a:solidFill>
              </a:rPr>
              <a:t>© 2022 Faegre Drinker Biddle &amp; Reath LLP. All Rights Reserved. Privileged &amp; Confidential.</a:t>
            </a:r>
          </a:p>
        </p:txBody>
      </p:sp>
      <p:pic>
        <p:nvPicPr>
          <p:cNvPr id="38" name="Picture 3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8944" y="685800"/>
            <a:ext cx="1677902" cy="740664"/>
          </a:xfrm>
          <a:prstGeom prst="rect">
            <a:avLst/>
          </a:prstGeom>
        </p:spPr>
      </p:pic>
    </p:spTree>
    <p:extLst>
      <p:ext uri="{BB962C8B-B14F-4D97-AF65-F5344CB8AC3E}">
        <p14:creationId xmlns:p14="http://schemas.microsoft.com/office/powerpoint/2010/main" val="196812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Pics FD Green">
    <p:spTree>
      <p:nvGrpSpPr>
        <p:cNvPr id="1" name=""/>
        <p:cNvGrpSpPr/>
        <p:nvPr/>
      </p:nvGrpSpPr>
      <p:grpSpPr>
        <a:xfrm>
          <a:off x="0" y="0"/>
          <a:ext cx="0" cy="0"/>
          <a:chOff x="0" y="0"/>
          <a:chExt cx="0" cy="0"/>
        </a:xfrm>
      </p:grpSpPr>
      <p:sp>
        <p:nvSpPr>
          <p:cNvPr id="33" name="Text Placeholder 70"/>
          <p:cNvSpPr>
            <a:spLocks noGrp="1"/>
          </p:cNvSpPr>
          <p:nvPr>
            <p:ph type="body" sz="quarter" idx="14" hasCustomPrompt="1"/>
          </p:nvPr>
        </p:nvSpPr>
        <p:spPr>
          <a:xfrm>
            <a:off x="1782837" y="3147643"/>
            <a:ext cx="2103120" cy="207866"/>
          </a:xfrm>
          <a:prstGeom prst="rect">
            <a:avLst/>
          </a:prstGeom>
          <a:noFill/>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4" name="Text Placeholder 70"/>
          <p:cNvSpPr>
            <a:spLocks noGrp="1"/>
          </p:cNvSpPr>
          <p:nvPr>
            <p:ph type="body" sz="quarter" idx="15" hasCustomPrompt="1"/>
          </p:nvPr>
        </p:nvSpPr>
        <p:spPr>
          <a:xfrm>
            <a:off x="1782837" y="3368932"/>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0" name="Text Placeholder 70"/>
          <p:cNvSpPr>
            <a:spLocks noGrp="1"/>
          </p:cNvSpPr>
          <p:nvPr>
            <p:ph type="body" sz="quarter" idx="16" hasCustomPrompt="1"/>
          </p:nvPr>
        </p:nvSpPr>
        <p:spPr>
          <a:xfrm>
            <a:off x="1782837" y="3557758"/>
            <a:ext cx="2103120" cy="170816"/>
          </a:xfrm>
          <a:prstGeom prst="rect">
            <a:avLst/>
          </a:prstGeom>
          <a:noFill/>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bg1"/>
                </a:solidFill>
              </a:defRPr>
            </a:lvl1pPr>
          </a:lstStyle>
          <a:p>
            <a:r>
              <a:rPr lang="en-US"/>
              <a:t>Practice Group/Department/City 9 pt.</a:t>
            </a:r>
            <a:endParaRPr lang="en-US" dirty="0"/>
          </a:p>
        </p:txBody>
      </p:sp>
      <p:sp>
        <p:nvSpPr>
          <p:cNvPr id="61" name="Text Placeholder 70"/>
          <p:cNvSpPr>
            <a:spLocks noGrp="1"/>
          </p:cNvSpPr>
          <p:nvPr>
            <p:ph type="body" sz="quarter" idx="17" hasCustomPrompt="1"/>
          </p:nvPr>
        </p:nvSpPr>
        <p:spPr>
          <a:xfrm>
            <a:off x="1782837" y="3745496"/>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62" name="Text Placeholder 70"/>
          <p:cNvSpPr>
            <a:spLocks noGrp="1"/>
          </p:cNvSpPr>
          <p:nvPr>
            <p:ph type="body" sz="quarter" idx="34" hasCustomPrompt="1"/>
          </p:nvPr>
        </p:nvSpPr>
        <p:spPr>
          <a:xfrm>
            <a:off x="1782837" y="3926771"/>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63" name="Picture Placeholder 4"/>
          <p:cNvSpPr>
            <a:spLocks noGrp="1"/>
          </p:cNvSpPr>
          <p:nvPr>
            <p:ph type="pic" sz="quarter" idx="10" hasCustomPrompt="1"/>
          </p:nvPr>
        </p:nvSpPr>
        <p:spPr>
          <a:xfrm>
            <a:off x="698326" y="3147643"/>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64" name="Text Placeholder 70"/>
          <p:cNvSpPr>
            <a:spLocks noGrp="1"/>
          </p:cNvSpPr>
          <p:nvPr>
            <p:ph type="body" sz="quarter" idx="35" hasCustomPrompt="1"/>
          </p:nvPr>
        </p:nvSpPr>
        <p:spPr>
          <a:xfrm>
            <a:off x="5161210" y="3147643"/>
            <a:ext cx="2103120" cy="207866"/>
          </a:xfrm>
          <a:prstGeom prst="rect">
            <a:avLst/>
          </a:prstGeom>
          <a:noFill/>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65" name="Text Placeholder 70"/>
          <p:cNvSpPr>
            <a:spLocks noGrp="1"/>
          </p:cNvSpPr>
          <p:nvPr>
            <p:ph type="body" sz="quarter" idx="36" hasCustomPrompt="1"/>
          </p:nvPr>
        </p:nvSpPr>
        <p:spPr>
          <a:xfrm>
            <a:off x="5161210" y="3368932"/>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6" name="Text Placeholder 70"/>
          <p:cNvSpPr>
            <a:spLocks noGrp="1"/>
          </p:cNvSpPr>
          <p:nvPr>
            <p:ph type="body" sz="quarter" idx="37" hasCustomPrompt="1"/>
          </p:nvPr>
        </p:nvSpPr>
        <p:spPr>
          <a:xfrm>
            <a:off x="5161210" y="3557758"/>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67" name="Text Placeholder 70"/>
          <p:cNvSpPr>
            <a:spLocks noGrp="1"/>
          </p:cNvSpPr>
          <p:nvPr>
            <p:ph type="body" sz="quarter" idx="38" hasCustomPrompt="1"/>
          </p:nvPr>
        </p:nvSpPr>
        <p:spPr>
          <a:xfrm>
            <a:off x="5161210" y="3745496"/>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68" name="Text Placeholder 70"/>
          <p:cNvSpPr>
            <a:spLocks noGrp="1"/>
          </p:cNvSpPr>
          <p:nvPr>
            <p:ph type="body" sz="quarter" idx="39" hasCustomPrompt="1"/>
          </p:nvPr>
        </p:nvSpPr>
        <p:spPr>
          <a:xfrm>
            <a:off x="5161210" y="3926771"/>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69" name="Picture Placeholder 4"/>
          <p:cNvSpPr>
            <a:spLocks noGrp="1"/>
          </p:cNvSpPr>
          <p:nvPr>
            <p:ph type="pic" sz="quarter" idx="40" hasCustomPrompt="1"/>
          </p:nvPr>
        </p:nvSpPr>
        <p:spPr>
          <a:xfrm>
            <a:off x="4076700" y="3147643"/>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70" name="Text Placeholder 70"/>
          <p:cNvSpPr>
            <a:spLocks noGrp="1"/>
          </p:cNvSpPr>
          <p:nvPr>
            <p:ph type="body" sz="quarter" idx="41" hasCustomPrompt="1"/>
          </p:nvPr>
        </p:nvSpPr>
        <p:spPr>
          <a:xfrm>
            <a:off x="8742611" y="3147643"/>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71" name="Text Placeholder 70"/>
          <p:cNvSpPr>
            <a:spLocks noGrp="1"/>
          </p:cNvSpPr>
          <p:nvPr>
            <p:ph type="body" sz="quarter" idx="42" hasCustomPrompt="1"/>
          </p:nvPr>
        </p:nvSpPr>
        <p:spPr>
          <a:xfrm>
            <a:off x="8742611" y="336893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72" name="Text Placeholder 70"/>
          <p:cNvSpPr>
            <a:spLocks noGrp="1"/>
          </p:cNvSpPr>
          <p:nvPr>
            <p:ph type="body" sz="quarter" idx="43" hasCustomPrompt="1"/>
          </p:nvPr>
        </p:nvSpPr>
        <p:spPr>
          <a:xfrm>
            <a:off x="8742611" y="3557758"/>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3" name="Text Placeholder 70"/>
          <p:cNvSpPr>
            <a:spLocks noGrp="1"/>
          </p:cNvSpPr>
          <p:nvPr>
            <p:ph type="body" sz="quarter" idx="44" hasCustomPrompt="1"/>
          </p:nvPr>
        </p:nvSpPr>
        <p:spPr>
          <a:xfrm>
            <a:off x="8742611" y="3745496"/>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4" name="Text Placeholder 70"/>
          <p:cNvSpPr>
            <a:spLocks noGrp="1"/>
          </p:cNvSpPr>
          <p:nvPr>
            <p:ph type="body" sz="quarter" idx="45" hasCustomPrompt="1"/>
          </p:nvPr>
        </p:nvSpPr>
        <p:spPr>
          <a:xfrm>
            <a:off x="8742611" y="392677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5" name="Picture Placeholder 4"/>
          <p:cNvSpPr>
            <a:spLocks noGrp="1"/>
          </p:cNvSpPr>
          <p:nvPr>
            <p:ph type="pic" sz="quarter" idx="46" hasCustomPrompt="1"/>
          </p:nvPr>
        </p:nvSpPr>
        <p:spPr>
          <a:xfrm>
            <a:off x="7658100" y="3147643"/>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76" name="Text Placeholder 70"/>
          <p:cNvSpPr>
            <a:spLocks noGrp="1"/>
          </p:cNvSpPr>
          <p:nvPr>
            <p:ph type="body" sz="quarter" idx="47" hasCustomPrompt="1"/>
          </p:nvPr>
        </p:nvSpPr>
        <p:spPr>
          <a:xfrm>
            <a:off x="1782837" y="4327177"/>
            <a:ext cx="2103120" cy="207866"/>
          </a:xfrm>
          <a:prstGeom prst="rect">
            <a:avLst/>
          </a:prstGeom>
          <a:noFill/>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77" name="Text Placeholder 70"/>
          <p:cNvSpPr>
            <a:spLocks noGrp="1"/>
          </p:cNvSpPr>
          <p:nvPr>
            <p:ph type="body" sz="quarter" idx="48" hasCustomPrompt="1"/>
          </p:nvPr>
        </p:nvSpPr>
        <p:spPr>
          <a:xfrm>
            <a:off x="1782837" y="4548466"/>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78" name="Text Placeholder 70"/>
          <p:cNvSpPr>
            <a:spLocks noGrp="1"/>
          </p:cNvSpPr>
          <p:nvPr>
            <p:ph type="body" sz="quarter" idx="49" hasCustomPrompt="1"/>
          </p:nvPr>
        </p:nvSpPr>
        <p:spPr>
          <a:xfrm>
            <a:off x="1782837" y="4737292"/>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9" name="Text Placeholder 70"/>
          <p:cNvSpPr>
            <a:spLocks noGrp="1"/>
          </p:cNvSpPr>
          <p:nvPr>
            <p:ph type="body" sz="quarter" idx="50" hasCustomPrompt="1"/>
          </p:nvPr>
        </p:nvSpPr>
        <p:spPr>
          <a:xfrm>
            <a:off x="1782837" y="4925030"/>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0" name="Text Placeholder 70"/>
          <p:cNvSpPr>
            <a:spLocks noGrp="1"/>
          </p:cNvSpPr>
          <p:nvPr>
            <p:ph type="body" sz="quarter" idx="51" hasCustomPrompt="1"/>
          </p:nvPr>
        </p:nvSpPr>
        <p:spPr>
          <a:xfrm>
            <a:off x="1782837" y="5106305"/>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81" name="Picture Placeholder 4"/>
          <p:cNvSpPr>
            <a:spLocks noGrp="1"/>
          </p:cNvSpPr>
          <p:nvPr>
            <p:ph type="pic" sz="quarter" idx="52" hasCustomPrompt="1"/>
          </p:nvPr>
        </p:nvSpPr>
        <p:spPr>
          <a:xfrm>
            <a:off x="698326" y="4327177"/>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82" name="Text Placeholder 70"/>
          <p:cNvSpPr>
            <a:spLocks noGrp="1"/>
          </p:cNvSpPr>
          <p:nvPr>
            <p:ph type="body" sz="quarter" idx="53" hasCustomPrompt="1"/>
          </p:nvPr>
        </p:nvSpPr>
        <p:spPr>
          <a:xfrm>
            <a:off x="5161210" y="4327177"/>
            <a:ext cx="2103120" cy="207866"/>
          </a:xfrm>
          <a:prstGeom prst="rect">
            <a:avLst/>
          </a:prstGeom>
          <a:noFill/>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3" name="Text Placeholder 70"/>
          <p:cNvSpPr>
            <a:spLocks noGrp="1"/>
          </p:cNvSpPr>
          <p:nvPr>
            <p:ph type="body" sz="quarter" idx="54" hasCustomPrompt="1"/>
          </p:nvPr>
        </p:nvSpPr>
        <p:spPr>
          <a:xfrm>
            <a:off x="5161210" y="4548466"/>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4" name="Text Placeholder 70"/>
          <p:cNvSpPr>
            <a:spLocks noGrp="1"/>
          </p:cNvSpPr>
          <p:nvPr>
            <p:ph type="body" sz="quarter" idx="55" hasCustomPrompt="1"/>
          </p:nvPr>
        </p:nvSpPr>
        <p:spPr>
          <a:xfrm>
            <a:off x="5161210" y="4737292"/>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5" name="Text Placeholder 70"/>
          <p:cNvSpPr>
            <a:spLocks noGrp="1"/>
          </p:cNvSpPr>
          <p:nvPr>
            <p:ph type="body" sz="quarter" idx="56" hasCustomPrompt="1"/>
          </p:nvPr>
        </p:nvSpPr>
        <p:spPr>
          <a:xfrm>
            <a:off x="5161210" y="4925030"/>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6" name="Text Placeholder 70"/>
          <p:cNvSpPr>
            <a:spLocks noGrp="1"/>
          </p:cNvSpPr>
          <p:nvPr>
            <p:ph type="body" sz="quarter" idx="57" hasCustomPrompt="1"/>
          </p:nvPr>
        </p:nvSpPr>
        <p:spPr>
          <a:xfrm>
            <a:off x="5161210" y="5106305"/>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87" name="Picture Placeholder 4"/>
          <p:cNvSpPr>
            <a:spLocks noGrp="1"/>
          </p:cNvSpPr>
          <p:nvPr>
            <p:ph type="pic" sz="quarter" idx="58" hasCustomPrompt="1"/>
          </p:nvPr>
        </p:nvSpPr>
        <p:spPr>
          <a:xfrm>
            <a:off x="4076700" y="4327177"/>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88" name="Text Placeholder 70"/>
          <p:cNvSpPr>
            <a:spLocks noGrp="1"/>
          </p:cNvSpPr>
          <p:nvPr>
            <p:ph type="body" sz="quarter" idx="59" hasCustomPrompt="1"/>
          </p:nvPr>
        </p:nvSpPr>
        <p:spPr>
          <a:xfrm>
            <a:off x="8742611" y="4327177"/>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9" name="Text Placeholder 70"/>
          <p:cNvSpPr>
            <a:spLocks noGrp="1"/>
          </p:cNvSpPr>
          <p:nvPr>
            <p:ph type="body" sz="quarter" idx="60" hasCustomPrompt="1"/>
          </p:nvPr>
        </p:nvSpPr>
        <p:spPr>
          <a:xfrm>
            <a:off x="8742611" y="4548466"/>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0" name="Text Placeholder 70"/>
          <p:cNvSpPr>
            <a:spLocks noGrp="1"/>
          </p:cNvSpPr>
          <p:nvPr>
            <p:ph type="body" sz="quarter" idx="61" hasCustomPrompt="1"/>
          </p:nvPr>
        </p:nvSpPr>
        <p:spPr>
          <a:xfrm>
            <a:off x="8742611" y="473729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91" name="Text Placeholder 70"/>
          <p:cNvSpPr>
            <a:spLocks noGrp="1"/>
          </p:cNvSpPr>
          <p:nvPr>
            <p:ph type="body" sz="quarter" idx="62" hasCustomPrompt="1"/>
          </p:nvPr>
        </p:nvSpPr>
        <p:spPr>
          <a:xfrm>
            <a:off x="8742611" y="492503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92" name="Text Placeholder 70"/>
          <p:cNvSpPr>
            <a:spLocks noGrp="1"/>
          </p:cNvSpPr>
          <p:nvPr>
            <p:ph type="body" sz="quarter" idx="63" hasCustomPrompt="1"/>
          </p:nvPr>
        </p:nvSpPr>
        <p:spPr>
          <a:xfrm>
            <a:off x="8742611" y="510630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3" name="Picture Placeholder 4"/>
          <p:cNvSpPr>
            <a:spLocks noGrp="1"/>
          </p:cNvSpPr>
          <p:nvPr>
            <p:ph type="pic" sz="quarter" idx="64" hasCustomPrompt="1"/>
          </p:nvPr>
        </p:nvSpPr>
        <p:spPr>
          <a:xfrm>
            <a:off x="7658100" y="4327177"/>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94" name="Text Placeholder 2"/>
          <p:cNvSpPr>
            <a:spLocks noGrp="1"/>
          </p:cNvSpPr>
          <p:nvPr>
            <p:ph type="body" sz="quarter" idx="65" hasCustomPrompt="1"/>
          </p:nvPr>
        </p:nvSpPr>
        <p:spPr>
          <a:xfrm>
            <a:off x="0" y="2"/>
            <a:ext cx="12192000" cy="3108958"/>
          </a:xfrm>
          <a:prstGeom prst="rect">
            <a:avLst/>
          </a:prstGeom>
        </p:spPr>
        <p:txBody>
          <a:bodyPr lIns="685800" tIns="685800" rIns="685800" bIns="320040" anchor="b" anchorCtr="0"/>
          <a:lstStyle>
            <a:lvl1pPr marL="0" indent="0">
              <a:buNone/>
              <a:defRPr sz="4800" b="1">
                <a:solidFill>
                  <a:schemeClr val="bg1"/>
                </a:solidFill>
              </a:defRPr>
            </a:lvl1pPr>
            <a:lvl2pPr marL="0" indent="0">
              <a:buNone/>
              <a:tabLst>
                <a:tab pos="231772" algn="l"/>
              </a:tabLst>
              <a:defRPr sz="2800">
                <a:solidFill>
                  <a:schemeClr val="accent5"/>
                </a:solidFill>
              </a:defRPr>
            </a:lvl2pPr>
            <a:lvl3pPr marL="0" indent="0">
              <a:buFont typeface="Arial" panose="020B0604020202020204" pitchFamily="34" charset="0"/>
              <a:buNone/>
              <a:defRPr sz="2800">
                <a:solidFill>
                  <a:schemeClr val="accent5"/>
                </a:solidFill>
              </a:defRPr>
            </a:lvl3pPr>
            <a:lvl4pPr marL="0" indent="0">
              <a:buFont typeface="Arial" panose="020B0604020202020204" pitchFamily="34" charset="0"/>
              <a:buNone/>
              <a:defRPr sz="2800">
                <a:solidFill>
                  <a:schemeClr val="accent5"/>
                </a:solidFill>
              </a:defRPr>
            </a:lvl4pPr>
            <a:lvl5pPr marL="0" indent="0">
              <a:buFont typeface="Arial" panose="020B0604020202020204" pitchFamily="34" charset="0"/>
              <a:buNone/>
              <a:defRPr sz="2800">
                <a:solidFill>
                  <a:schemeClr val="accent5"/>
                </a:solidFill>
              </a:defRPr>
            </a:lvl5pPr>
            <a:lvl6pPr marL="0" indent="0">
              <a:buNone/>
              <a:defRPr sz="2800">
                <a:solidFill>
                  <a:schemeClr val="accent5"/>
                </a:solidFill>
              </a:defRPr>
            </a:lvl6pPr>
            <a:lvl7pPr marL="0" indent="0">
              <a:buNone/>
              <a:defRPr sz="2800">
                <a:solidFill>
                  <a:schemeClr val="accent5"/>
                </a:solidFill>
              </a:defRPr>
            </a:lvl7pPr>
            <a:lvl8pPr marL="0" indent="0">
              <a:buNone/>
              <a:defRPr sz="2800">
                <a:solidFill>
                  <a:schemeClr val="accent5"/>
                </a:solidFill>
              </a:defRPr>
            </a:lvl8pPr>
            <a:lvl9pPr marL="0" indent="0">
              <a:buFont typeface="Arial" panose="020B0604020202020204" pitchFamily="34" charset="0"/>
              <a:buNone/>
              <a:defRPr sz="2800">
                <a:solidFill>
                  <a:schemeClr val="accent5"/>
                </a:solidFill>
              </a:defRPr>
            </a:lvl9pPr>
          </a:lstStyle>
          <a:p>
            <a:pPr lvl="0"/>
            <a:r>
              <a:rPr lang="en-US" dirty="0"/>
              <a:t>Questions? 48 pt. Bold</a:t>
            </a:r>
          </a:p>
          <a:p>
            <a:pPr lvl="1"/>
            <a:r>
              <a:rPr lang="en-US" dirty="0"/>
              <a:t>Click “Increase List Level” to produce this style subhead 28 </a:t>
            </a:r>
            <a:r>
              <a:rPr lang="en-US"/>
              <a:t>pt.</a:t>
            </a:r>
          </a:p>
        </p:txBody>
      </p:sp>
      <p:pic>
        <p:nvPicPr>
          <p:cNvPr id="39" name="Picture 3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3209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Pics Chartreuse">
    <p:spTree>
      <p:nvGrpSpPr>
        <p:cNvPr id="1" name=""/>
        <p:cNvGrpSpPr/>
        <p:nvPr/>
      </p:nvGrpSpPr>
      <p:grpSpPr>
        <a:xfrm>
          <a:off x="0" y="0"/>
          <a:ext cx="0" cy="0"/>
          <a:chOff x="0" y="0"/>
          <a:chExt cx="0" cy="0"/>
        </a:xfrm>
      </p:grpSpPr>
      <p:sp>
        <p:nvSpPr>
          <p:cNvPr id="41" name="Rectangle 40"/>
          <p:cNvSpPr/>
          <p:nvPr userDrawn="1"/>
        </p:nvSpPr>
        <p:spPr>
          <a:xfrm>
            <a:off x="1" y="0"/>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3" name="Text Placeholder 70"/>
          <p:cNvSpPr>
            <a:spLocks noGrp="1"/>
          </p:cNvSpPr>
          <p:nvPr>
            <p:ph type="body" sz="quarter" idx="14" hasCustomPrompt="1"/>
          </p:nvPr>
        </p:nvSpPr>
        <p:spPr>
          <a:xfrm>
            <a:off x="1782837" y="3147643"/>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34" name="Text Placeholder 70"/>
          <p:cNvSpPr>
            <a:spLocks noGrp="1"/>
          </p:cNvSpPr>
          <p:nvPr>
            <p:ph type="body" sz="quarter" idx="15" hasCustomPrompt="1"/>
          </p:nvPr>
        </p:nvSpPr>
        <p:spPr>
          <a:xfrm>
            <a:off x="1782837" y="336893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0" name="Text Placeholder 70"/>
          <p:cNvSpPr>
            <a:spLocks noGrp="1"/>
          </p:cNvSpPr>
          <p:nvPr>
            <p:ph type="body" sz="quarter" idx="16" hasCustomPrompt="1"/>
          </p:nvPr>
        </p:nvSpPr>
        <p:spPr>
          <a:xfrm>
            <a:off x="1782837" y="3557758"/>
            <a:ext cx="2103120" cy="170816"/>
          </a:xfrm>
          <a:prstGeom prst="rect">
            <a:avLst/>
          </a:prstGeom>
          <a:noFill/>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tx1"/>
                </a:solidFill>
              </a:defRPr>
            </a:lvl1pPr>
          </a:lstStyle>
          <a:p>
            <a:r>
              <a:rPr lang="en-US"/>
              <a:t>Practice Group/Department/City 9 pt.</a:t>
            </a:r>
            <a:endParaRPr lang="en-US" dirty="0"/>
          </a:p>
        </p:txBody>
      </p:sp>
      <p:sp>
        <p:nvSpPr>
          <p:cNvPr id="61" name="Text Placeholder 70"/>
          <p:cNvSpPr>
            <a:spLocks noGrp="1"/>
          </p:cNvSpPr>
          <p:nvPr>
            <p:ph type="body" sz="quarter" idx="17" hasCustomPrompt="1"/>
          </p:nvPr>
        </p:nvSpPr>
        <p:spPr>
          <a:xfrm>
            <a:off x="1782837" y="374549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2" name="Text Placeholder 70"/>
          <p:cNvSpPr>
            <a:spLocks noGrp="1"/>
          </p:cNvSpPr>
          <p:nvPr>
            <p:ph type="body" sz="quarter" idx="34" hasCustomPrompt="1"/>
          </p:nvPr>
        </p:nvSpPr>
        <p:spPr>
          <a:xfrm>
            <a:off x="1782837" y="3926771"/>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3" name="Picture Placeholder 4"/>
          <p:cNvSpPr>
            <a:spLocks noGrp="1"/>
          </p:cNvSpPr>
          <p:nvPr>
            <p:ph type="pic" sz="quarter" idx="10" hasCustomPrompt="1"/>
          </p:nvPr>
        </p:nvSpPr>
        <p:spPr>
          <a:xfrm>
            <a:off x="698326"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64" name="Text Placeholder 70"/>
          <p:cNvSpPr>
            <a:spLocks noGrp="1"/>
          </p:cNvSpPr>
          <p:nvPr>
            <p:ph type="body" sz="quarter" idx="35" hasCustomPrompt="1"/>
          </p:nvPr>
        </p:nvSpPr>
        <p:spPr>
          <a:xfrm>
            <a:off x="5161210" y="3147643"/>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5" name="Text Placeholder 70"/>
          <p:cNvSpPr>
            <a:spLocks noGrp="1"/>
          </p:cNvSpPr>
          <p:nvPr>
            <p:ph type="body" sz="quarter" idx="36" hasCustomPrompt="1"/>
          </p:nvPr>
        </p:nvSpPr>
        <p:spPr>
          <a:xfrm>
            <a:off x="5161210" y="336893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6" name="Text Placeholder 70"/>
          <p:cNvSpPr>
            <a:spLocks noGrp="1"/>
          </p:cNvSpPr>
          <p:nvPr>
            <p:ph type="body" sz="quarter" idx="37" hasCustomPrompt="1"/>
          </p:nvPr>
        </p:nvSpPr>
        <p:spPr>
          <a:xfrm>
            <a:off x="5161210" y="3557758"/>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7" name="Text Placeholder 70"/>
          <p:cNvSpPr>
            <a:spLocks noGrp="1"/>
          </p:cNvSpPr>
          <p:nvPr>
            <p:ph type="body" sz="quarter" idx="38" hasCustomPrompt="1"/>
          </p:nvPr>
        </p:nvSpPr>
        <p:spPr>
          <a:xfrm>
            <a:off x="5161210" y="374549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8" name="Text Placeholder 70"/>
          <p:cNvSpPr>
            <a:spLocks noGrp="1"/>
          </p:cNvSpPr>
          <p:nvPr>
            <p:ph type="body" sz="quarter" idx="39" hasCustomPrompt="1"/>
          </p:nvPr>
        </p:nvSpPr>
        <p:spPr>
          <a:xfrm>
            <a:off x="5161210" y="3926771"/>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9" name="Picture Placeholder 4"/>
          <p:cNvSpPr>
            <a:spLocks noGrp="1"/>
          </p:cNvSpPr>
          <p:nvPr>
            <p:ph type="pic" sz="quarter" idx="40" hasCustomPrompt="1"/>
          </p:nvPr>
        </p:nvSpPr>
        <p:spPr>
          <a:xfrm>
            <a:off x="4076700"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70" name="Text Placeholder 70"/>
          <p:cNvSpPr>
            <a:spLocks noGrp="1"/>
          </p:cNvSpPr>
          <p:nvPr>
            <p:ph type="body" sz="quarter" idx="41" hasCustomPrompt="1"/>
          </p:nvPr>
        </p:nvSpPr>
        <p:spPr>
          <a:xfrm>
            <a:off x="8742611" y="3147643"/>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1" name="Text Placeholder 70"/>
          <p:cNvSpPr>
            <a:spLocks noGrp="1"/>
          </p:cNvSpPr>
          <p:nvPr>
            <p:ph type="body" sz="quarter" idx="42" hasCustomPrompt="1"/>
          </p:nvPr>
        </p:nvSpPr>
        <p:spPr>
          <a:xfrm>
            <a:off x="8742611" y="336893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2" name="Text Placeholder 70"/>
          <p:cNvSpPr>
            <a:spLocks noGrp="1"/>
          </p:cNvSpPr>
          <p:nvPr>
            <p:ph type="body" sz="quarter" idx="43" hasCustomPrompt="1"/>
          </p:nvPr>
        </p:nvSpPr>
        <p:spPr>
          <a:xfrm>
            <a:off x="8742611" y="3557758"/>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3" name="Text Placeholder 70"/>
          <p:cNvSpPr>
            <a:spLocks noGrp="1"/>
          </p:cNvSpPr>
          <p:nvPr>
            <p:ph type="body" sz="quarter" idx="44" hasCustomPrompt="1"/>
          </p:nvPr>
        </p:nvSpPr>
        <p:spPr>
          <a:xfrm>
            <a:off x="8742611" y="3745496"/>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4" name="Text Placeholder 70"/>
          <p:cNvSpPr>
            <a:spLocks noGrp="1"/>
          </p:cNvSpPr>
          <p:nvPr>
            <p:ph type="body" sz="quarter" idx="45" hasCustomPrompt="1"/>
          </p:nvPr>
        </p:nvSpPr>
        <p:spPr>
          <a:xfrm>
            <a:off x="8742611" y="3926771"/>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5" name="Picture Placeholder 4"/>
          <p:cNvSpPr>
            <a:spLocks noGrp="1"/>
          </p:cNvSpPr>
          <p:nvPr>
            <p:ph type="pic" sz="quarter" idx="46" hasCustomPrompt="1"/>
          </p:nvPr>
        </p:nvSpPr>
        <p:spPr>
          <a:xfrm>
            <a:off x="7658100"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76" name="Text Placeholder 70"/>
          <p:cNvSpPr>
            <a:spLocks noGrp="1"/>
          </p:cNvSpPr>
          <p:nvPr>
            <p:ph type="body" sz="quarter" idx="47" hasCustomPrompt="1"/>
          </p:nvPr>
        </p:nvSpPr>
        <p:spPr>
          <a:xfrm>
            <a:off x="1782837" y="4327177"/>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7" name="Text Placeholder 70"/>
          <p:cNvSpPr>
            <a:spLocks noGrp="1"/>
          </p:cNvSpPr>
          <p:nvPr>
            <p:ph type="body" sz="quarter" idx="48" hasCustomPrompt="1"/>
          </p:nvPr>
        </p:nvSpPr>
        <p:spPr>
          <a:xfrm>
            <a:off x="1782837" y="454846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8" name="Text Placeholder 70"/>
          <p:cNvSpPr>
            <a:spLocks noGrp="1"/>
          </p:cNvSpPr>
          <p:nvPr>
            <p:ph type="body" sz="quarter" idx="49" hasCustomPrompt="1"/>
          </p:nvPr>
        </p:nvSpPr>
        <p:spPr>
          <a:xfrm>
            <a:off x="1782837" y="473729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9" name="Text Placeholder 70"/>
          <p:cNvSpPr>
            <a:spLocks noGrp="1"/>
          </p:cNvSpPr>
          <p:nvPr>
            <p:ph type="body" sz="quarter" idx="50" hasCustomPrompt="1"/>
          </p:nvPr>
        </p:nvSpPr>
        <p:spPr>
          <a:xfrm>
            <a:off x="1782837" y="4925030"/>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80" name="Text Placeholder 70"/>
          <p:cNvSpPr>
            <a:spLocks noGrp="1"/>
          </p:cNvSpPr>
          <p:nvPr>
            <p:ph type="body" sz="quarter" idx="51" hasCustomPrompt="1"/>
          </p:nvPr>
        </p:nvSpPr>
        <p:spPr>
          <a:xfrm>
            <a:off x="1782837" y="5106305"/>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1" name="Picture Placeholder 4"/>
          <p:cNvSpPr>
            <a:spLocks noGrp="1"/>
          </p:cNvSpPr>
          <p:nvPr>
            <p:ph type="pic" sz="quarter" idx="52" hasCustomPrompt="1"/>
          </p:nvPr>
        </p:nvSpPr>
        <p:spPr>
          <a:xfrm>
            <a:off x="698326"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82" name="Text Placeholder 70"/>
          <p:cNvSpPr>
            <a:spLocks noGrp="1"/>
          </p:cNvSpPr>
          <p:nvPr>
            <p:ph type="body" sz="quarter" idx="53" hasCustomPrompt="1"/>
          </p:nvPr>
        </p:nvSpPr>
        <p:spPr>
          <a:xfrm>
            <a:off x="5161210" y="4327177"/>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83" name="Text Placeholder 70"/>
          <p:cNvSpPr>
            <a:spLocks noGrp="1"/>
          </p:cNvSpPr>
          <p:nvPr>
            <p:ph type="body" sz="quarter" idx="54" hasCustomPrompt="1"/>
          </p:nvPr>
        </p:nvSpPr>
        <p:spPr>
          <a:xfrm>
            <a:off x="5161210" y="454846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84" name="Text Placeholder 70"/>
          <p:cNvSpPr>
            <a:spLocks noGrp="1"/>
          </p:cNvSpPr>
          <p:nvPr>
            <p:ph type="body" sz="quarter" idx="55" hasCustomPrompt="1"/>
          </p:nvPr>
        </p:nvSpPr>
        <p:spPr>
          <a:xfrm>
            <a:off x="5161210" y="473729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85" name="Text Placeholder 70"/>
          <p:cNvSpPr>
            <a:spLocks noGrp="1"/>
          </p:cNvSpPr>
          <p:nvPr>
            <p:ph type="body" sz="quarter" idx="56" hasCustomPrompt="1"/>
          </p:nvPr>
        </p:nvSpPr>
        <p:spPr>
          <a:xfrm>
            <a:off x="5161210" y="4925030"/>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86" name="Text Placeholder 70"/>
          <p:cNvSpPr>
            <a:spLocks noGrp="1"/>
          </p:cNvSpPr>
          <p:nvPr>
            <p:ph type="body" sz="quarter" idx="57" hasCustomPrompt="1"/>
          </p:nvPr>
        </p:nvSpPr>
        <p:spPr>
          <a:xfrm>
            <a:off x="5161210" y="5106305"/>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7" name="Picture Placeholder 4"/>
          <p:cNvSpPr>
            <a:spLocks noGrp="1"/>
          </p:cNvSpPr>
          <p:nvPr>
            <p:ph type="pic" sz="quarter" idx="58" hasCustomPrompt="1"/>
          </p:nvPr>
        </p:nvSpPr>
        <p:spPr>
          <a:xfrm>
            <a:off x="4076700"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88" name="Text Placeholder 70"/>
          <p:cNvSpPr>
            <a:spLocks noGrp="1"/>
          </p:cNvSpPr>
          <p:nvPr>
            <p:ph type="body" sz="quarter" idx="59" hasCustomPrompt="1"/>
          </p:nvPr>
        </p:nvSpPr>
        <p:spPr>
          <a:xfrm>
            <a:off x="8742611" y="4327177"/>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89" name="Text Placeholder 70"/>
          <p:cNvSpPr>
            <a:spLocks noGrp="1"/>
          </p:cNvSpPr>
          <p:nvPr>
            <p:ph type="body" sz="quarter" idx="60" hasCustomPrompt="1"/>
          </p:nvPr>
        </p:nvSpPr>
        <p:spPr>
          <a:xfrm>
            <a:off x="8742611" y="4548466"/>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90" name="Text Placeholder 70"/>
          <p:cNvSpPr>
            <a:spLocks noGrp="1"/>
          </p:cNvSpPr>
          <p:nvPr>
            <p:ph type="body" sz="quarter" idx="61" hasCustomPrompt="1"/>
          </p:nvPr>
        </p:nvSpPr>
        <p:spPr>
          <a:xfrm>
            <a:off x="8742611" y="473729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91" name="Text Placeholder 70"/>
          <p:cNvSpPr>
            <a:spLocks noGrp="1"/>
          </p:cNvSpPr>
          <p:nvPr>
            <p:ph type="body" sz="quarter" idx="62" hasCustomPrompt="1"/>
          </p:nvPr>
        </p:nvSpPr>
        <p:spPr>
          <a:xfrm>
            <a:off x="8742611" y="4925030"/>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92" name="Text Placeholder 70"/>
          <p:cNvSpPr>
            <a:spLocks noGrp="1"/>
          </p:cNvSpPr>
          <p:nvPr>
            <p:ph type="body" sz="quarter" idx="63" hasCustomPrompt="1"/>
          </p:nvPr>
        </p:nvSpPr>
        <p:spPr>
          <a:xfrm>
            <a:off x="8742611" y="5106305"/>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93" name="Picture Placeholder 4"/>
          <p:cNvSpPr>
            <a:spLocks noGrp="1"/>
          </p:cNvSpPr>
          <p:nvPr>
            <p:ph type="pic" sz="quarter" idx="64" hasCustomPrompt="1"/>
          </p:nvPr>
        </p:nvSpPr>
        <p:spPr>
          <a:xfrm>
            <a:off x="7658100"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94" name="Text Placeholder 2"/>
          <p:cNvSpPr>
            <a:spLocks noGrp="1"/>
          </p:cNvSpPr>
          <p:nvPr>
            <p:ph type="body" sz="quarter" idx="65" hasCustomPrompt="1"/>
          </p:nvPr>
        </p:nvSpPr>
        <p:spPr>
          <a:xfrm>
            <a:off x="0" y="2"/>
            <a:ext cx="12192000" cy="3108958"/>
          </a:xfrm>
          <a:prstGeom prst="rect">
            <a:avLst/>
          </a:prstGeom>
        </p:spPr>
        <p:txBody>
          <a:bodyPr lIns="685800" tIns="685800" rIns="685800" bIns="320040" anchor="b" anchorCtr="0"/>
          <a:lstStyle>
            <a:lvl1pPr marL="0" indent="0">
              <a:buNone/>
              <a:tabLst>
                <a:tab pos="231772" algn="l"/>
              </a:tabLst>
              <a:defRPr sz="4800" b="1">
                <a:solidFill>
                  <a:schemeClr val="bg1"/>
                </a:solidFill>
              </a:defRPr>
            </a:lvl1pPr>
            <a:lvl2pPr marL="0" indent="0">
              <a:buNone/>
              <a:defRPr sz="2800">
                <a:solidFill>
                  <a:schemeClr val="tx1"/>
                </a:solidFill>
              </a:defRPr>
            </a:lvl2pPr>
            <a:lvl3pPr marL="0" indent="0">
              <a:buFont typeface="Arial" panose="020B0604020202020204" pitchFamily="34" charset="0"/>
              <a:buNone/>
              <a:defRPr sz="2800"/>
            </a:lvl3pPr>
            <a:lvl4pPr marL="0" indent="0">
              <a:buFont typeface="Arial" panose="020B0604020202020204" pitchFamily="34" charset="0"/>
              <a:buNone/>
              <a:defRPr sz="2800"/>
            </a:lvl4pPr>
            <a:lvl5pPr marL="0" indent="0">
              <a:buFont typeface="Arial" panose="020B0604020202020204" pitchFamily="34" charset="0"/>
              <a:buNone/>
              <a:defRPr sz="2800"/>
            </a:lvl5pPr>
            <a:lvl6pPr marL="0" indent="0">
              <a:buNone/>
              <a:defRPr sz="2800"/>
            </a:lvl6pPr>
            <a:lvl7pPr marL="0" indent="0">
              <a:buNone/>
              <a:defRPr sz="2800"/>
            </a:lvl7pPr>
            <a:lvl8pPr marL="0" indent="0">
              <a:buNone/>
              <a:defRPr sz="2800"/>
            </a:lvl8pPr>
            <a:lvl9pPr marL="0" indent="0">
              <a:buNone/>
              <a:defRPr sz="2800"/>
            </a:lvl9pPr>
          </a:lstStyle>
          <a:p>
            <a:pPr lvl="0"/>
            <a:r>
              <a:rPr lang="en-US" dirty="0"/>
              <a:t>Questions? 48 pt. Bold</a:t>
            </a:r>
          </a:p>
          <a:p>
            <a:pPr lvl="1"/>
            <a:r>
              <a:rPr lang="en-US" dirty="0"/>
              <a:t>Click “Increase List Level” to produce this style subhead 28 </a:t>
            </a:r>
            <a:r>
              <a:rPr lang="en-US"/>
              <a:t>pt.</a:t>
            </a:r>
          </a:p>
        </p:txBody>
      </p:sp>
      <p:pic>
        <p:nvPicPr>
          <p:cNvPr id="40" name="Picture 39"/>
          <p:cNvPicPr>
            <a:picLocks noChangeAspect="1"/>
          </p:cNvPicPr>
          <p:nvPr userDrawn="1"/>
        </p:nvPicPr>
        <p:blipFill>
          <a:blip r:embed="rId3" cstate="screen">
            <a:biLevel thresh="50000"/>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45903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Pics White/Gray">
    <p:spTree>
      <p:nvGrpSpPr>
        <p:cNvPr id="1" name=""/>
        <p:cNvGrpSpPr/>
        <p:nvPr/>
      </p:nvGrpSpPr>
      <p:grpSpPr>
        <a:xfrm>
          <a:off x="0" y="0"/>
          <a:ext cx="0" cy="0"/>
          <a:chOff x="0" y="0"/>
          <a:chExt cx="0" cy="0"/>
        </a:xfrm>
      </p:grpSpPr>
      <p:sp>
        <p:nvSpPr>
          <p:cNvPr id="33" name="Text Placeholder 70"/>
          <p:cNvSpPr>
            <a:spLocks noGrp="1"/>
          </p:cNvSpPr>
          <p:nvPr>
            <p:ph type="body" sz="quarter" idx="14" hasCustomPrompt="1"/>
          </p:nvPr>
        </p:nvSpPr>
        <p:spPr>
          <a:xfrm>
            <a:off x="1782837" y="3147643"/>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34" name="Text Placeholder 70"/>
          <p:cNvSpPr>
            <a:spLocks noGrp="1"/>
          </p:cNvSpPr>
          <p:nvPr>
            <p:ph type="body" sz="quarter" idx="15" hasCustomPrompt="1"/>
          </p:nvPr>
        </p:nvSpPr>
        <p:spPr>
          <a:xfrm>
            <a:off x="1782837" y="336893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0" name="Text Placeholder 70"/>
          <p:cNvSpPr>
            <a:spLocks noGrp="1"/>
          </p:cNvSpPr>
          <p:nvPr>
            <p:ph type="body" sz="quarter" idx="16" hasCustomPrompt="1"/>
          </p:nvPr>
        </p:nvSpPr>
        <p:spPr>
          <a:xfrm>
            <a:off x="1782837" y="3557758"/>
            <a:ext cx="2103120" cy="170816"/>
          </a:xfrm>
          <a:prstGeom prst="rect">
            <a:avLst/>
          </a:prstGeom>
          <a:noFill/>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tx1"/>
                </a:solidFill>
              </a:defRPr>
            </a:lvl1pPr>
          </a:lstStyle>
          <a:p>
            <a:r>
              <a:rPr lang="en-US"/>
              <a:t>Practice Group/Department/City 9 pt.</a:t>
            </a:r>
            <a:endParaRPr lang="en-US" dirty="0"/>
          </a:p>
        </p:txBody>
      </p:sp>
      <p:sp>
        <p:nvSpPr>
          <p:cNvPr id="61" name="Text Placeholder 70"/>
          <p:cNvSpPr>
            <a:spLocks noGrp="1"/>
          </p:cNvSpPr>
          <p:nvPr>
            <p:ph type="body" sz="quarter" idx="17" hasCustomPrompt="1"/>
          </p:nvPr>
        </p:nvSpPr>
        <p:spPr>
          <a:xfrm>
            <a:off x="1782837" y="374549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2" name="Text Placeholder 70"/>
          <p:cNvSpPr>
            <a:spLocks noGrp="1"/>
          </p:cNvSpPr>
          <p:nvPr>
            <p:ph type="body" sz="quarter" idx="34" hasCustomPrompt="1"/>
          </p:nvPr>
        </p:nvSpPr>
        <p:spPr>
          <a:xfrm>
            <a:off x="1782837" y="3926771"/>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3" name="Picture Placeholder 4"/>
          <p:cNvSpPr>
            <a:spLocks noGrp="1"/>
          </p:cNvSpPr>
          <p:nvPr>
            <p:ph type="pic" sz="quarter" idx="10" hasCustomPrompt="1"/>
          </p:nvPr>
        </p:nvSpPr>
        <p:spPr>
          <a:xfrm>
            <a:off x="698326"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64" name="Text Placeholder 70"/>
          <p:cNvSpPr>
            <a:spLocks noGrp="1"/>
          </p:cNvSpPr>
          <p:nvPr>
            <p:ph type="body" sz="quarter" idx="35" hasCustomPrompt="1"/>
          </p:nvPr>
        </p:nvSpPr>
        <p:spPr>
          <a:xfrm>
            <a:off x="5161210" y="3147643"/>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5" name="Text Placeholder 70"/>
          <p:cNvSpPr>
            <a:spLocks noGrp="1"/>
          </p:cNvSpPr>
          <p:nvPr>
            <p:ph type="body" sz="quarter" idx="36" hasCustomPrompt="1"/>
          </p:nvPr>
        </p:nvSpPr>
        <p:spPr>
          <a:xfrm>
            <a:off x="5161210" y="336893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6" name="Text Placeholder 70"/>
          <p:cNvSpPr>
            <a:spLocks noGrp="1"/>
          </p:cNvSpPr>
          <p:nvPr>
            <p:ph type="body" sz="quarter" idx="37" hasCustomPrompt="1"/>
          </p:nvPr>
        </p:nvSpPr>
        <p:spPr>
          <a:xfrm>
            <a:off x="5161210" y="3557758"/>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7" name="Text Placeholder 70"/>
          <p:cNvSpPr>
            <a:spLocks noGrp="1"/>
          </p:cNvSpPr>
          <p:nvPr>
            <p:ph type="body" sz="quarter" idx="38" hasCustomPrompt="1"/>
          </p:nvPr>
        </p:nvSpPr>
        <p:spPr>
          <a:xfrm>
            <a:off x="5161210" y="374549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8" name="Text Placeholder 70"/>
          <p:cNvSpPr>
            <a:spLocks noGrp="1"/>
          </p:cNvSpPr>
          <p:nvPr>
            <p:ph type="body" sz="quarter" idx="39" hasCustomPrompt="1"/>
          </p:nvPr>
        </p:nvSpPr>
        <p:spPr>
          <a:xfrm>
            <a:off x="5161210" y="3926771"/>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9" name="Picture Placeholder 4"/>
          <p:cNvSpPr>
            <a:spLocks noGrp="1"/>
          </p:cNvSpPr>
          <p:nvPr>
            <p:ph type="pic" sz="quarter" idx="40" hasCustomPrompt="1"/>
          </p:nvPr>
        </p:nvSpPr>
        <p:spPr>
          <a:xfrm>
            <a:off x="4076700"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70" name="Text Placeholder 70"/>
          <p:cNvSpPr>
            <a:spLocks noGrp="1"/>
          </p:cNvSpPr>
          <p:nvPr>
            <p:ph type="body" sz="quarter" idx="41" hasCustomPrompt="1"/>
          </p:nvPr>
        </p:nvSpPr>
        <p:spPr>
          <a:xfrm>
            <a:off x="8742611" y="3147643"/>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1" name="Text Placeholder 70"/>
          <p:cNvSpPr>
            <a:spLocks noGrp="1"/>
          </p:cNvSpPr>
          <p:nvPr>
            <p:ph type="body" sz="quarter" idx="42" hasCustomPrompt="1"/>
          </p:nvPr>
        </p:nvSpPr>
        <p:spPr>
          <a:xfrm>
            <a:off x="8742611" y="336893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2" name="Text Placeholder 70"/>
          <p:cNvSpPr>
            <a:spLocks noGrp="1"/>
          </p:cNvSpPr>
          <p:nvPr>
            <p:ph type="body" sz="quarter" idx="43" hasCustomPrompt="1"/>
          </p:nvPr>
        </p:nvSpPr>
        <p:spPr>
          <a:xfrm>
            <a:off x="8742611" y="3557758"/>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3" name="Text Placeholder 70"/>
          <p:cNvSpPr>
            <a:spLocks noGrp="1"/>
          </p:cNvSpPr>
          <p:nvPr>
            <p:ph type="body" sz="quarter" idx="44" hasCustomPrompt="1"/>
          </p:nvPr>
        </p:nvSpPr>
        <p:spPr>
          <a:xfrm>
            <a:off x="8742611" y="3745496"/>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4" name="Text Placeholder 70"/>
          <p:cNvSpPr>
            <a:spLocks noGrp="1"/>
          </p:cNvSpPr>
          <p:nvPr>
            <p:ph type="body" sz="quarter" idx="45" hasCustomPrompt="1"/>
          </p:nvPr>
        </p:nvSpPr>
        <p:spPr>
          <a:xfrm>
            <a:off x="8742611" y="3926771"/>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5" name="Picture Placeholder 4"/>
          <p:cNvSpPr>
            <a:spLocks noGrp="1"/>
          </p:cNvSpPr>
          <p:nvPr>
            <p:ph type="pic" sz="quarter" idx="46" hasCustomPrompt="1"/>
          </p:nvPr>
        </p:nvSpPr>
        <p:spPr>
          <a:xfrm>
            <a:off x="7658100"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76" name="Text Placeholder 70"/>
          <p:cNvSpPr>
            <a:spLocks noGrp="1"/>
          </p:cNvSpPr>
          <p:nvPr>
            <p:ph type="body" sz="quarter" idx="47" hasCustomPrompt="1"/>
          </p:nvPr>
        </p:nvSpPr>
        <p:spPr>
          <a:xfrm>
            <a:off x="1782837" y="4327177"/>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7" name="Text Placeholder 70"/>
          <p:cNvSpPr>
            <a:spLocks noGrp="1"/>
          </p:cNvSpPr>
          <p:nvPr>
            <p:ph type="body" sz="quarter" idx="48" hasCustomPrompt="1"/>
          </p:nvPr>
        </p:nvSpPr>
        <p:spPr>
          <a:xfrm>
            <a:off x="1782837" y="454846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8" name="Text Placeholder 70"/>
          <p:cNvSpPr>
            <a:spLocks noGrp="1"/>
          </p:cNvSpPr>
          <p:nvPr>
            <p:ph type="body" sz="quarter" idx="49" hasCustomPrompt="1"/>
          </p:nvPr>
        </p:nvSpPr>
        <p:spPr>
          <a:xfrm>
            <a:off x="1782837" y="473729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9" name="Text Placeholder 70"/>
          <p:cNvSpPr>
            <a:spLocks noGrp="1"/>
          </p:cNvSpPr>
          <p:nvPr>
            <p:ph type="body" sz="quarter" idx="50" hasCustomPrompt="1"/>
          </p:nvPr>
        </p:nvSpPr>
        <p:spPr>
          <a:xfrm>
            <a:off x="1782837" y="4925030"/>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80" name="Text Placeholder 70"/>
          <p:cNvSpPr>
            <a:spLocks noGrp="1"/>
          </p:cNvSpPr>
          <p:nvPr>
            <p:ph type="body" sz="quarter" idx="51" hasCustomPrompt="1"/>
          </p:nvPr>
        </p:nvSpPr>
        <p:spPr>
          <a:xfrm>
            <a:off x="1782837" y="5106305"/>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1" name="Picture Placeholder 4"/>
          <p:cNvSpPr>
            <a:spLocks noGrp="1"/>
          </p:cNvSpPr>
          <p:nvPr>
            <p:ph type="pic" sz="quarter" idx="52" hasCustomPrompt="1"/>
          </p:nvPr>
        </p:nvSpPr>
        <p:spPr>
          <a:xfrm>
            <a:off x="698326"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82" name="Text Placeholder 70"/>
          <p:cNvSpPr>
            <a:spLocks noGrp="1"/>
          </p:cNvSpPr>
          <p:nvPr>
            <p:ph type="body" sz="quarter" idx="53" hasCustomPrompt="1"/>
          </p:nvPr>
        </p:nvSpPr>
        <p:spPr>
          <a:xfrm>
            <a:off x="5161210" y="4327177"/>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83" name="Text Placeholder 70"/>
          <p:cNvSpPr>
            <a:spLocks noGrp="1"/>
          </p:cNvSpPr>
          <p:nvPr>
            <p:ph type="body" sz="quarter" idx="54" hasCustomPrompt="1"/>
          </p:nvPr>
        </p:nvSpPr>
        <p:spPr>
          <a:xfrm>
            <a:off x="5161210" y="454846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84" name="Text Placeholder 70"/>
          <p:cNvSpPr>
            <a:spLocks noGrp="1"/>
          </p:cNvSpPr>
          <p:nvPr>
            <p:ph type="body" sz="quarter" idx="55" hasCustomPrompt="1"/>
          </p:nvPr>
        </p:nvSpPr>
        <p:spPr>
          <a:xfrm>
            <a:off x="5161210" y="473729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85" name="Text Placeholder 70"/>
          <p:cNvSpPr>
            <a:spLocks noGrp="1"/>
          </p:cNvSpPr>
          <p:nvPr>
            <p:ph type="body" sz="quarter" idx="56" hasCustomPrompt="1"/>
          </p:nvPr>
        </p:nvSpPr>
        <p:spPr>
          <a:xfrm>
            <a:off x="5161210" y="4925030"/>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86" name="Text Placeholder 70"/>
          <p:cNvSpPr>
            <a:spLocks noGrp="1"/>
          </p:cNvSpPr>
          <p:nvPr>
            <p:ph type="body" sz="quarter" idx="57" hasCustomPrompt="1"/>
          </p:nvPr>
        </p:nvSpPr>
        <p:spPr>
          <a:xfrm>
            <a:off x="5161210" y="5106305"/>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7" name="Picture Placeholder 4"/>
          <p:cNvSpPr>
            <a:spLocks noGrp="1"/>
          </p:cNvSpPr>
          <p:nvPr>
            <p:ph type="pic" sz="quarter" idx="58" hasCustomPrompt="1"/>
          </p:nvPr>
        </p:nvSpPr>
        <p:spPr>
          <a:xfrm>
            <a:off x="4076700"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88" name="Text Placeholder 70"/>
          <p:cNvSpPr>
            <a:spLocks noGrp="1"/>
          </p:cNvSpPr>
          <p:nvPr>
            <p:ph type="body" sz="quarter" idx="59" hasCustomPrompt="1"/>
          </p:nvPr>
        </p:nvSpPr>
        <p:spPr>
          <a:xfrm>
            <a:off x="8742611" y="4327177"/>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89" name="Text Placeholder 70"/>
          <p:cNvSpPr>
            <a:spLocks noGrp="1"/>
          </p:cNvSpPr>
          <p:nvPr>
            <p:ph type="body" sz="quarter" idx="60" hasCustomPrompt="1"/>
          </p:nvPr>
        </p:nvSpPr>
        <p:spPr>
          <a:xfrm>
            <a:off x="8742611" y="4548466"/>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90" name="Text Placeholder 70"/>
          <p:cNvSpPr>
            <a:spLocks noGrp="1"/>
          </p:cNvSpPr>
          <p:nvPr>
            <p:ph type="body" sz="quarter" idx="61" hasCustomPrompt="1"/>
          </p:nvPr>
        </p:nvSpPr>
        <p:spPr>
          <a:xfrm>
            <a:off x="8742611" y="473729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91" name="Text Placeholder 70"/>
          <p:cNvSpPr>
            <a:spLocks noGrp="1"/>
          </p:cNvSpPr>
          <p:nvPr>
            <p:ph type="body" sz="quarter" idx="62" hasCustomPrompt="1"/>
          </p:nvPr>
        </p:nvSpPr>
        <p:spPr>
          <a:xfrm>
            <a:off x="8742611" y="4925030"/>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92" name="Text Placeholder 70"/>
          <p:cNvSpPr>
            <a:spLocks noGrp="1"/>
          </p:cNvSpPr>
          <p:nvPr>
            <p:ph type="body" sz="quarter" idx="63" hasCustomPrompt="1"/>
          </p:nvPr>
        </p:nvSpPr>
        <p:spPr>
          <a:xfrm>
            <a:off x="8742611" y="5106305"/>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93" name="Picture Placeholder 4"/>
          <p:cNvSpPr>
            <a:spLocks noGrp="1"/>
          </p:cNvSpPr>
          <p:nvPr>
            <p:ph type="pic" sz="quarter" idx="64" hasCustomPrompt="1"/>
          </p:nvPr>
        </p:nvSpPr>
        <p:spPr>
          <a:xfrm>
            <a:off x="7658100"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94" name="Text Placeholder 2"/>
          <p:cNvSpPr>
            <a:spLocks noGrp="1"/>
          </p:cNvSpPr>
          <p:nvPr>
            <p:ph type="body" sz="quarter" idx="65" hasCustomPrompt="1"/>
          </p:nvPr>
        </p:nvSpPr>
        <p:spPr>
          <a:xfrm>
            <a:off x="0" y="2"/>
            <a:ext cx="12192000" cy="3108958"/>
          </a:xfrm>
          <a:prstGeom prst="rect">
            <a:avLst/>
          </a:prstGeom>
        </p:spPr>
        <p:txBody>
          <a:bodyPr lIns="685800" tIns="685800" rIns="685800" bIns="320040" anchor="b" anchorCtr="0"/>
          <a:lstStyle>
            <a:lvl1pPr marL="0" indent="0">
              <a:buNone/>
              <a:tabLst>
                <a:tab pos="231772" algn="l"/>
              </a:tabLst>
              <a:defRPr sz="4800" b="1">
                <a:solidFill>
                  <a:schemeClr val="tx1"/>
                </a:solidFill>
              </a:defRPr>
            </a:lvl1pPr>
            <a:lvl2pPr marL="0" indent="0">
              <a:buNone/>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 Bold</a:t>
            </a:r>
          </a:p>
          <a:p>
            <a:pPr lvl="1"/>
            <a:r>
              <a:rPr lang="en-US" dirty="0"/>
              <a:t>Click “Increase List Level” to produce this style subhead 28 pt.</a:t>
            </a:r>
          </a:p>
        </p:txBody>
      </p:sp>
      <p:pic>
        <p:nvPicPr>
          <p:cNvPr id="42" name="Picture 4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8944" y="685800"/>
            <a:ext cx="1677902" cy="740664"/>
          </a:xfrm>
          <a:prstGeom prst="rect">
            <a:avLst/>
          </a:prstGeom>
        </p:spPr>
      </p:pic>
      <p:sp>
        <p:nvSpPr>
          <p:cNvPr id="43" name="Rectangle 42"/>
          <p:cNvSpPr/>
          <p:nvPr userDrawn="1"/>
        </p:nvSpPr>
        <p:spPr>
          <a:xfrm>
            <a:off x="3048" y="0"/>
            <a:ext cx="12188952" cy="6858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tx2">
                    <a:alpha val="60000"/>
                  </a:schemeClr>
                </a:solidFill>
              </a:rPr>
              <a:t>© 2022 Faegre Drinker Biddle &amp; Reath LLP. All Rights Reserved. Privileged &amp; Confidential.</a:t>
            </a:r>
          </a:p>
        </p:txBody>
      </p:sp>
    </p:spTree>
    <p:extLst>
      <p:ext uri="{BB962C8B-B14F-4D97-AF65-F5344CB8AC3E}">
        <p14:creationId xmlns:p14="http://schemas.microsoft.com/office/powerpoint/2010/main" val="289631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2187869496"/>
      </p:ext>
    </p:extLst>
  </p:cSld>
  <p:clrMapOvr>
    <a:masterClrMapping/>
  </p:clrMapOvr>
  <p:transition spd="med">
    <p:fad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1971725991"/>
      </p:ext>
    </p:extLst>
  </p:cSld>
  <p:clrMapOvr>
    <a:masterClrMapping/>
  </p:clrMapOvr>
  <p:transition spd="med">
    <p:fad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62953-5654-48B2-9D77-13BAC7993524}"/>
              </a:ext>
            </a:extLst>
          </p:cNvPr>
          <p:cNvSpPr>
            <a:spLocks noGrp="1"/>
          </p:cNvSpPr>
          <p:nvPr>
            <p:ph type="dt" sz="half" idx="10"/>
          </p:nvPr>
        </p:nvSpPr>
        <p:spPr/>
        <p:txBody>
          <a:bodyPr/>
          <a:lstStyle/>
          <a:p>
            <a:fld id="{B8E914CF-A8BC-4006-8C7E-24D1BD959680}" type="datetimeFigureOut">
              <a:rPr lang="en-US" smtClean="0"/>
              <a:t>10/3/2022</a:t>
            </a:fld>
            <a:endParaRPr lang="en-US"/>
          </a:p>
        </p:txBody>
      </p:sp>
      <p:sp>
        <p:nvSpPr>
          <p:cNvPr id="3" name="Footer Placeholder 2">
            <a:extLst>
              <a:ext uri="{FF2B5EF4-FFF2-40B4-BE49-F238E27FC236}">
                <a16:creationId xmlns:a16="http://schemas.microsoft.com/office/drawing/2014/main" id="{6CD23BC7-4139-4980-BDB2-800ABBD028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E022E-FE40-40D6-AACB-25545E991743}"/>
              </a:ext>
            </a:extLst>
          </p:cNvPr>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6286790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327989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2261122763"/>
      </p:ext>
    </p:extLst>
  </p:cSld>
  <p:clrMapOvr>
    <a:masterClrMapping/>
  </p:clrMapOvr>
  <p:transition spd="med">
    <p:fad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86023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3726513469"/>
      </p:ext>
    </p:extLst>
  </p:cSld>
  <p:clrMapOvr>
    <a:masterClrMapping/>
  </p:clrMapOvr>
  <p:transition spd="med">
    <p:fade/>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Closing: Photo 85% Questions">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0" y="2538243"/>
            <a:ext cx="12192000" cy="1781513"/>
          </a:xfrm>
          <a:prstGeom prst="rect">
            <a:avLst/>
          </a:prstGeom>
          <a:noFill/>
        </p:spPr>
        <p:txBody>
          <a:bodyPr lIns="685800" tIns="0" rIns="685800" bIns="0" anchor="ctr"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a:t>
            </a:r>
            <a:r>
              <a:rPr lang="en-US"/>
              <a:t>. Bold </a:t>
            </a:r>
            <a:br>
              <a:rPr lang="en-US"/>
            </a:br>
            <a:r>
              <a:rPr lang="en-US"/>
              <a:t>85% Transparency</a:t>
            </a:r>
            <a:endParaRPr lang="en-US" dirty="0"/>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22786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Closing: Photo 85% Questions Contacts">
    <p:spTree>
      <p:nvGrpSpPr>
        <p:cNvPr id="1" name=""/>
        <p:cNvGrpSpPr/>
        <p:nvPr/>
      </p:nvGrpSpPr>
      <p:grpSpPr>
        <a:xfrm>
          <a:off x="0" y="0"/>
          <a:ext cx="0" cy="0"/>
          <a:chOff x="0" y="0"/>
          <a:chExt cx="0" cy="0"/>
        </a:xfrm>
      </p:grpSpPr>
      <p:sp>
        <p:nvSpPr>
          <p:cNvPr id="3"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5"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10"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1"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12"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13"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14"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5"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16"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17"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18"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9"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20"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21"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22"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23"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24"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first.last@faegredrinker.com 9 </a:t>
            </a:r>
            <a:r>
              <a:rPr lang="en-US"/>
              <a:t>pt. (lc)</a:t>
            </a:r>
            <a:endParaRPr lang="en-US" dirty="0"/>
          </a:p>
        </p:txBody>
      </p:sp>
      <p:sp>
        <p:nvSpPr>
          <p:cNvPr id="25"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26"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27"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28"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29" name="Text Placeholder 2"/>
          <p:cNvSpPr>
            <a:spLocks noGrp="1"/>
          </p:cNvSpPr>
          <p:nvPr>
            <p:ph type="body" sz="quarter" idx="10" hasCustomPrompt="1"/>
          </p:nvPr>
        </p:nvSpPr>
        <p:spPr>
          <a:xfrm>
            <a:off x="0" y="1982413"/>
            <a:ext cx="12192000" cy="2104679"/>
          </a:xfrm>
          <a:prstGeom prst="rect">
            <a:avLst/>
          </a:prstGeom>
        </p:spPr>
        <p:txBody>
          <a:bodyPr lIns="685800" tIns="0" rIns="685800" bIns="320040" anchor="b"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a:t>Questions? 48 pt. Bold</a:t>
            </a:r>
            <a:br>
              <a:rPr lang="en-US"/>
            </a:br>
            <a:r>
              <a:rPr lang="en-US"/>
              <a:t>85% Transparency</a:t>
            </a:r>
          </a:p>
          <a:p>
            <a:pPr lvl="1"/>
            <a:r>
              <a:rPr lang="en-US"/>
              <a:t>Click </a:t>
            </a:r>
            <a:r>
              <a:rPr lang="en-US" dirty="0"/>
              <a:t>“Increase List Level” to produce this style subhead 28 </a:t>
            </a:r>
            <a:r>
              <a:rPr lang="en-US"/>
              <a:t>pt.</a:t>
            </a:r>
          </a:p>
        </p:txBody>
      </p:sp>
    </p:spTree>
    <p:extLst>
      <p:ext uri="{BB962C8B-B14F-4D97-AF65-F5344CB8AC3E}">
        <p14:creationId xmlns:p14="http://schemas.microsoft.com/office/powerpoint/2010/main" val="243504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Closing: Photo 85% Questions Contacts w/Pics">
    <p:spTree>
      <p:nvGrpSpPr>
        <p:cNvPr id="1" name=""/>
        <p:cNvGrpSpPr/>
        <p:nvPr/>
      </p:nvGrpSpPr>
      <p:grpSpPr>
        <a:xfrm>
          <a:off x="0" y="0"/>
          <a:ext cx="0" cy="0"/>
          <a:chOff x="0" y="0"/>
          <a:chExt cx="0" cy="0"/>
        </a:xfrm>
      </p:grpSpPr>
      <p:sp>
        <p:nvSpPr>
          <p:cNvPr id="30" name="Text Placeholder 70"/>
          <p:cNvSpPr>
            <a:spLocks noGrp="1"/>
          </p:cNvSpPr>
          <p:nvPr>
            <p:ph type="body" sz="quarter" idx="14" hasCustomPrompt="1"/>
          </p:nvPr>
        </p:nvSpPr>
        <p:spPr>
          <a:xfrm>
            <a:off x="1782837"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1" name="Text Placeholder 70"/>
          <p:cNvSpPr>
            <a:spLocks noGrp="1"/>
          </p:cNvSpPr>
          <p:nvPr>
            <p:ph type="body" sz="quarter" idx="15" hasCustomPrompt="1"/>
          </p:nvPr>
        </p:nvSpPr>
        <p:spPr>
          <a:xfrm>
            <a:off x="1782837"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2" name="Text Placeholder 70"/>
          <p:cNvSpPr>
            <a:spLocks noGrp="1"/>
          </p:cNvSpPr>
          <p:nvPr>
            <p:ph type="body" sz="quarter" idx="16" hasCustomPrompt="1"/>
          </p:nvPr>
        </p:nvSpPr>
        <p:spPr>
          <a:xfrm>
            <a:off x="1782837" y="4285347"/>
            <a:ext cx="2103120" cy="170816"/>
          </a:xfrm>
          <a:prstGeom prst="rect">
            <a:avLst/>
          </a:prstGeom>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bg1"/>
                </a:solidFill>
              </a:defRPr>
            </a:lvl1pPr>
          </a:lstStyle>
          <a:p>
            <a:r>
              <a:rPr lang="en-US"/>
              <a:t>Practice Group/Department/City 9 pt.</a:t>
            </a:r>
            <a:endParaRPr lang="en-US" dirty="0"/>
          </a:p>
        </p:txBody>
      </p:sp>
      <p:sp>
        <p:nvSpPr>
          <p:cNvPr id="33" name="Text Placeholder 70"/>
          <p:cNvSpPr>
            <a:spLocks noGrp="1"/>
          </p:cNvSpPr>
          <p:nvPr>
            <p:ph type="body" sz="quarter" idx="17" hasCustomPrompt="1"/>
          </p:nvPr>
        </p:nvSpPr>
        <p:spPr>
          <a:xfrm>
            <a:off x="1782837"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4" name="Text Placeholder 70"/>
          <p:cNvSpPr>
            <a:spLocks noGrp="1"/>
          </p:cNvSpPr>
          <p:nvPr>
            <p:ph type="body" sz="quarter" idx="34" hasCustomPrompt="1"/>
          </p:nvPr>
        </p:nvSpPr>
        <p:spPr>
          <a:xfrm>
            <a:off x="1782837"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35" name="Picture Placeholder 4"/>
          <p:cNvSpPr>
            <a:spLocks noGrp="1"/>
          </p:cNvSpPr>
          <p:nvPr>
            <p:ph type="pic" sz="quarter" idx="10" hasCustomPrompt="1"/>
          </p:nvPr>
        </p:nvSpPr>
        <p:spPr>
          <a:xfrm>
            <a:off x="698326"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6" name="Text Placeholder 70"/>
          <p:cNvSpPr>
            <a:spLocks noGrp="1"/>
          </p:cNvSpPr>
          <p:nvPr>
            <p:ph type="body" sz="quarter" idx="35" hasCustomPrompt="1"/>
          </p:nvPr>
        </p:nvSpPr>
        <p:spPr>
          <a:xfrm>
            <a:off x="5161210"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7" name="Text Placeholder 70"/>
          <p:cNvSpPr>
            <a:spLocks noGrp="1"/>
          </p:cNvSpPr>
          <p:nvPr>
            <p:ph type="body" sz="quarter" idx="36" hasCustomPrompt="1"/>
          </p:nvPr>
        </p:nvSpPr>
        <p:spPr>
          <a:xfrm>
            <a:off x="5161210"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8" name="Text Placeholder 70"/>
          <p:cNvSpPr>
            <a:spLocks noGrp="1"/>
          </p:cNvSpPr>
          <p:nvPr>
            <p:ph type="body" sz="quarter" idx="37" hasCustomPrompt="1"/>
          </p:nvPr>
        </p:nvSpPr>
        <p:spPr>
          <a:xfrm>
            <a:off x="5161210"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9" name="Text Placeholder 70"/>
          <p:cNvSpPr>
            <a:spLocks noGrp="1"/>
          </p:cNvSpPr>
          <p:nvPr>
            <p:ph type="body" sz="quarter" idx="38" hasCustomPrompt="1"/>
          </p:nvPr>
        </p:nvSpPr>
        <p:spPr>
          <a:xfrm>
            <a:off x="5161210"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0" name="Text Placeholder 70"/>
          <p:cNvSpPr>
            <a:spLocks noGrp="1"/>
          </p:cNvSpPr>
          <p:nvPr>
            <p:ph type="body" sz="quarter" idx="39" hasCustomPrompt="1"/>
          </p:nvPr>
        </p:nvSpPr>
        <p:spPr>
          <a:xfrm>
            <a:off x="5161210"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41" name="Picture Placeholder 4"/>
          <p:cNvSpPr>
            <a:spLocks noGrp="1"/>
          </p:cNvSpPr>
          <p:nvPr>
            <p:ph type="pic" sz="quarter" idx="40" hasCustomPrompt="1"/>
          </p:nvPr>
        </p:nvSpPr>
        <p:spPr>
          <a:xfrm>
            <a:off x="40767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42" name="Text Placeholder 70"/>
          <p:cNvSpPr>
            <a:spLocks noGrp="1"/>
          </p:cNvSpPr>
          <p:nvPr>
            <p:ph type="body" sz="quarter" idx="41" hasCustomPrompt="1"/>
          </p:nvPr>
        </p:nvSpPr>
        <p:spPr>
          <a:xfrm>
            <a:off x="8742611"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3" name="Text Placeholder 70"/>
          <p:cNvSpPr>
            <a:spLocks noGrp="1"/>
          </p:cNvSpPr>
          <p:nvPr>
            <p:ph type="body" sz="quarter" idx="42" hasCustomPrompt="1"/>
          </p:nvPr>
        </p:nvSpPr>
        <p:spPr>
          <a:xfrm>
            <a:off x="8742611"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4" name="Text Placeholder 70"/>
          <p:cNvSpPr>
            <a:spLocks noGrp="1"/>
          </p:cNvSpPr>
          <p:nvPr>
            <p:ph type="body" sz="quarter" idx="43" hasCustomPrompt="1"/>
          </p:nvPr>
        </p:nvSpPr>
        <p:spPr>
          <a:xfrm>
            <a:off x="8742611"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5" name="Text Placeholder 70"/>
          <p:cNvSpPr>
            <a:spLocks noGrp="1"/>
          </p:cNvSpPr>
          <p:nvPr>
            <p:ph type="body" sz="quarter" idx="44" hasCustomPrompt="1"/>
          </p:nvPr>
        </p:nvSpPr>
        <p:spPr>
          <a:xfrm>
            <a:off x="8742611"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6" name="Text Placeholder 70"/>
          <p:cNvSpPr>
            <a:spLocks noGrp="1"/>
          </p:cNvSpPr>
          <p:nvPr>
            <p:ph type="body" sz="quarter" idx="45" hasCustomPrompt="1"/>
          </p:nvPr>
        </p:nvSpPr>
        <p:spPr>
          <a:xfrm>
            <a:off x="8742611"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47" name="Picture Placeholder 4"/>
          <p:cNvSpPr>
            <a:spLocks noGrp="1"/>
          </p:cNvSpPr>
          <p:nvPr>
            <p:ph type="pic" sz="quarter" idx="46" hasCustomPrompt="1"/>
          </p:nvPr>
        </p:nvSpPr>
        <p:spPr>
          <a:xfrm>
            <a:off x="76581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48" name="Text Placeholder 70"/>
          <p:cNvSpPr>
            <a:spLocks noGrp="1"/>
          </p:cNvSpPr>
          <p:nvPr>
            <p:ph type="body" sz="quarter" idx="47" hasCustomPrompt="1"/>
          </p:nvPr>
        </p:nvSpPr>
        <p:spPr>
          <a:xfrm>
            <a:off x="1782837"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9" name="Text Placeholder 70"/>
          <p:cNvSpPr>
            <a:spLocks noGrp="1"/>
          </p:cNvSpPr>
          <p:nvPr>
            <p:ph type="body" sz="quarter" idx="48" hasCustomPrompt="1"/>
          </p:nvPr>
        </p:nvSpPr>
        <p:spPr>
          <a:xfrm>
            <a:off x="1782837"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50" name="Text Placeholder 70"/>
          <p:cNvSpPr>
            <a:spLocks noGrp="1"/>
          </p:cNvSpPr>
          <p:nvPr>
            <p:ph type="body" sz="quarter" idx="49" hasCustomPrompt="1"/>
          </p:nvPr>
        </p:nvSpPr>
        <p:spPr>
          <a:xfrm>
            <a:off x="1782837"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51" name="Text Placeholder 70"/>
          <p:cNvSpPr>
            <a:spLocks noGrp="1"/>
          </p:cNvSpPr>
          <p:nvPr>
            <p:ph type="body" sz="quarter" idx="50" hasCustomPrompt="1"/>
          </p:nvPr>
        </p:nvSpPr>
        <p:spPr>
          <a:xfrm>
            <a:off x="1782837"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2" name="Text Placeholder 70"/>
          <p:cNvSpPr>
            <a:spLocks noGrp="1"/>
          </p:cNvSpPr>
          <p:nvPr>
            <p:ph type="body" sz="quarter" idx="51" hasCustomPrompt="1"/>
          </p:nvPr>
        </p:nvSpPr>
        <p:spPr>
          <a:xfrm>
            <a:off x="1782837"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3" name="Picture Placeholder 4"/>
          <p:cNvSpPr>
            <a:spLocks noGrp="1"/>
          </p:cNvSpPr>
          <p:nvPr>
            <p:ph type="pic" sz="quarter" idx="52" hasCustomPrompt="1"/>
          </p:nvPr>
        </p:nvSpPr>
        <p:spPr>
          <a:xfrm>
            <a:off x="698326"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54" name="Text Placeholder 70"/>
          <p:cNvSpPr>
            <a:spLocks noGrp="1"/>
          </p:cNvSpPr>
          <p:nvPr>
            <p:ph type="body" sz="quarter" idx="53" hasCustomPrompt="1"/>
          </p:nvPr>
        </p:nvSpPr>
        <p:spPr>
          <a:xfrm>
            <a:off x="5161210"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55" name="Text Placeholder 70"/>
          <p:cNvSpPr>
            <a:spLocks noGrp="1"/>
          </p:cNvSpPr>
          <p:nvPr>
            <p:ph type="body" sz="quarter" idx="54" hasCustomPrompt="1"/>
          </p:nvPr>
        </p:nvSpPr>
        <p:spPr>
          <a:xfrm>
            <a:off x="5161210"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56" name="Text Placeholder 70"/>
          <p:cNvSpPr>
            <a:spLocks noGrp="1"/>
          </p:cNvSpPr>
          <p:nvPr>
            <p:ph type="body" sz="quarter" idx="55" hasCustomPrompt="1"/>
          </p:nvPr>
        </p:nvSpPr>
        <p:spPr>
          <a:xfrm>
            <a:off x="5161210"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Practice Group or Office 9 pt.</a:t>
            </a:r>
          </a:p>
        </p:txBody>
      </p:sp>
      <p:sp>
        <p:nvSpPr>
          <p:cNvPr id="57" name="Text Placeholder 70"/>
          <p:cNvSpPr>
            <a:spLocks noGrp="1"/>
          </p:cNvSpPr>
          <p:nvPr>
            <p:ph type="body" sz="quarter" idx="56" hasCustomPrompt="1"/>
          </p:nvPr>
        </p:nvSpPr>
        <p:spPr>
          <a:xfrm>
            <a:off x="5161210"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8" name="Text Placeholder 70"/>
          <p:cNvSpPr>
            <a:spLocks noGrp="1"/>
          </p:cNvSpPr>
          <p:nvPr>
            <p:ph type="body" sz="quarter" idx="57" hasCustomPrompt="1"/>
          </p:nvPr>
        </p:nvSpPr>
        <p:spPr>
          <a:xfrm>
            <a:off x="5161210"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9" name="Picture Placeholder 4"/>
          <p:cNvSpPr>
            <a:spLocks noGrp="1"/>
          </p:cNvSpPr>
          <p:nvPr>
            <p:ph type="pic" sz="quarter" idx="58" hasCustomPrompt="1"/>
          </p:nvPr>
        </p:nvSpPr>
        <p:spPr>
          <a:xfrm>
            <a:off x="40767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60" name="Text Placeholder 70"/>
          <p:cNvSpPr>
            <a:spLocks noGrp="1"/>
          </p:cNvSpPr>
          <p:nvPr>
            <p:ph type="body" sz="quarter" idx="59" hasCustomPrompt="1"/>
          </p:nvPr>
        </p:nvSpPr>
        <p:spPr>
          <a:xfrm>
            <a:off x="8742611"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61" name="Text Placeholder 70"/>
          <p:cNvSpPr>
            <a:spLocks noGrp="1"/>
          </p:cNvSpPr>
          <p:nvPr>
            <p:ph type="body" sz="quarter" idx="60" hasCustomPrompt="1"/>
          </p:nvPr>
        </p:nvSpPr>
        <p:spPr>
          <a:xfrm>
            <a:off x="8742611"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2" name="Text Placeholder 70"/>
          <p:cNvSpPr>
            <a:spLocks noGrp="1"/>
          </p:cNvSpPr>
          <p:nvPr>
            <p:ph type="body" sz="quarter" idx="61" hasCustomPrompt="1"/>
          </p:nvPr>
        </p:nvSpPr>
        <p:spPr>
          <a:xfrm>
            <a:off x="8742611"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63" name="Text Placeholder 70"/>
          <p:cNvSpPr>
            <a:spLocks noGrp="1"/>
          </p:cNvSpPr>
          <p:nvPr>
            <p:ph type="body" sz="quarter" idx="62" hasCustomPrompt="1"/>
          </p:nvPr>
        </p:nvSpPr>
        <p:spPr>
          <a:xfrm>
            <a:off x="8742611"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64" name="Text Placeholder 70"/>
          <p:cNvSpPr>
            <a:spLocks noGrp="1"/>
          </p:cNvSpPr>
          <p:nvPr>
            <p:ph type="body" sz="quarter" idx="63" hasCustomPrompt="1"/>
          </p:nvPr>
        </p:nvSpPr>
        <p:spPr>
          <a:xfrm>
            <a:off x="8742611"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65" name="Picture Placeholder 4"/>
          <p:cNvSpPr>
            <a:spLocks noGrp="1"/>
          </p:cNvSpPr>
          <p:nvPr>
            <p:ph type="pic" sz="quarter" idx="64" hasCustomPrompt="1"/>
          </p:nvPr>
        </p:nvSpPr>
        <p:spPr>
          <a:xfrm>
            <a:off x="76581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66" name="Text Placeholder 2"/>
          <p:cNvSpPr>
            <a:spLocks noGrp="1"/>
          </p:cNvSpPr>
          <p:nvPr>
            <p:ph type="body" sz="quarter" idx="65" hasCustomPrompt="1"/>
          </p:nvPr>
        </p:nvSpPr>
        <p:spPr>
          <a:xfrm>
            <a:off x="0" y="1751534"/>
            <a:ext cx="12192000" cy="2104679"/>
          </a:xfrm>
          <a:prstGeom prst="rect">
            <a:avLst/>
          </a:prstGeom>
        </p:spPr>
        <p:txBody>
          <a:bodyPr lIns="685800" tIns="0" rIns="685800" bIns="320040" anchor="b" anchorCtr="0">
            <a:spAutoFit/>
          </a:bodyPr>
          <a:lstStyle>
            <a:lvl1pPr marL="0" indent="0">
              <a:buNone/>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Font typeface="Arial" panose="020B0604020202020204" pitchFamily="34" charset="0"/>
              <a:buNone/>
              <a:defRPr sz="2800">
                <a:solidFill>
                  <a:schemeClr val="accent1"/>
                </a:solidFill>
              </a:defRPr>
            </a:lvl9pPr>
          </a:lstStyle>
          <a:p>
            <a:pPr lvl="0"/>
            <a:r>
              <a:rPr lang="en-US" dirty="0"/>
              <a:t>Questions? 48 pt</a:t>
            </a:r>
            <a:r>
              <a:rPr lang="en-US"/>
              <a:t>. Bold</a:t>
            </a:r>
            <a:br>
              <a:rPr lang="en-US"/>
            </a:br>
            <a:r>
              <a:rPr lang="en-US"/>
              <a:t>85% Transparency</a:t>
            </a:r>
            <a:endParaRPr lang="en-US" dirty="0"/>
          </a:p>
          <a:p>
            <a:pPr lvl="1"/>
            <a:r>
              <a:rPr lang="en-US" dirty="0"/>
              <a:t>Click “Increase List Level” to produce this style subhead </a:t>
            </a:r>
            <a:r>
              <a:rPr lang="en-US"/>
              <a:t>28 pt.</a:t>
            </a:r>
          </a:p>
        </p:txBody>
      </p:sp>
    </p:spTree>
    <p:extLst>
      <p:ext uri="{BB962C8B-B14F-4D97-AF65-F5344CB8AC3E}">
        <p14:creationId xmlns:p14="http://schemas.microsoft.com/office/powerpoint/2010/main" val="222060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2478240683"/>
      </p:ext>
    </p:extLst>
  </p:cSld>
  <p:clrMapOvr>
    <a:masterClrMapping/>
  </p:clrMapOvr>
  <p:transition spd="med">
    <p:fade/>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4284394133"/>
      </p:ext>
    </p:extLst>
  </p:cSld>
  <p:clrMapOvr>
    <a:masterClrMapping/>
  </p:clrMapOvr>
  <p:transition spd="med">
    <p:fade/>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62953-5654-48B2-9D77-13BAC7993524}"/>
              </a:ext>
            </a:extLst>
          </p:cNvPr>
          <p:cNvSpPr>
            <a:spLocks noGrp="1"/>
          </p:cNvSpPr>
          <p:nvPr>
            <p:ph type="dt" sz="half" idx="10"/>
          </p:nvPr>
        </p:nvSpPr>
        <p:spPr/>
        <p:txBody>
          <a:bodyPr/>
          <a:lstStyle/>
          <a:p>
            <a:fld id="{B8E914CF-A8BC-4006-8C7E-24D1BD959680}" type="datetimeFigureOut">
              <a:rPr lang="en-US" smtClean="0"/>
              <a:t>10/3/2022</a:t>
            </a:fld>
            <a:endParaRPr lang="en-US"/>
          </a:p>
        </p:txBody>
      </p:sp>
      <p:sp>
        <p:nvSpPr>
          <p:cNvPr id="3" name="Footer Placeholder 2">
            <a:extLst>
              <a:ext uri="{FF2B5EF4-FFF2-40B4-BE49-F238E27FC236}">
                <a16:creationId xmlns:a16="http://schemas.microsoft.com/office/drawing/2014/main" id="{6CD23BC7-4139-4980-BDB2-800ABBD028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E022E-FE40-40D6-AACB-25545E991743}"/>
              </a:ext>
            </a:extLst>
          </p:cNvPr>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342840023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3232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810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240748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725105297"/>
      </p:ext>
    </p:extLst>
  </p:cSld>
  <p:clrMapOvr>
    <a:masterClrMapping/>
  </p:clrMapOvr>
  <p:transition spd="med">
    <p:fade/>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Closing: Photo 50% Questions Faegre Gree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2538243"/>
            <a:ext cx="12192000" cy="1781513"/>
          </a:xfrm>
          <a:prstGeom prst="rect">
            <a:avLst/>
          </a:prstGeom>
          <a:noFill/>
        </p:spPr>
        <p:txBody>
          <a:bodyPr lIns="685800" tIns="0" rIns="685800" bIns="0" anchor="ctr"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a:t>
            </a:r>
            <a:r>
              <a:rPr lang="en-US"/>
              <a:t>. Bold </a:t>
            </a:r>
            <a:br>
              <a:rPr lang="en-US"/>
            </a:br>
            <a:r>
              <a:rPr lang="en-US"/>
              <a:t>50% Transparency</a:t>
            </a:r>
            <a:endParaRPr lang="en-US" dirty="0"/>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360177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Closing: Photo 50% Questions Contacts">
    <p:spTree>
      <p:nvGrpSpPr>
        <p:cNvPr id="1" name=""/>
        <p:cNvGrpSpPr/>
        <p:nvPr/>
      </p:nvGrpSpPr>
      <p:grpSpPr>
        <a:xfrm>
          <a:off x="0" y="0"/>
          <a:ext cx="0" cy="0"/>
          <a:chOff x="0" y="0"/>
          <a:chExt cx="0" cy="0"/>
        </a:xfrm>
      </p:grpSpPr>
      <p:sp>
        <p:nvSpPr>
          <p:cNvPr id="30"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1"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2"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3"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4"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5"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6"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7"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8"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9"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0"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1"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2"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3"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4"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5"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6"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7"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8"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9"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0"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1"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2"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3"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4"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5" name="Text Placeholder 2"/>
          <p:cNvSpPr>
            <a:spLocks noGrp="1"/>
          </p:cNvSpPr>
          <p:nvPr>
            <p:ph type="body" sz="quarter" idx="10" hasCustomPrompt="1"/>
          </p:nvPr>
        </p:nvSpPr>
        <p:spPr>
          <a:xfrm>
            <a:off x="0" y="1982413"/>
            <a:ext cx="12192000" cy="2104679"/>
          </a:xfrm>
          <a:prstGeom prst="rect">
            <a:avLst/>
          </a:prstGeom>
        </p:spPr>
        <p:txBody>
          <a:bodyPr lIns="685800" tIns="0" rIns="685800" bIns="320040" anchor="b"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a:t>Questions? 48 pt. Bold</a:t>
            </a:r>
            <a:br>
              <a:rPr lang="en-US"/>
            </a:br>
            <a:r>
              <a:rPr lang="en-US"/>
              <a:t>50% Transparency</a:t>
            </a:r>
          </a:p>
          <a:p>
            <a:pPr lvl="1"/>
            <a:r>
              <a:rPr lang="en-US"/>
              <a:t>Click </a:t>
            </a:r>
            <a:r>
              <a:rPr lang="en-US" dirty="0"/>
              <a:t>“Increase List Level” to produce this style subhead 28 </a:t>
            </a:r>
            <a:r>
              <a:rPr lang="en-US"/>
              <a:t>pt.</a:t>
            </a:r>
          </a:p>
        </p:txBody>
      </p:sp>
    </p:spTree>
    <p:extLst>
      <p:ext uri="{BB962C8B-B14F-4D97-AF65-F5344CB8AC3E}">
        <p14:creationId xmlns:p14="http://schemas.microsoft.com/office/powerpoint/2010/main" val="137186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Closing: Photo 50% Questions Contacts w/Pics">
    <p:spTree>
      <p:nvGrpSpPr>
        <p:cNvPr id="1" name=""/>
        <p:cNvGrpSpPr/>
        <p:nvPr/>
      </p:nvGrpSpPr>
      <p:grpSpPr>
        <a:xfrm>
          <a:off x="0" y="0"/>
          <a:ext cx="0" cy="0"/>
          <a:chOff x="0" y="0"/>
          <a:chExt cx="0" cy="0"/>
        </a:xfrm>
      </p:grpSpPr>
      <p:sp>
        <p:nvSpPr>
          <p:cNvPr id="67" name="Text Placeholder 70"/>
          <p:cNvSpPr>
            <a:spLocks noGrp="1"/>
          </p:cNvSpPr>
          <p:nvPr>
            <p:ph type="body" sz="quarter" idx="14" hasCustomPrompt="1"/>
          </p:nvPr>
        </p:nvSpPr>
        <p:spPr>
          <a:xfrm>
            <a:off x="1782837"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68" name="Text Placeholder 70"/>
          <p:cNvSpPr>
            <a:spLocks noGrp="1"/>
          </p:cNvSpPr>
          <p:nvPr>
            <p:ph type="body" sz="quarter" idx="15" hasCustomPrompt="1"/>
          </p:nvPr>
        </p:nvSpPr>
        <p:spPr>
          <a:xfrm>
            <a:off x="1782837"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9" name="Text Placeholder 70"/>
          <p:cNvSpPr>
            <a:spLocks noGrp="1"/>
          </p:cNvSpPr>
          <p:nvPr>
            <p:ph type="body" sz="quarter" idx="16" hasCustomPrompt="1"/>
          </p:nvPr>
        </p:nvSpPr>
        <p:spPr>
          <a:xfrm>
            <a:off x="1782837" y="4285347"/>
            <a:ext cx="2103120" cy="170816"/>
          </a:xfrm>
          <a:prstGeom prst="rect">
            <a:avLst/>
          </a:prstGeom>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bg1"/>
                </a:solidFill>
              </a:defRPr>
            </a:lvl1pPr>
          </a:lstStyle>
          <a:p>
            <a:r>
              <a:rPr lang="en-US"/>
              <a:t>Practice Group/Department/City 9 pt.</a:t>
            </a:r>
            <a:endParaRPr lang="en-US" dirty="0"/>
          </a:p>
        </p:txBody>
      </p:sp>
      <p:sp>
        <p:nvSpPr>
          <p:cNvPr id="70" name="Text Placeholder 70"/>
          <p:cNvSpPr>
            <a:spLocks noGrp="1"/>
          </p:cNvSpPr>
          <p:nvPr>
            <p:ph type="body" sz="quarter" idx="17" hasCustomPrompt="1"/>
          </p:nvPr>
        </p:nvSpPr>
        <p:spPr>
          <a:xfrm>
            <a:off x="1782837"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1" name="Text Placeholder 70"/>
          <p:cNvSpPr>
            <a:spLocks noGrp="1"/>
          </p:cNvSpPr>
          <p:nvPr>
            <p:ph type="body" sz="quarter" idx="34" hasCustomPrompt="1"/>
          </p:nvPr>
        </p:nvSpPr>
        <p:spPr>
          <a:xfrm>
            <a:off x="1782837"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2" name="Picture Placeholder 4"/>
          <p:cNvSpPr>
            <a:spLocks noGrp="1"/>
          </p:cNvSpPr>
          <p:nvPr>
            <p:ph type="pic" sz="quarter" idx="10" hasCustomPrompt="1"/>
          </p:nvPr>
        </p:nvSpPr>
        <p:spPr>
          <a:xfrm>
            <a:off x="698326"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3" name="Text Placeholder 70"/>
          <p:cNvSpPr>
            <a:spLocks noGrp="1"/>
          </p:cNvSpPr>
          <p:nvPr>
            <p:ph type="body" sz="quarter" idx="35" hasCustomPrompt="1"/>
          </p:nvPr>
        </p:nvSpPr>
        <p:spPr>
          <a:xfrm>
            <a:off x="5161210"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74" name="Text Placeholder 70"/>
          <p:cNvSpPr>
            <a:spLocks noGrp="1"/>
          </p:cNvSpPr>
          <p:nvPr>
            <p:ph type="body" sz="quarter" idx="36" hasCustomPrompt="1"/>
          </p:nvPr>
        </p:nvSpPr>
        <p:spPr>
          <a:xfrm>
            <a:off x="5161210"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75" name="Text Placeholder 70"/>
          <p:cNvSpPr>
            <a:spLocks noGrp="1"/>
          </p:cNvSpPr>
          <p:nvPr>
            <p:ph type="body" sz="quarter" idx="37" hasCustomPrompt="1"/>
          </p:nvPr>
        </p:nvSpPr>
        <p:spPr>
          <a:xfrm>
            <a:off x="5161210"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6" name="Text Placeholder 70"/>
          <p:cNvSpPr>
            <a:spLocks noGrp="1"/>
          </p:cNvSpPr>
          <p:nvPr>
            <p:ph type="body" sz="quarter" idx="38" hasCustomPrompt="1"/>
          </p:nvPr>
        </p:nvSpPr>
        <p:spPr>
          <a:xfrm>
            <a:off x="5161210"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7" name="Text Placeholder 70"/>
          <p:cNvSpPr>
            <a:spLocks noGrp="1"/>
          </p:cNvSpPr>
          <p:nvPr>
            <p:ph type="body" sz="quarter" idx="39" hasCustomPrompt="1"/>
          </p:nvPr>
        </p:nvSpPr>
        <p:spPr>
          <a:xfrm>
            <a:off x="5161210"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8" name="Picture Placeholder 4"/>
          <p:cNvSpPr>
            <a:spLocks noGrp="1"/>
          </p:cNvSpPr>
          <p:nvPr>
            <p:ph type="pic" sz="quarter" idx="40" hasCustomPrompt="1"/>
          </p:nvPr>
        </p:nvSpPr>
        <p:spPr>
          <a:xfrm>
            <a:off x="40767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9" name="Text Placeholder 70"/>
          <p:cNvSpPr>
            <a:spLocks noGrp="1"/>
          </p:cNvSpPr>
          <p:nvPr>
            <p:ph type="body" sz="quarter" idx="41" hasCustomPrompt="1"/>
          </p:nvPr>
        </p:nvSpPr>
        <p:spPr>
          <a:xfrm>
            <a:off x="8742611"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0" name="Text Placeholder 70"/>
          <p:cNvSpPr>
            <a:spLocks noGrp="1"/>
          </p:cNvSpPr>
          <p:nvPr>
            <p:ph type="body" sz="quarter" idx="42" hasCustomPrompt="1"/>
          </p:nvPr>
        </p:nvSpPr>
        <p:spPr>
          <a:xfrm>
            <a:off x="8742611"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1" name="Text Placeholder 70"/>
          <p:cNvSpPr>
            <a:spLocks noGrp="1"/>
          </p:cNvSpPr>
          <p:nvPr>
            <p:ph type="body" sz="quarter" idx="43" hasCustomPrompt="1"/>
          </p:nvPr>
        </p:nvSpPr>
        <p:spPr>
          <a:xfrm>
            <a:off x="8742611"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2" name="Text Placeholder 70"/>
          <p:cNvSpPr>
            <a:spLocks noGrp="1"/>
          </p:cNvSpPr>
          <p:nvPr>
            <p:ph type="body" sz="quarter" idx="44" hasCustomPrompt="1"/>
          </p:nvPr>
        </p:nvSpPr>
        <p:spPr>
          <a:xfrm>
            <a:off x="8742611"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3" name="Text Placeholder 70"/>
          <p:cNvSpPr>
            <a:spLocks noGrp="1"/>
          </p:cNvSpPr>
          <p:nvPr>
            <p:ph type="body" sz="quarter" idx="45" hasCustomPrompt="1"/>
          </p:nvPr>
        </p:nvSpPr>
        <p:spPr>
          <a:xfrm>
            <a:off x="8742611"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84" name="Picture Placeholder 4"/>
          <p:cNvSpPr>
            <a:spLocks noGrp="1"/>
          </p:cNvSpPr>
          <p:nvPr>
            <p:ph type="pic" sz="quarter" idx="46" hasCustomPrompt="1"/>
          </p:nvPr>
        </p:nvSpPr>
        <p:spPr>
          <a:xfrm>
            <a:off x="76581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85" name="Text Placeholder 70"/>
          <p:cNvSpPr>
            <a:spLocks noGrp="1"/>
          </p:cNvSpPr>
          <p:nvPr>
            <p:ph type="body" sz="quarter" idx="47" hasCustomPrompt="1"/>
          </p:nvPr>
        </p:nvSpPr>
        <p:spPr>
          <a:xfrm>
            <a:off x="1782837"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6" name="Text Placeholder 70"/>
          <p:cNvSpPr>
            <a:spLocks noGrp="1"/>
          </p:cNvSpPr>
          <p:nvPr>
            <p:ph type="body" sz="quarter" idx="48" hasCustomPrompt="1"/>
          </p:nvPr>
        </p:nvSpPr>
        <p:spPr>
          <a:xfrm>
            <a:off x="1782837"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7" name="Text Placeholder 70"/>
          <p:cNvSpPr>
            <a:spLocks noGrp="1"/>
          </p:cNvSpPr>
          <p:nvPr>
            <p:ph type="body" sz="quarter" idx="49" hasCustomPrompt="1"/>
          </p:nvPr>
        </p:nvSpPr>
        <p:spPr>
          <a:xfrm>
            <a:off x="1782837"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8" name="Text Placeholder 70"/>
          <p:cNvSpPr>
            <a:spLocks noGrp="1"/>
          </p:cNvSpPr>
          <p:nvPr>
            <p:ph type="body" sz="quarter" idx="50" hasCustomPrompt="1"/>
          </p:nvPr>
        </p:nvSpPr>
        <p:spPr>
          <a:xfrm>
            <a:off x="1782837"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9" name="Text Placeholder 70"/>
          <p:cNvSpPr>
            <a:spLocks noGrp="1"/>
          </p:cNvSpPr>
          <p:nvPr>
            <p:ph type="body" sz="quarter" idx="51" hasCustomPrompt="1"/>
          </p:nvPr>
        </p:nvSpPr>
        <p:spPr>
          <a:xfrm>
            <a:off x="1782837"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0" name="Picture Placeholder 4"/>
          <p:cNvSpPr>
            <a:spLocks noGrp="1"/>
          </p:cNvSpPr>
          <p:nvPr>
            <p:ph type="pic" sz="quarter" idx="52" hasCustomPrompt="1"/>
          </p:nvPr>
        </p:nvSpPr>
        <p:spPr>
          <a:xfrm>
            <a:off x="698326"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91" name="Text Placeholder 70"/>
          <p:cNvSpPr>
            <a:spLocks noGrp="1"/>
          </p:cNvSpPr>
          <p:nvPr>
            <p:ph type="body" sz="quarter" idx="53" hasCustomPrompt="1"/>
          </p:nvPr>
        </p:nvSpPr>
        <p:spPr>
          <a:xfrm>
            <a:off x="5161210"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2" name="Text Placeholder 70"/>
          <p:cNvSpPr>
            <a:spLocks noGrp="1"/>
          </p:cNvSpPr>
          <p:nvPr>
            <p:ph type="body" sz="quarter" idx="54" hasCustomPrompt="1"/>
          </p:nvPr>
        </p:nvSpPr>
        <p:spPr>
          <a:xfrm>
            <a:off x="5161210"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3" name="Text Placeholder 70"/>
          <p:cNvSpPr>
            <a:spLocks noGrp="1"/>
          </p:cNvSpPr>
          <p:nvPr>
            <p:ph type="body" sz="quarter" idx="55" hasCustomPrompt="1"/>
          </p:nvPr>
        </p:nvSpPr>
        <p:spPr>
          <a:xfrm>
            <a:off x="5161210"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Practice Group or Office 9 pt.</a:t>
            </a:r>
          </a:p>
        </p:txBody>
      </p:sp>
      <p:sp>
        <p:nvSpPr>
          <p:cNvPr id="94" name="Text Placeholder 70"/>
          <p:cNvSpPr>
            <a:spLocks noGrp="1"/>
          </p:cNvSpPr>
          <p:nvPr>
            <p:ph type="body" sz="quarter" idx="56" hasCustomPrompt="1"/>
          </p:nvPr>
        </p:nvSpPr>
        <p:spPr>
          <a:xfrm>
            <a:off x="5161210"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95" name="Text Placeholder 70"/>
          <p:cNvSpPr>
            <a:spLocks noGrp="1"/>
          </p:cNvSpPr>
          <p:nvPr>
            <p:ph type="body" sz="quarter" idx="57" hasCustomPrompt="1"/>
          </p:nvPr>
        </p:nvSpPr>
        <p:spPr>
          <a:xfrm>
            <a:off x="5161210"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6" name="Picture Placeholder 4"/>
          <p:cNvSpPr>
            <a:spLocks noGrp="1"/>
          </p:cNvSpPr>
          <p:nvPr>
            <p:ph type="pic" sz="quarter" idx="58" hasCustomPrompt="1"/>
          </p:nvPr>
        </p:nvSpPr>
        <p:spPr>
          <a:xfrm>
            <a:off x="40767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97" name="Text Placeholder 70"/>
          <p:cNvSpPr>
            <a:spLocks noGrp="1"/>
          </p:cNvSpPr>
          <p:nvPr>
            <p:ph type="body" sz="quarter" idx="59" hasCustomPrompt="1"/>
          </p:nvPr>
        </p:nvSpPr>
        <p:spPr>
          <a:xfrm>
            <a:off x="8742611"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8" name="Text Placeholder 70"/>
          <p:cNvSpPr>
            <a:spLocks noGrp="1"/>
          </p:cNvSpPr>
          <p:nvPr>
            <p:ph type="body" sz="quarter" idx="60" hasCustomPrompt="1"/>
          </p:nvPr>
        </p:nvSpPr>
        <p:spPr>
          <a:xfrm>
            <a:off x="8742611"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9" name="Text Placeholder 70"/>
          <p:cNvSpPr>
            <a:spLocks noGrp="1"/>
          </p:cNvSpPr>
          <p:nvPr>
            <p:ph type="body" sz="quarter" idx="61" hasCustomPrompt="1"/>
          </p:nvPr>
        </p:nvSpPr>
        <p:spPr>
          <a:xfrm>
            <a:off x="8742611"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00" name="Text Placeholder 70"/>
          <p:cNvSpPr>
            <a:spLocks noGrp="1"/>
          </p:cNvSpPr>
          <p:nvPr>
            <p:ph type="body" sz="quarter" idx="62" hasCustomPrompt="1"/>
          </p:nvPr>
        </p:nvSpPr>
        <p:spPr>
          <a:xfrm>
            <a:off x="8742611"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101" name="Text Placeholder 70"/>
          <p:cNvSpPr>
            <a:spLocks noGrp="1"/>
          </p:cNvSpPr>
          <p:nvPr>
            <p:ph type="body" sz="quarter" idx="63" hasCustomPrompt="1"/>
          </p:nvPr>
        </p:nvSpPr>
        <p:spPr>
          <a:xfrm>
            <a:off x="8742611"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102" name="Picture Placeholder 4"/>
          <p:cNvSpPr>
            <a:spLocks noGrp="1"/>
          </p:cNvSpPr>
          <p:nvPr>
            <p:ph type="pic" sz="quarter" idx="64" hasCustomPrompt="1"/>
          </p:nvPr>
        </p:nvSpPr>
        <p:spPr>
          <a:xfrm>
            <a:off x="76581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103" name="Text Placeholder 2"/>
          <p:cNvSpPr>
            <a:spLocks noGrp="1"/>
          </p:cNvSpPr>
          <p:nvPr>
            <p:ph type="body" sz="quarter" idx="65" hasCustomPrompt="1"/>
          </p:nvPr>
        </p:nvSpPr>
        <p:spPr>
          <a:xfrm>
            <a:off x="0" y="1751534"/>
            <a:ext cx="12192000" cy="2104679"/>
          </a:xfrm>
          <a:prstGeom prst="rect">
            <a:avLst/>
          </a:prstGeom>
        </p:spPr>
        <p:txBody>
          <a:bodyPr lIns="685800" tIns="0" rIns="685800" bIns="320040" anchor="b" anchorCtr="0">
            <a:spAutoFit/>
          </a:bodyPr>
          <a:lstStyle>
            <a:lvl1pPr marL="0" indent="0">
              <a:buNone/>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Font typeface="Arial" panose="020B0604020202020204" pitchFamily="34" charset="0"/>
              <a:buNone/>
              <a:defRPr sz="2800">
                <a:solidFill>
                  <a:schemeClr val="accent1"/>
                </a:solidFill>
              </a:defRPr>
            </a:lvl9pPr>
          </a:lstStyle>
          <a:p>
            <a:pPr lvl="0"/>
            <a:r>
              <a:rPr lang="en-US" dirty="0"/>
              <a:t>Questions? 48 pt</a:t>
            </a:r>
            <a:r>
              <a:rPr lang="en-US"/>
              <a:t>. Bold</a:t>
            </a:r>
            <a:br>
              <a:rPr lang="en-US"/>
            </a:br>
            <a:r>
              <a:rPr lang="en-US"/>
              <a:t>50% Transparency</a:t>
            </a:r>
            <a:endParaRPr lang="en-US" dirty="0"/>
          </a:p>
          <a:p>
            <a:pPr lvl="1"/>
            <a:r>
              <a:rPr lang="en-US" dirty="0"/>
              <a:t>Click “Increase List Level” to produce this style subhead </a:t>
            </a:r>
            <a:r>
              <a:rPr lang="en-US"/>
              <a:t>28 pt.</a:t>
            </a:r>
          </a:p>
        </p:txBody>
      </p:sp>
    </p:spTree>
    <p:extLst>
      <p:ext uri="{BB962C8B-B14F-4D97-AF65-F5344CB8AC3E}">
        <p14:creationId xmlns:p14="http://schemas.microsoft.com/office/powerpoint/2010/main" val="214546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3568919313"/>
      </p:ext>
    </p:extLst>
  </p:cSld>
  <p:clrMapOvr>
    <a:masterClrMapping/>
  </p:clrMapOvr>
  <p:transition spd="med">
    <p:fade/>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2197195016"/>
      </p:ext>
    </p:extLst>
  </p:cSld>
  <p:clrMapOvr>
    <a:masterClrMapping/>
  </p:clrMapOvr>
  <p:transition spd="med">
    <p:fade/>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62953-5654-48B2-9D77-13BAC7993524}"/>
              </a:ext>
            </a:extLst>
          </p:cNvPr>
          <p:cNvSpPr>
            <a:spLocks noGrp="1"/>
          </p:cNvSpPr>
          <p:nvPr>
            <p:ph type="dt" sz="half" idx="10"/>
          </p:nvPr>
        </p:nvSpPr>
        <p:spPr/>
        <p:txBody>
          <a:bodyPr/>
          <a:lstStyle/>
          <a:p>
            <a:fld id="{B8E914CF-A8BC-4006-8C7E-24D1BD959680}" type="datetimeFigureOut">
              <a:rPr lang="en-US" smtClean="0"/>
              <a:t>10/3/2022</a:t>
            </a:fld>
            <a:endParaRPr lang="en-US"/>
          </a:p>
        </p:txBody>
      </p:sp>
      <p:sp>
        <p:nvSpPr>
          <p:cNvPr id="3" name="Footer Placeholder 2">
            <a:extLst>
              <a:ext uri="{FF2B5EF4-FFF2-40B4-BE49-F238E27FC236}">
                <a16:creationId xmlns:a16="http://schemas.microsoft.com/office/drawing/2014/main" id="{6CD23BC7-4139-4980-BDB2-800ABBD028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E022E-FE40-40D6-AACB-25545E991743}"/>
              </a:ext>
            </a:extLst>
          </p:cNvPr>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315393394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58675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01840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108459536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331095878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Closing: Photo 25% Questions Faegre Gree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2538243"/>
            <a:ext cx="12192000" cy="1781513"/>
          </a:xfrm>
          <a:prstGeom prst="rect">
            <a:avLst/>
          </a:prstGeom>
          <a:noFill/>
        </p:spPr>
        <p:txBody>
          <a:bodyPr lIns="685800" tIns="0" rIns="685800" bIns="0" anchor="ctr"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a:t>
            </a:r>
            <a:r>
              <a:rPr lang="en-US"/>
              <a:t>. Bold </a:t>
            </a:r>
            <a:br>
              <a:rPr lang="en-US"/>
            </a:br>
            <a:r>
              <a:rPr lang="en-US"/>
              <a:t>25% Transparency</a:t>
            </a:r>
            <a:endParaRPr lang="en-US" dirty="0"/>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416200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Closing: Photo 25% Questions Contacts">
    <p:spTree>
      <p:nvGrpSpPr>
        <p:cNvPr id="1" name=""/>
        <p:cNvGrpSpPr/>
        <p:nvPr/>
      </p:nvGrpSpPr>
      <p:grpSpPr>
        <a:xfrm>
          <a:off x="0" y="0"/>
          <a:ext cx="0" cy="0"/>
          <a:chOff x="0" y="0"/>
          <a:chExt cx="0" cy="0"/>
        </a:xfrm>
      </p:grpSpPr>
      <p:sp>
        <p:nvSpPr>
          <p:cNvPr id="28"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0"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1"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2"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3"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4"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5"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6"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7"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8"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9"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0"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1"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2"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3"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4"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5"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6"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7"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8"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9"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0"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1"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2"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3"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4" name="Text Placeholder 2"/>
          <p:cNvSpPr>
            <a:spLocks noGrp="1"/>
          </p:cNvSpPr>
          <p:nvPr>
            <p:ph type="body" sz="quarter" idx="10" hasCustomPrompt="1"/>
          </p:nvPr>
        </p:nvSpPr>
        <p:spPr>
          <a:xfrm>
            <a:off x="0" y="1982413"/>
            <a:ext cx="12192000" cy="2104679"/>
          </a:xfrm>
          <a:prstGeom prst="rect">
            <a:avLst/>
          </a:prstGeom>
        </p:spPr>
        <p:txBody>
          <a:bodyPr lIns="685800" tIns="0" rIns="685800" bIns="320040" anchor="b"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a:t>Questions? 48 pt. Bold</a:t>
            </a:r>
            <a:br>
              <a:rPr lang="en-US"/>
            </a:br>
            <a:r>
              <a:rPr lang="en-US"/>
              <a:t>25% Transparency</a:t>
            </a:r>
          </a:p>
          <a:p>
            <a:pPr lvl="1"/>
            <a:r>
              <a:rPr lang="en-US"/>
              <a:t>Click </a:t>
            </a:r>
            <a:r>
              <a:rPr lang="en-US" dirty="0"/>
              <a:t>“Increase List Level” to produce this style subhead 28 </a:t>
            </a:r>
            <a:r>
              <a:rPr lang="en-US"/>
              <a:t>pt.</a:t>
            </a:r>
          </a:p>
        </p:txBody>
      </p:sp>
    </p:spTree>
    <p:extLst>
      <p:ext uri="{BB962C8B-B14F-4D97-AF65-F5344CB8AC3E}">
        <p14:creationId xmlns:p14="http://schemas.microsoft.com/office/powerpoint/2010/main" val="198014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Closing: Photo 25% Questions Contacts w/Pics">
    <p:spTree>
      <p:nvGrpSpPr>
        <p:cNvPr id="1" name=""/>
        <p:cNvGrpSpPr/>
        <p:nvPr/>
      </p:nvGrpSpPr>
      <p:grpSpPr>
        <a:xfrm>
          <a:off x="0" y="0"/>
          <a:ext cx="0" cy="0"/>
          <a:chOff x="0" y="0"/>
          <a:chExt cx="0" cy="0"/>
        </a:xfrm>
      </p:grpSpPr>
      <p:sp>
        <p:nvSpPr>
          <p:cNvPr id="67" name="Text Placeholder 70"/>
          <p:cNvSpPr>
            <a:spLocks noGrp="1"/>
          </p:cNvSpPr>
          <p:nvPr>
            <p:ph type="body" sz="quarter" idx="14" hasCustomPrompt="1"/>
          </p:nvPr>
        </p:nvSpPr>
        <p:spPr>
          <a:xfrm>
            <a:off x="1782837"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68" name="Text Placeholder 70"/>
          <p:cNvSpPr>
            <a:spLocks noGrp="1"/>
          </p:cNvSpPr>
          <p:nvPr>
            <p:ph type="body" sz="quarter" idx="15" hasCustomPrompt="1"/>
          </p:nvPr>
        </p:nvSpPr>
        <p:spPr>
          <a:xfrm>
            <a:off x="1782837"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9" name="Text Placeholder 70"/>
          <p:cNvSpPr>
            <a:spLocks noGrp="1"/>
          </p:cNvSpPr>
          <p:nvPr>
            <p:ph type="body" sz="quarter" idx="16" hasCustomPrompt="1"/>
          </p:nvPr>
        </p:nvSpPr>
        <p:spPr>
          <a:xfrm>
            <a:off x="1782837" y="4285347"/>
            <a:ext cx="2103120" cy="170816"/>
          </a:xfrm>
          <a:prstGeom prst="rect">
            <a:avLst/>
          </a:prstGeom>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bg1"/>
                </a:solidFill>
              </a:defRPr>
            </a:lvl1pPr>
          </a:lstStyle>
          <a:p>
            <a:r>
              <a:rPr lang="en-US"/>
              <a:t>Practice Group/Department/City 9 pt.</a:t>
            </a:r>
            <a:endParaRPr lang="en-US" dirty="0"/>
          </a:p>
        </p:txBody>
      </p:sp>
      <p:sp>
        <p:nvSpPr>
          <p:cNvPr id="70" name="Text Placeholder 70"/>
          <p:cNvSpPr>
            <a:spLocks noGrp="1"/>
          </p:cNvSpPr>
          <p:nvPr>
            <p:ph type="body" sz="quarter" idx="17" hasCustomPrompt="1"/>
          </p:nvPr>
        </p:nvSpPr>
        <p:spPr>
          <a:xfrm>
            <a:off x="1782837"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1" name="Text Placeholder 70"/>
          <p:cNvSpPr>
            <a:spLocks noGrp="1"/>
          </p:cNvSpPr>
          <p:nvPr>
            <p:ph type="body" sz="quarter" idx="34" hasCustomPrompt="1"/>
          </p:nvPr>
        </p:nvSpPr>
        <p:spPr>
          <a:xfrm>
            <a:off x="1782837"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2" name="Picture Placeholder 4"/>
          <p:cNvSpPr>
            <a:spLocks noGrp="1"/>
          </p:cNvSpPr>
          <p:nvPr>
            <p:ph type="pic" sz="quarter" idx="10" hasCustomPrompt="1"/>
          </p:nvPr>
        </p:nvSpPr>
        <p:spPr>
          <a:xfrm>
            <a:off x="698326"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3" name="Text Placeholder 70"/>
          <p:cNvSpPr>
            <a:spLocks noGrp="1"/>
          </p:cNvSpPr>
          <p:nvPr>
            <p:ph type="body" sz="quarter" idx="35" hasCustomPrompt="1"/>
          </p:nvPr>
        </p:nvSpPr>
        <p:spPr>
          <a:xfrm>
            <a:off x="5161210"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74" name="Text Placeholder 70"/>
          <p:cNvSpPr>
            <a:spLocks noGrp="1"/>
          </p:cNvSpPr>
          <p:nvPr>
            <p:ph type="body" sz="quarter" idx="36" hasCustomPrompt="1"/>
          </p:nvPr>
        </p:nvSpPr>
        <p:spPr>
          <a:xfrm>
            <a:off x="5161210"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75" name="Text Placeholder 70"/>
          <p:cNvSpPr>
            <a:spLocks noGrp="1"/>
          </p:cNvSpPr>
          <p:nvPr>
            <p:ph type="body" sz="quarter" idx="37" hasCustomPrompt="1"/>
          </p:nvPr>
        </p:nvSpPr>
        <p:spPr>
          <a:xfrm>
            <a:off x="5161210"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6" name="Text Placeholder 70"/>
          <p:cNvSpPr>
            <a:spLocks noGrp="1"/>
          </p:cNvSpPr>
          <p:nvPr>
            <p:ph type="body" sz="quarter" idx="38" hasCustomPrompt="1"/>
          </p:nvPr>
        </p:nvSpPr>
        <p:spPr>
          <a:xfrm>
            <a:off x="5161210"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7" name="Text Placeholder 70"/>
          <p:cNvSpPr>
            <a:spLocks noGrp="1"/>
          </p:cNvSpPr>
          <p:nvPr>
            <p:ph type="body" sz="quarter" idx="39" hasCustomPrompt="1"/>
          </p:nvPr>
        </p:nvSpPr>
        <p:spPr>
          <a:xfrm>
            <a:off x="5161210"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8" name="Picture Placeholder 4"/>
          <p:cNvSpPr>
            <a:spLocks noGrp="1"/>
          </p:cNvSpPr>
          <p:nvPr>
            <p:ph type="pic" sz="quarter" idx="40" hasCustomPrompt="1"/>
          </p:nvPr>
        </p:nvSpPr>
        <p:spPr>
          <a:xfrm>
            <a:off x="40767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9" name="Text Placeholder 70"/>
          <p:cNvSpPr>
            <a:spLocks noGrp="1"/>
          </p:cNvSpPr>
          <p:nvPr>
            <p:ph type="body" sz="quarter" idx="41" hasCustomPrompt="1"/>
          </p:nvPr>
        </p:nvSpPr>
        <p:spPr>
          <a:xfrm>
            <a:off x="8742611"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0" name="Text Placeholder 70"/>
          <p:cNvSpPr>
            <a:spLocks noGrp="1"/>
          </p:cNvSpPr>
          <p:nvPr>
            <p:ph type="body" sz="quarter" idx="42" hasCustomPrompt="1"/>
          </p:nvPr>
        </p:nvSpPr>
        <p:spPr>
          <a:xfrm>
            <a:off x="8742611"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1" name="Text Placeholder 70"/>
          <p:cNvSpPr>
            <a:spLocks noGrp="1"/>
          </p:cNvSpPr>
          <p:nvPr>
            <p:ph type="body" sz="quarter" idx="43" hasCustomPrompt="1"/>
          </p:nvPr>
        </p:nvSpPr>
        <p:spPr>
          <a:xfrm>
            <a:off x="8742611"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2" name="Text Placeholder 70"/>
          <p:cNvSpPr>
            <a:spLocks noGrp="1"/>
          </p:cNvSpPr>
          <p:nvPr>
            <p:ph type="body" sz="quarter" idx="44" hasCustomPrompt="1"/>
          </p:nvPr>
        </p:nvSpPr>
        <p:spPr>
          <a:xfrm>
            <a:off x="8742611"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3" name="Text Placeholder 70"/>
          <p:cNvSpPr>
            <a:spLocks noGrp="1"/>
          </p:cNvSpPr>
          <p:nvPr>
            <p:ph type="body" sz="quarter" idx="45" hasCustomPrompt="1"/>
          </p:nvPr>
        </p:nvSpPr>
        <p:spPr>
          <a:xfrm>
            <a:off x="8742611"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84" name="Picture Placeholder 4"/>
          <p:cNvSpPr>
            <a:spLocks noGrp="1"/>
          </p:cNvSpPr>
          <p:nvPr>
            <p:ph type="pic" sz="quarter" idx="46" hasCustomPrompt="1"/>
          </p:nvPr>
        </p:nvSpPr>
        <p:spPr>
          <a:xfrm>
            <a:off x="76581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85" name="Text Placeholder 70"/>
          <p:cNvSpPr>
            <a:spLocks noGrp="1"/>
          </p:cNvSpPr>
          <p:nvPr>
            <p:ph type="body" sz="quarter" idx="47" hasCustomPrompt="1"/>
          </p:nvPr>
        </p:nvSpPr>
        <p:spPr>
          <a:xfrm>
            <a:off x="1782837"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6" name="Text Placeholder 70"/>
          <p:cNvSpPr>
            <a:spLocks noGrp="1"/>
          </p:cNvSpPr>
          <p:nvPr>
            <p:ph type="body" sz="quarter" idx="48" hasCustomPrompt="1"/>
          </p:nvPr>
        </p:nvSpPr>
        <p:spPr>
          <a:xfrm>
            <a:off x="1782837"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7" name="Text Placeholder 70"/>
          <p:cNvSpPr>
            <a:spLocks noGrp="1"/>
          </p:cNvSpPr>
          <p:nvPr>
            <p:ph type="body" sz="quarter" idx="49" hasCustomPrompt="1"/>
          </p:nvPr>
        </p:nvSpPr>
        <p:spPr>
          <a:xfrm>
            <a:off x="1782837"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8" name="Text Placeholder 70"/>
          <p:cNvSpPr>
            <a:spLocks noGrp="1"/>
          </p:cNvSpPr>
          <p:nvPr>
            <p:ph type="body" sz="quarter" idx="50" hasCustomPrompt="1"/>
          </p:nvPr>
        </p:nvSpPr>
        <p:spPr>
          <a:xfrm>
            <a:off x="1782837"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9" name="Text Placeholder 70"/>
          <p:cNvSpPr>
            <a:spLocks noGrp="1"/>
          </p:cNvSpPr>
          <p:nvPr>
            <p:ph type="body" sz="quarter" idx="51" hasCustomPrompt="1"/>
          </p:nvPr>
        </p:nvSpPr>
        <p:spPr>
          <a:xfrm>
            <a:off x="1782837"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0" name="Picture Placeholder 4"/>
          <p:cNvSpPr>
            <a:spLocks noGrp="1"/>
          </p:cNvSpPr>
          <p:nvPr>
            <p:ph type="pic" sz="quarter" idx="52" hasCustomPrompt="1"/>
          </p:nvPr>
        </p:nvSpPr>
        <p:spPr>
          <a:xfrm>
            <a:off x="698326"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91" name="Text Placeholder 70"/>
          <p:cNvSpPr>
            <a:spLocks noGrp="1"/>
          </p:cNvSpPr>
          <p:nvPr>
            <p:ph type="body" sz="quarter" idx="53" hasCustomPrompt="1"/>
          </p:nvPr>
        </p:nvSpPr>
        <p:spPr>
          <a:xfrm>
            <a:off x="5161210"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2" name="Text Placeholder 70"/>
          <p:cNvSpPr>
            <a:spLocks noGrp="1"/>
          </p:cNvSpPr>
          <p:nvPr>
            <p:ph type="body" sz="quarter" idx="54" hasCustomPrompt="1"/>
          </p:nvPr>
        </p:nvSpPr>
        <p:spPr>
          <a:xfrm>
            <a:off x="5161210"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3" name="Text Placeholder 70"/>
          <p:cNvSpPr>
            <a:spLocks noGrp="1"/>
          </p:cNvSpPr>
          <p:nvPr>
            <p:ph type="body" sz="quarter" idx="55" hasCustomPrompt="1"/>
          </p:nvPr>
        </p:nvSpPr>
        <p:spPr>
          <a:xfrm>
            <a:off x="5161210"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Practice Group or Office 9 pt.</a:t>
            </a:r>
          </a:p>
        </p:txBody>
      </p:sp>
      <p:sp>
        <p:nvSpPr>
          <p:cNvPr id="94" name="Text Placeholder 70"/>
          <p:cNvSpPr>
            <a:spLocks noGrp="1"/>
          </p:cNvSpPr>
          <p:nvPr>
            <p:ph type="body" sz="quarter" idx="56" hasCustomPrompt="1"/>
          </p:nvPr>
        </p:nvSpPr>
        <p:spPr>
          <a:xfrm>
            <a:off x="5161210"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95" name="Text Placeholder 70"/>
          <p:cNvSpPr>
            <a:spLocks noGrp="1"/>
          </p:cNvSpPr>
          <p:nvPr>
            <p:ph type="body" sz="quarter" idx="57" hasCustomPrompt="1"/>
          </p:nvPr>
        </p:nvSpPr>
        <p:spPr>
          <a:xfrm>
            <a:off x="5161210"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6" name="Picture Placeholder 4"/>
          <p:cNvSpPr>
            <a:spLocks noGrp="1"/>
          </p:cNvSpPr>
          <p:nvPr>
            <p:ph type="pic" sz="quarter" idx="58" hasCustomPrompt="1"/>
          </p:nvPr>
        </p:nvSpPr>
        <p:spPr>
          <a:xfrm>
            <a:off x="40767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97" name="Text Placeholder 70"/>
          <p:cNvSpPr>
            <a:spLocks noGrp="1"/>
          </p:cNvSpPr>
          <p:nvPr>
            <p:ph type="body" sz="quarter" idx="59" hasCustomPrompt="1"/>
          </p:nvPr>
        </p:nvSpPr>
        <p:spPr>
          <a:xfrm>
            <a:off x="8742611"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8" name="Text Placeholder 70"/>
          <p:cNvSpPr>
            <a:spLocks noGrp="1"/>
          </p:cNvSpPr>
          <p:nvPr>
            <p:ph type="body" sz="quarter" idx="60" hasCustomPrompt="1"/>
          </p:nvPr>
        </p:nvSpPr>
        <p:spPr>
          <a:xfrm>
            <a:off x="8742611"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9" name="Text Placeholder 70"/>
          <p:cNvSpPr>
            <a:spLocks noGrp="1"/>
          </p:cNvSpPr>
          <p:nvPr>
            <p:ph type="body" sz="quarter" idx="61" hasCustomPrompt="1"/>
          </p:nvPr>
        </p:nvSpPr>
        <p:spPr>
          <a:xfrm>
            <a:off x="8742611"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00" name="Text Placeholder 70"/>
          <p:cNvSpPr>
            <a:spLocks noGrp="1"/>
          </p:cNvSpPr>
          <p:nvPr>
            <p:ph type="body" sz="quarter" idx="62" hasCustomPrompt="1"/>
          </p:nvPr>
        </p:nvSpPr>
        <p:spPr>
          <a:xfrm>
            <a:off x="8742611"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101" name="Text Placeholder 70"/>
          <p:cNvSpPr>
            <a:spLocks noGrp="1"/>
          </p:cNvSpPr>
          <p:nvPr>
            <p:ph type="body" sz="quarter" idx="63" hasCustomPrompt="1"/>
          </p:nvPr>
        </p:nvSpPr>
        <p:spPr>
          <a:xfrm>
            <a:off x="8742611"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102" name="Picture Placeholder 4"/>
          <p:cNvSpPr>
            <a:spLocks noGrp="1"/>
          </p:cNvSpPr>
          <p:nvPr>
            <p:ph type="pic" sz="quarter" idx="64" hasCustomPrompt="1"/>
          </p:nvPr>
        </p:nvSpPr>
        <p:spPr>
          <a:xfrm>
            <a:off x="76581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103" name="Text Placeholder 2"/>
          <p:cNvSpPr>
            <a:spLocks noGrp="1"/>
          </p:cNvSpPr>
          <p:nvPr>
            <p:ph type="body" sz="quarter" idx="65" hasCustomPrompt="1"/>
          </p:nvPr>
        </p:nvSpPr>
        <p:spPr>
          <a:xfrm>
            <a:off x="0" y="1751534"/>
            <a:ext cx="12192000" cy="2104679"/>
          </a:xfrm>
          <a:prstGeom prst="rect">
            <a:avLst/>
          </a:prstGeom>
        </p:spPr>
        <p:txBody>
          <a:bodyPr lIns="685800" tIns="0" rIns="685800" bIns="320040" anchor="b" anchorCtr="0">
            <a:spAutoFit/>
          </a:bodyPr>
          <a:lstStyle>
            <a:lvl1pPr marL="0" indent="0">
              <a:buNone/>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Font typeface="Arial" panose="020B0604020202020204" pitchFamily="34" charset="0"/>
              <a:buNone/>
              <a:defRPr sz="2800">
                <a:solidFill>
                  <a:schemeClr val="accent1"/>
                </a:solidFill>
              </a:defRPr>
            </a:lvl9pPr>
          </a:lstStyle>
          <a:p>
            <a:pPr lvl="0"/>
            <a:r>
              <a:rPr lang="en-US" dirty="0"/>
              <a:t>Questions? 48 pt</a:t>
            </a:r>
            <a:r>
              <a:rPr lang="en-US"/>
              <a:t>. Bold</a:t>
            </a:r>
            <a:br>
              <a:rPr lang="en-US"/>
            </a:br>
            <a:r>
              <a:rPr lang="en-US"/>
              <a:t>50% Transparency</a:t>
            </a:r>
            <a:endParaRPr lang="en-US" dirty="0"/>
          </a:p>
          <a:p>
            <a:pPr lvl="1"/>
            <a:r>
              <a:rPr lang="en-US" dirty="0"/>
              <a:t>Click “Increase List Level” to produce this style subhead </a:t>
            </a:r>
            <a:r>
              <a:rPr lang="en-US"/>
              <a:t>28 pt.</a:t>
            </a:r>
          </a:p>
        </p:txBody>
      </p:sp>
    </p:spTree>
    <p:extLst>
      <p:ext uri="{BB962C8B-B14F-4D97-AF65-F5344CB8AC3E}">
        <p14:creationId xmlns:p14="http://schemas.microsoft.com/office/powerpoint/2010/main" val="254341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2233434204"/>
      </p:ext>
    </p:extLst>
  </p:cSld>
  <p:clrMapOvr>
    <a:masterClrMapping/>
  </p:clrMapOvr>
  <p:transition spd="med">
    <p:fade/>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3579809139"/>
      </p:ext>
    </p:extLst>
  </p:cSld>
  <p:clrMapOvr>
    <a:masterClrMapping/>
  </p:clrMapOvr>
  <p:transition spd="med">
    <p:fade/>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62953-5654-48B2-9D77-13BAC7993524}"/>
              </a:ext>
            </a:extLst>
          </p:cNvPr>
          <p:cNvSpPr>
            <a:spLocks noGrp="1"/>
          </p:cNvSpPr>
          <p:nvPr>
            <p:ph type="dt" sz="half" idx="10"/>
          </p:nvPr>
        </p:nvSpPr>
        <p:spPr/>
        <p:txBody>
          <a:bodyPr/>
          <a:lstStyle/>
          <a:p>
            <a:fld id="{B8E914CF-A8BC-4006-8C7E-24D1BD959680}" type="datetimeFigureOut">
              <a:rPr lang="en-US" smtClean="0"/>
              <a:t>10/3/2022</a:t>
            </a:fld>
            <a:endParaRPr lang="en-US"/>
          </a:p>
        </p:txBody>
      </p:sp>
      <p:sp>
        <p:nvSpPr>
          <p:cNvPr id="3" name="Footer Placeholder 2">
            <a:extLst>
              <a:ext uri="{FF2B5EF4-FFF2-40B4-BE49-F238E27FC236}">
                <a16:creationId xmlns:a16="http://schemas.microsoft.com/office/drawing/2014/main" id="{6CD23BC7-4139-4980-BDB2-800ABBD028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E022E-FE40-40D6-AACB-25545E991743}"/>
              </a:ext>
            </a:extLst>
          </p:cNvPr>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68150513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295484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2890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996586774"/>
      </p:ext>
    </p:extLst>
  </p:cSld>
  <p:clrMapOvr>
    <a:masterClrMapping/>
  </p:clrMapOvr>
  <p:transition spd="med">
    <p:fade/>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Reference: Solid Color Palette">
    <p:spTree>
      <p:nvGrpSpPr>
        <p:cNvPr id="1" name=""/>
        <p:cNvGrpSpPr/>
        <p:nvPr/>
      </p:nvGrpSpPr>
      <p:grpSpPr>
        <a:xfrm>
          <a:off x="0" y="0"/>
          <a:ext cx="0" cy="0"/>
          <a:chOff x="0" y="0"/>
          <a:chExt cx="0" cy="0"/>
        </a:xfrm>
      </p:grpSpPr>
      <p:sp>
        <p:nvSpPr>
          <p:cNvPr id="2" name="Rectangle 1"/>
          <p:cNvSpPr/>
          <p:nvPr userDrawn="1"/>
        </p:nvSpPr>
        <p:spPr>
          <a:xfrm>
            <a:off x="0" y="-1"/>
            <a:ext cx="3058874" cy="312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defTabSz="228597">
              <a:spcAft>
                <a:spcPts val="600"/>
              </a:spcAft>
              <a:tabLst>
                <a:tab pos="342894" algn="l"/>
                <a:tab pos="741350" algn="l"/>
                <a:tab pos="1257278" algn="l"/>
              </a:tabLst>
            </a:pPr>
            <a:r>
              <a:rPr lang="en-US" sz="1200" b="1" dirty="0"/>
              <a:t>Faegre Drinker Green</a:t>
            </a:r>
          </a:p>
          <a:p>
            <a:pPr defTabSz="274315">
              <a:spcAft>
                <a:spcPts val="600"/>
              </a:spcAft>
              <a:tabLst>
                <a:tab pos="342894" algn="l"/>
                <a:tab pos="741350" algn="l"/>
                <a:tab pos="1257278" algn="l"/>
              </a:tabLst>
            </a:pPr>
            <a:r>
              <a:rPr lang="en-US" sz="1000" b="1" dirty="0"/>
              <a:t>R </a:t>
            </a:r>
            <a:r>
              <a:rPr lang="en-US" sz="1000" b="0" dirty="0"/>
              <a:t>0	</a:t>
            </a:r>
            <a:br>
              <a:rPr lang="en-US" sz="1000" b="0" dirty="0"/>
            </a:br>
            <a:r>
              <a:rPr lang="en-US" sz="1000" b="1" dirty="0"/>
              <a:t>G </a:t>
            </a:r>
            <a:r>
              <a:rPr lang="en-US" sz="1000" b="0" dirty="0"/>
              <a:t>177</a:t>
            </a:r>
            <a:br>
              <a:rPr lang="en-US" sz="1000" b="0" dirty="0"/>
            </a:br>
            <a:r>
              <a:rPr lang="en-US" sz="1000" b="1" dirty="0"/>
              <a:t>B </a:t>
            </a:r>
            <a:r>
              <a:rPr lang="en-US" sz="1000" dirty="0"/>
              <a:t>64</a:t>
            </a:r>
          </a:p>
          <a:p>
            <a:pPr defTabSz="274315">
              <a:spcAft>
                <a:spcPts val="600"/>
              </a:spcAft>
              <a:tabLst>
                <a:tab pos="342894" algn="l"/>
                <a:tab pos="741350" algn="l"/>
                <a:tab pos="1257278" algn="l"/>
              </a:tabLst>
            </a:pPr>
            <a:r>
              <a:rPr lang="en-US" sz="1000" b="1" dirty="0"/>
              <a:t>HEX</a:t>
            </a:r>
            <a:r>
              <a:rPr lang="en-US" sz="1000" dirty="0"/>
              <a:t> 00b140</a:t>
            </a:r>
          </a:p>
        </p:txBody>
      </p:sp>
      <p:sp>
        <p:nvSpPr>
          <p:cNvPr id="31" name="Rectangle 30"/>
          <p:cNvSpPr/>
          <p:nvPr userDrawn="1"/>
        </p:nvSpPr>
        <p:spPr>
          <a:xfrm>
            <a:off x="3052821" y="-1"/>
            <a:ext cx="3058874" cy="31242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Navy</a:t>
            </a:r>
          </a:p>
          <a:p>
            <a:pPr defTabSz="274315">
              <a:spcAft>
                <a:spcPts val="600"/>
              </a:spcAft>
              <a:tabLst>
                <a:tab pos="342894" algn="l"/>
                <a:tab pos="741350" algn="l"/>
                <a:tab pos="1257278" algn="l"/>
              </a:tabLst>
            </a:pPr>
            <a:r>
              <a:rPr lang="en-US" sz="1000" b="1" dirty="0"/>
              <a:t>R </a:t>
            </a:r>
            <a:r>
              <a:rPr lang="en-US" sz="1000" dirty="0"/>
              <a:t>4	</a:t>
            </a:r>
            <a:br>
              <a:rPr lang="en-US" sz="1000" dirty="0"/>
            </a:br>
            <a:r>
              <a:rPr lang="en-US" sz="1000" b="1" dirty="0"/>
              <a:t>G </a:t>
            </a:r>
            <a:r>
              <a:rPr lang="en-US" sz="1000" dirty="0"/>
              <a:t>30</a:t>
            </a:r>
            <a:br>
              <a:rPr lang="en-US" sz="1000" dirty="0"/>
            </a:br>
            <a:r>
              <a:rPr lang="en-US" sz="1000" b="1" dirty="0"/>
              <a:t>B </a:t>
            </a:r>
            <a:r>
              <a:rPr lang="en-US" sz="1000" dirty="0"/>
              <a:t>66	</a:t>
            </a:r>
          </a:p>
          <a:p>
            <a:pPr defTabSz="274315">
              <a:spcAft>
                <a:spcPts val="600"/>
              </a:spcAft>
              <a:tabLst>
                <a:tab pos="342894" algn="l"/>
                <a:tab pos="741350" algn="l"/>
                <a:tab pos="1257278" algn="l"/>
              </a:tabLst>
            </a:pPr>
            <a:r>
              <a:rPr lang="en-US" sz="1000" b="1" dirty="0"/>
              <a:t>HEX</a:t>
            </a:r>
            <a:r>
              <a:rPr lang="en-US" sz="1000" dirty="0"/>
              <a:t> 041e42</a:t>
            </a:r>
          </a:p>
        </p:txBody>
      </p:sp>
      <p:sp>
        <p:nvSpPr>
          <p:cNvPr id="32" name="Rectangle 31"/>
          <p:cNvSpPr/>
          <p:nvPr userDrawn="1"/>
        </p:nvSpPr>
        <p:spPr>
          <a:xfrm>
            <a:off x="6087258" y="-1"/>
            <a:ext cx="3058874" cy="3124201"/>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Bright</a:t>
            </a:r>
            <a:r>
              <a:rPr lang="en-US" sz="1200" b="1" baseline="0" dirty="0"/>
              <a:t> Blue</a:t>
            </a:r>
            <a:endParaRPr lang="en-US" sz="1200" b="1" dirty="0"/>
          </a:p>
          <a:p>
            <a:pPr defTabSz="274315">
              <a:spcAft>
                <a:spcPts val="600"/>
              </a:spcAft>
              <a:tabLst>
                <a:tab pos="342894" algn="l"/>
                <a:tab pos="741350" algn="l"/>
                <a:tab pos="1257278" algn="l"/>
              </a:tabLst>
            </a:pPr>
            <a:r>
              <a:rPr lang="en-US" sz="1000" b="1" dirty="0"/>
              <a:t>R </a:t>
            </a:r>
            <a:r>
              <a:rPr lang="en-US" sz="1000" b="0" dirty="0"/>
              <a:t>0</a:t>
            </a:r>
            <a:br>
              <a:rPr lang="en-US" sz="1000" dirty="0"/>
            </a:br>
            <a:r>
              <a:rPr lang="en-US" sz="1000" b="1" dirty="0"/>
              <a:t>G </a:t>
            </a:r>
            <a:r>
              <a:rPr lang="en-US" sz="1000" b="0" dirty="0"/>
              <a:t>119</a:t>
            </a:r>
            <a:br>
              <a:rPr lang="en-US" sz="1000" b="0" dirty="0"/>
            </a:br>
            <a:r>
              <a:rPr lang="en-US" sz="1000" b="1" dirty="0"/>
              <a:t>B </a:t>
            </a:r>
            <a:r>
              <a:rPr lang="en-US" sz="1000" b="0" dirty="0"/>
              <a:t>200</a:t>
            </a:r>
          </a:p>
          <a:p>
            <a:pPr defTabSz="274315">
              <a:spcAft>
                <a:spcPts val="600"/>
              </a:spcAft>
              <a:tabLst>
                <a:tab pos="342894" algn="l"/>
                <a:tab pos="741350" algn="l"/>
                <a:tab pos="1257278" algn="l"/>
              </a:tabLst>
            </a:pPr>
            <a:r>
              <a:rPr lang="en-US" sz="1000" b="1" dirty="0"/>
              <a:t>HEX</a:t>
            </a:r>
            <a:r>
              <a:rPr lang="en-US" sz="1000" dirty="0"/>
              <a:t> 0077c8</a:t>
            </a:r>
          </a:p>
        </p:txBody>
      </p:sp>
      <p:sp>
        <p:nvSpPr>
          <p:cNvPr id="33" name="Rectangle 32"/>
          <p:cNvSpPr/>
          <p:nvPr userDrawn="1"/>
        </p:nvSpPr>
        <p:spPr>
          <a:xfrm>
            <a:off x="9133126" y="-1"/>
            <a:ext cx="3058874" cy="3124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Dark Gray</a:t>
            </a:r>
          </a:p>
          <a:p>
            <a:pPr defTabSz="274315">
              <a:spcAft>
                <a:spcPts val="600"/>
              </a:spcAft>
              <a:tabLst>
                <a:tab pos="342894" algn="l"/>
                <a:tab pos="741350" algn="l"/>
                <a:tab pos="1257278" algn="l"/>
              </a:tabLst>
            </a:pPr>
            <a:r>
              <a:rPr lang="en-US" sz="1000" b="1" dirty="0"/>
              <a:t>R </a:t>
            </a:r>
            <a:r>
              <a:rPr lang="en-US" sz="1000" b="0" dirty="0"/>
              <a:t>66</a:t>
            </a:r>
            <a:br>
              <a:rPr lang="en-US" sz="1000" b="0" dirty="0"/>
            </a:br>
            <a:r>
              <a:rPr lang="en-US" sz="1000" b="1" dirty="0"/>
              <a:t>G</a:t>
            </a:r>
            <a:r>
              <a:rPr lang="en-US" sz="1000" b="0" baseline="0" dirty="0"/>
              <a:t> 85</a:t>
            </a:r>
            <a:br>
              <a:rPr lang="en-US" sz="1000" b="0" baseline="0" dirty="0"/>
            </a:br>
            <a:r>
              <a:rPr lang="en-US" sz="1000" b="1" dirty="0"/>
              <a:t>B</a:t>
            </a:r>
            <a:r>
              <a:rPr lang="en-US" sz="1000" b="0" baseline="0" dirty="0"/>
              <a:t> 99</a:t>
            </a:r>
          </a:p>
          <a:p>
            <a:pPr defTabSz="274315">
              <a:spcAft>
                <a:spcPts val="600"/>
              </a:spcAft>
              <a:tabLst>
                <a:tab pos="342894" algn="l"/>
                <a:tab pos="741350" algn="l"/>
                <a:tab pos="1257278" algn="l"/>
              </a:tabLst>
            </a:pPr>
            <a:r>
              <a:rPr lang="en-US" sz="1000" b="1" dirty="0"/>
              <a:t>HEX</a:t>
            </a:r>
            <a:r>
              <a:rPr lang="en-US" sz="1000" dirty="0"/>
              <a:t> 425563</a:t>
            </a:r>
          </a:p>
        </p:txBody>
      </p:sp>
      <p:sp>
        <p:nvSpPr>
          <p:cNvPr id="34" name="Rectangle 33"/>
          <p:cNvSpPr/>
          <p:nvPr userDrawn="1"/>
        </p:nvSpPr>
        <p:spPr>
          <a:xfrm>
            <a:off x="0" y="3124200"/>
            <a:ext cx="3058874" cy="3124201"/>
          </a:xfrm>
          <a:prstGeom prst="rect">
            <a:avLst/>
          </a:prstGeom>
          <a:solidFill>
            <a:srgbClr val="21573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t>Forest Green</a:t>
            </a:r>
          </a:p>
          <a:p>
            <a:pPr defTabSz="274315">
              <a:spcBef>
                <a:spcPts val="0"/>
              </a:spcBef>
              <a:spcAft>
                <a:spcPts val="600"/>
              </a:spcAft>
              <a:tabLst>
                <a:tab pos="342894" algn="l"/>
                <a:tab pos="741350" algn="l"/>
                <a:tab pos="1257278" algn="l"/>
              </a:tabLst>
            </a:pPr>
            <a:r>
              <a:rPr lang="en-US" sz="1000" b="1" dirty="0"/>
              <a:t>R </a:t>
            </a:r>
            <a:r>
              <a:rPr lang="en-US" sz="1000" b="0" dirty="0"/>
              <a:t>33</a:t>
            </a:r>
            <a:br>
              <a:rPr lang="en-US" sz="1000" b="0" dirty="0"/>
            </a:br>
            <a:r>
              <a:rPr lang="en-US" sz="1000" b="1" dirty="0"/>
              <a:t>G </a:t>
            </a:r>
            <a:r>
              <a:rPr lang="en-US" sz="1000" b="0" dirty="0"/>
              <a:t>87</a:t>
            </a:r>
            <a:br>
              <a:rPr lang="en-US" sz="1000" b="0" dirty="0"/>
            </a:br>
            <a:r>
              <a:rPr lang="en-US" sz="1000" b="1" dirty="0"/>
              <a:t>B </a:t>
            </a:r>
            <a:r>
              <a:rPr lang="en-US" sz="1000" b="0" dirty="0"/>
              <a:t>50</a:t>
            </a:r>
          </a:p>
          <a:p>
            <a:pPr defTabSz="274315">
              <a:spcBef>
                <a:spcPts val="0"/>
              </a:spcBef>
              <a:spcAft>
                <a:spcPts val="600"/>
              </a:spcAft>
              <a:tabLst>
                <a:tab pos="342894" algn="l"/>
                <a:tab pos="741350" algn="l"/>
                <a:tab pos="1257278" algn="l"/>
              </a:tabLst>
            </a:pPr>
            <a:r>
              <a:rPr lang="en-US" sz="1000" b="1" dirty="0"/>
              <a:t>HEX</a:t>
            </a:r>
            <a:r>
              <a:rPr lang="en-US" sz="1000" dirty="0"/>
              <a:t> 215732</a:t>
            </a:r>
          </a:p>
        </p:txBody>
      </p:sp>
      <p:sp>
        <p:nvSpPr>
          <p:cNvPr id="35" name="Rectangle 34"/>
          <p:cNvSpPr/>
          <p:nvPr userDrawn="1"/>
        </p:nvSpPr>
        <p:spPr>
          <a:xfrm>
            <a:off x="3052821" y="3124200"/>
            <a:ext cx="3058874" cy="3124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solidFill>
                  <a:srgbClr val="215732"/>
                </a:solidFill>
              </a:rPr>
              <a:t>Chartreuse</a:t>
            </a:r>
          </a:p>
          <a:p>
            <a:pPr defTabSz="274315">
              <a:spcBef>
                <a:spcPts val="0"/>
              </a:spcBef>
              <a:spcAft>
                <a:spcPts val="600"/>
              </a:spcAft>
              <a:tabLst>
                <a:tab pos="342894" algn="l"/>
                <a:tab pos="741350" algn="l"/>
                <a:tab pos="1257278" algn="l"/>
              </a:tabLst>
            </a:pPr>
            <a:r>
              <a:rPr lang="en-US" sz="1000" b="1" dirty="0">
                <a:solidFill>
                  <a:srgbClr val="215732"/>
                </a:solidFill>
              </a:rPr>
              <a:t>R </a:t>
            </a:r>
            <a:r>
              <a:rPr lang="en-US" sz="1000" b="0" dirty="0">
                <a:solidFill>
                  <a:srgbClr val="215732"/>
                </a:solidFill>
              </a:rPr>
              <a:t>151</a:t>
            </a:r>
            <a:br>
              <a:rPr lang="en-US" sz="1000" b="0" dirty="0">
                <a:solidFill>
                  <a:srgbClr val="215732"/>
                </a:solidFill>
              </a:rPr>
            </a:br>
            <a:r>
              <a:rPr lang="en-US" sz="1000" b="1" dirty="0">
                <a:solidFill>
                  <a:srgbClr val="215732"/>
                </a:solidFill>
              </a:rPr>
              <a:t>G </a:t>
            </a:r>
            <a:r>
              <a:rPr lang="en-US" sz="1000" b="0" dirty="0">
                <a:solidFill>
                  <a:srgbClr val="215732"/>
                </a:solidFill>
              </a:rPr>
              <a:t>215</a:t>
            </a:r>
            <a:br>
              <a:rPr lang="en-US" sz="1000" b="0" dirty="0">
                <a:solidFill>
                  <a:srgbClr val="215732"/>
                </a:solidFill>
              </a:rPr>
            </a:br>
            <a:r>
              <a:rPr lang="en-US" sz="1000" b="1" dirty="0">
                <a:solidFill>
                  <a:srgbClr val="215732"/>
                </a:solidFill>
              </a:rPr>
              <a:t>B </a:t>
            </a:r>
            <a:r>
              <a:rPr lang="en-US" sz="1000" b="0" dirty="0">
                <a:solidFill>
                  <a:srgbClr val="215732"/>
                </a:solidFill>
              </a:rPr>
              <a:t>0</a:t>
            </a:r>
          </a:p>
          <a:p>
            <a:pPr defTabSz="274315">
              <a:spcBef>
                <a:spcPts val="0"/>
              </a:spcBef>
              <a:spcAft>
                <a:spcPts val="600"/>
              </a:spcAft>
              <a:tabLst>
                <a:tab pos="342894" algn="l"/>
                <a:tab pos="741350" algn="l"/>
                <a:tab pos="1257278" algn="l"/>
              </a:tabLst>
            </a:pPr>
            <a:r>
              <a:rPr lang="en-US" sz="1000" b="1" dirty="0">
                <a:solidFill>
                  <a:srgbClr val="215732"/>
                </a:solidFill>
              </a:rPr>
              <a:t>HEX</a:t>
            </a:r>
            <a:r>
              <a:rPr lang="en-US" sz="1000" dirty="0">
                <a:solidFill>
                  <a:srgbClr val="215732"/>
                </a:solidFill>
              </a:rPr>
              <a:t> 97d700</a:t>
            </a:r>
          </a:p>
        </p:txBody>
      </p:sp>
      <p:sp>
        <p:nvSpPr>
          <p:cNvPr id="36" name="Rectangle 35"/>
          <p:cNvSpPr/>
          <p:nvPr userDrawn="1"/>
        </p:nvSpPr>
        <p:spPr>
          <a:xfrm>
            <a:off x="6087258" y="3124200"/>
            <a:ext cx="3058874" cy="31242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solidFill>
                  <a:schemeClr val="bg1"/>
                </a:solidFill>
              </a:rPr>
              <a:t>Turquoise</a:t>
            </a:r>
          </a:p>
          <a:p>
            <a:pPr defTabSz="274315">
              <a:spcBef>
                <a:spcPts val="0"/>
              </a:spcBef>
              <a:spcAft>
                <a:spcPts val="600"/>
              </a:spcAft>
              <a:tabLst>
                <a:tab pos="342894" algn="l"/>
                <a:tab pos="741350" algn="l"/>
                <a:tab pos="1257278" algn="l"/>
              </a:tabLst>
            </a:pPr>
            <a:r>
              <a:rPr lang="en-US" sz="1000" b="1" dirty="0">
                <a:solidFill>
                  <a:schemeClr val="bg1"/>
                </a:solidFill>
              </a:rPr>
              <a:t>R </a:t>
            </a:r>
            <a:r>
              <a:rPr lang="en-US" sz="1000" b="0" dirty="0">
                <a:solidFill>
                  <a:schemeClr val="bg1"/>
                </a:solidFill>
              </a:rPr>
              <a:t>0</a:t>
            </a:r>
            <a:br>
              <a:rPr lang="en-US" sz="1000" b="0" dirty="0">
                <a:solidFill>
                  <a:schemeClr val="bg1"/>
                </a:solidFill>
              </a:rPr>
            </a:br>
            <a:r>
              <a:rPr lang="en-US" sz="1000" b="1" dirty="0">
                <a:solidFill>
                  <a:schemeClr val="bg1"/>
                </a:solidFill>
              </a:rPr>
              <a:t>G</a:t>
            </a:r>
            <a:r>
              <a:rPr lang="en-US" sz="1000" b="0" baseline="0" dirty="0">
                <a:solidFill>
                  <a:schemeClr val="bg1"/>
                </a:solidFill>
              </a:rPr>
              <a:t> 167</a:t>
            </a:r>
            <a:br>
              <a:rPr lang="en-US" sz="1000" b="0" baseline="0" dirty="0">
                <a:solidFill>
                  <a:schemeClr val="bg1"/>
                </a:solidFill>
              </a:rPr>
            </a:br>
            <a:r>
              <a:rPr lang="en-US" sz="1000" b="1" dirty="0">
                <a:solidFill>
                  <a:schemeClr val="bg1"/>
                </a:solidFill>
              </a:rPr>
              <a:t>B</a:t>
            </a:r>
            <a:r>
              <a:rPr lang="en-US" sz="1000" b="0" baseline="0" dirty="0">
                <a:solidFill>
                  <a:schemeClr val="bg1"/>
                </a:solidFill>
              </a:rPr>
              <a:t> 181</a:t>
            </a:r>
          </a:p>
          <a:p>
            <a:pPr defTabSz="274315">
              <a:spcBef>
                <a:spcPts val="0"/>
              </a:spcBef>
              <a:spcAft>
                <a:spcPts val="600"/>
              </a:spcAft>
              <a:tabLst>
                <a:tab pos="342894" algn="l"/>
                <a:tab pos="741350" algn="l"/>
                <a:tab pos="1257278" algn="l"/>
              </a:tabLst>
            </a:pPr>
            <a:r>
              <a:rPr lang="en-US" sz="1000" b="1" dirty="0">
                <a:solidFill>
                  <a:schemeClr val="bg1"/>
                </a:solidFill>
              </a:rPr>
              <a:t>HEX</a:t>
            </a:r>
            <a:r>
              <a:rPr lang="en-US" sz="1000" dirty="0">
                <a:solidFill>
                  <a:schemeClr val="bg1"/>
                </a:solidFill>
              </a:rPr>
              <a:t> 00a7B5</a:t>
            </a:r>
          </a:p>
        </p:txBody>
      </p:sp>
      <p:sp>
        <p:nvSpPr>
          <p:cNvPr id="37" name="Rectangle 36"/>
          <p:cNvSpPr/>
          <p:nvPr userDrawn="1"/>
        </p:nvSpPr>
        <p:spPr>
          <a:xfrm>
            <a:off x="9133126" y="3124200"/>
            <a:ext cx="3058874" cy="3124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t>Cool</a:t>
            </a:r>
            <a:r>
              <a:rPr lang="en-US" sz="1200" b="1" baseline="0" dirty="0"/>
              <a:t> Gray</a:t>
            </a:r>
            <a:endParaRPr lang="en-US" sz="1200" b="1" dirty="0"/>
          </a:p>
          <a:p>
            <a:pPr defTabSz="274315">
              <a:spcBef>
                <a:spcPts val="0"/>
              </a:spcBef>
              <a:spcAft>
                <a:spcPts val="600"/>
              </a:spcAft>
              <a:tabLst>
                <a:tab pos="342894" algn="l"/>
                <a:tab pos="741350" algn="l"/>
                <a:tab pos="1257278" algn="l"/>
              </a:tabLst>
            </a:pPr>
            <a:r>
              <a:rPr lang="en-US" sz="1000" b="1" dirty="0"/>
              <a:t>R </a:t>
            </a:r>
            <a:r>
              <a:rPr lang="en-US" sz="1000" b="0" dirty="0"/>
              <a:t>91</a:t>
            </a:r>
            <a:br>
              <a:rPr lang="en-US" sz="1000" b="0" dirty="0"/>
            </a:br>
            <a:r>
              <a:rPr lang="en-US" sz="1000" b="1" dirty="0"/>
              <a:t>G</a:t>
            </a:r>
            <a:r>
              <a:rPr lang="en-US" sz="1000" b="0" baseline="0" dirty="0"/>
              <a:t> 127</a:t>
            </a:r>
            <a:br>
              <a:rPr lang="en-US" sz="1000" b="0" baseline="0" dirty="0"/>
            </a:br>
            <a:r>
              <a:rPr lang="en-US" sz="1000" b="1" dirty="0"/>
              <a:t>B</a:t>
            </a:r>
            <a:r>
              <a:rPr lang="en-US" sz="1000" b="0" baseline="0" dirty="0"/>
              <a:t> 149</a:t>
            </a:r>
          </a:p>
          <a:p>
            <a:pPr defTabSz="274315">
              <a:spcBef>
                <a:spcPts val="0"/>
              </a:spcBef>
              <a:spcAft>
                <a:spcPts val="600"/>
              </a:spcAft>
              <a:tabLst>
                <a:tab pos="342894" algn="l"/>
                <a:tab pos="741350" algn="l"/>
                <a:tab pos="1257278" algn="l"/>
              </a:tabLst>
            </a:pPr>
            <a:r>
              <a:rPr lang="en-US" sz="1000" b="1" dirty="0"/>
              <a:t>HEX</a:t>
            </a:r>
            <a:r>
              <a:rPr lang="en-US" sz="1000" dirty="0"/>
              <a:t> 5b7F95</a:t>
            </a:r>
          </a:p>
        </p:txBody>
      </p:sp>
    </p:spTree>
    <p:extLst>
      <p:ext uri="{BB962C8B-B14F-4D97-AF65-F5344CB8AC3E}">
        <p14:creationId xmlns:p14="http://schemas.microsoft.com/office/powerpoint/2010/main" val="139752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2136">
          <p15:clr>
            <a:srgbClr val="FBAE40"/>
          </p15:clr>
        </p15:guide>
        <p15:guide id="3" pos="5544">
          <p15:clr>
            <a:srgbClr val="FBAE40"/>
          </p15:clr>
        </p15:guide>
        <p15:guide id="4" orient="horz" pos="19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Gray Presenters Right Photos">
    <p:spTree>
      <p:nvGrpSpPr>
        <p:cNvPr id="1" name=""/>
        <p:cNvGrpSpPr/>
        <p:nvPr/>
      </p:nvGrpSpPr>
      <p:grpSpPr>
        <a:xfrm>
          <a:off x="0" y="0"/>
          <a:ext cx="0" cy="0"/>
          <a:chOff x="0" y="0"/>
          <a:chExt cx="0" cy="0"/>
        </a:xfrm>
      </p:grpSpPr>
      <p:sp>
        <p:nvSpPr>
          <p:cNvPr id="19" name="Text Placeholder 10"/>
          <p:cNvSpPr>
            <a:spLocks noGrp="1"/>
          </p:cNvSpPr>
          <p:nvPr>
            <p:ph type="body" sz="quarter" idx="13" hasCustomPrompt="1"/>
          </p:nvPr>
        </p:nvSpPr>
        <p:spPr>
          <a:xfrm>
            <a:off x="-1" y="5892339"/>
            <a:ext cx="8531352" cy="365293"/>
          </a:xfrm>
          <a:prstGeom prst="rect">
            <a:avLst/>
          </a:prstGeom>
        </p:spPr>
        <p:txBody>
          <a:bodyPr wrap="square" lIns="685800" tIns="228600" rIns="685800" bIns="0" anchor="b" anchorCtr="0">
            <a:spAutoFit/>
          </a:bodyPr>
          <a:lstStyle>
            <a:lvl1pPr marL="0" indent="0">
              <a:buNone/>
              <a:defRPr sz="971">
                <a:solidFill>
                  <a:schemeClr val="bg1"/>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34" name="Text Placeholder 5"/>
          <p:cNvSpPr>
            <a:spLocks noGrp="1"/>
          </p:cNvSpPr>
          <p:nvPr>
            <p:ph type="body" sz="quarter" idx="11" hasCustomPrompt="1"/>
          </p:nvPr>
        </p:nvSpPr>
        <p:spPr>
          <a:xfrm>
            <a:off x="1" y="2211525"/>
            <a:ext cx="8540081" cy="3708005"/>
          </a:xfrm>
          <a:prstGeom prst="rect">
            <a:avLst/>
          </a:prstGeom>
        </p:spPr>
        <p:txBody>
          <a:bodyPr lIns="685800" tIns="0" rIns="685800" bIns="0" anchor="t" anchorCtr="0">
            <a:noAutofit/>
          </a:bodyPr>
          <a:lstStyle>
            <a:lvl1pPr marL="0" indent="0">
              <a:lnSpc>
                <a:spcPct val="100000"/>
              </a:lnSpc>
              <a:spcBef>
                <a:spcPts val="0"/>
              </a:spcBef>
              <a:buNone/>
              <a:defRPr sz="4236" b="1" baseline="0">
                <a:solidFill>
                  <a:schemeClr val="bg1"/>
                </a:solidFill>
              </a:defRPr>
            </a:lvl1pPr>
            <a:lvl2pPr marL="0" indent="0">
              <a:lnSpc>
                <a:spcPct val="90000"/>
              </a:lnSpc>
              <a:spcBef>
                <a:spcPts val="794"/>
              </a:spcBef>
              <a:buNone/>
              <a:defRPr sz="2471" b="0" i="0">
                <a:solidFill>
                  <a:schemeClr val="accent5"/>
                </a:solidFill>
              </a:defRPr>
            </a:lvl2pPr>
            <a:lvl3pPr marL="0" indent="0">
              <a:lnSpc>
                <a:spcPct val="90000"/>
              </a:lnSpc>
              <a:spcBef>
                <a:spcPts val="794"/>
              </a:spcBef>
              <a:buFont typeface="Arial" panose="020B0604020202020204" pitchFamily="34" charset="0"/>
              <a:buNone/>
              <a:defRPr sz="2471" b="0">
                <a:solidFill>
                  <a:schemeClr val="accent5"/>
                </a:solidFill>
              </a:defRPr>
            </a:lvl3pPr>
            <a:lvl4pPr marL="0" indent="0">
              <a:lnSpc>
                <a:spcPct val="90000"/>
              </a:lnSpc>
              <a:spcBef>
                <a:spcPts val="794"/>
              </a:spcBef>
              <a:buFont typeface="Arial" panose="020B0604020202020204" pitchFamily="34" charset="0"/>
              <a:buNone/>
              <a:defRPr sz="2471" b="0">
                <a:solidFill>
                  <a:schemeClr val="accent5"/>
                </a:solidFill>
              </a:defRPr>
            </a:lvl4pPr>
            <a:lvl5pPr marL="0" indent="0">
              <a:lnSpc>
                <a:spcPct val="90000"/>
              </a:lnSpc>
              <a:spcBef>
                <a:spcPts val="794"/>
              </a:spcBef>
              <a:buFont typeface="Arial" panose="020B0604020202020204" pitchFamily="34" charset="0"/>
              <a:buNone/>
              <a:defRPr sz="2471" b="0">
                <a:solidFill>
                  <a:schemeClr val="accent5"/>
                </a:solidFill>
              </a:defRPr>
            </a:lvl5pPr>
            <a:lvl6pPr marL="0" indent="0">
              <a:lnSpc>
                <a:spcPct val="90000"/>
              </a:lnSpc>
              <a:spcBef>
                <a:spcPts val="794"/>
              </a:spcBef>
              <a:buNone/>
              <a:defRPr sz="2471" b="0">
                <a:solidFill>
                  <a:schemeClr val="accent5"/>
                </a:solidFill>
              </a:defRPr>
            </a:lvl6pPr>
            <a:lvl7pPr marL="0" indent="0">
              <a:lnSpc>
                <a:spcPct val="90000"/>
              </a:lnSpc>
              <a:spcBef>
                <a:spcPts val="794"/>
              </a:spcBef>
              <a:buNone/>
              <a:defRPr sz="2471" b="0">
                <a:solidFill>
                  <a:schemeClr val="accent5"/>
                </a:solidFill>
              </a:defRPr>
            </a:lvl7pPr>
            <a:lvl8pPr marL="0" indent="0">
              <a:lnSpc>
                <a:spcPct val="90000"/>
              </a:lnSpc>
              <a:spcBef>
                <a:spcPts val="794"/>
              </a:spcBef>
              <a:buNone/>
              <a:defRPr sz="2471" b="0">
                <a:solidFill>
                  <a:schemeClr val="accent5"/>
                </a:solidFill>
              </a:defRPr>
            </a:lvl8pPr>
            <a:lvl9pPr marL="0" indent="0">
              <a:lnSpc>
                <a:spcPct val="90000"/>
              </a:lnSpc>
              <a:spcBef>
                <a:spcPts val="794"/>
              </a:spcBef>
              <a:buNone/>
              <a:defRPr sz="2471" b="0">
                <a:solidFill>
                  <a:schemeClr val="accent5"/>
                </a:solidFill>
              </a:defRPr>
            </a:lvl9pPr>
          </a:lstStyle>
          <a:p>
            <a:pPr lvl="0"/>
            <a:r>
              <a:rPr lang="en-US"/>
              <a:t>Slide Title 48 </a:t>
            </a:r>
            <a:r>
              <a:rPr lang="en-US" dirty="0"/>
              <a:t>pt</a:t>
            </a:r>
            <a:r>
              <a:rPr lang="en-US"/>
              <a:t>. Bold</a:t>
            </a:r>
            <a:endParaRPr lang="en-US" dirty="0"/>
          </a:p>
          <a:p>
            <a:pPr lvl="1"/>
            <a:r>
              <a:rPr lang="en-US" dirty="0"/>
              <a:t>Click </a:t>
            </a:r>
            <a:r>
              <a:rPr lang="en-US"/>
              <a:t>“Increase </a:t>
            </a:r>
            <a:r>
              <a:rPr lang="en-US" dirty="0"/>
              <a:t>List Level” to produce this style subhead </a:t>
            </a:r>
            <a:r>
              <a:rPr lang="en-US"/>
              <a:t>28 pt.</a:t>
            </a:r>
          </a:p>
        </p:txBody>
      </p:sp>
      <p:sp>
        <p:nvSpPr>
          <p:cNvPr id="35" name="Rectangle 34"/>
          <p:cNvSpPr/>
          <p:nvPr/>
        </p:nvSpPr>
        <p:spPr>
          <a:xfrm>
            <a:off x="8534400" y="0"/>
            <a:ext cx="3657600" cy="6858000"/>
          </a:xfrm>
          <a:prstGeom prst="rect">
            <a:avLst/>
          </a:prstGeom>
          <a:gradFill>
            <a:gsLst>
              <a:gs pos="29000">
                <a:schemeClr val="accent2"/>
              </a:gs>
              <a:gs pos="89000">
                <a:srgbClr val="040D23"/>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37"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38"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39"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0"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1"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2" name="TextBox 41"/>
          <p:cNvSpPr txBox="1"/>
          <p:nvPr/>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3"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4"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5"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6"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7" name="Text Placeholder 70"/>
          <p:cNvSpPr>
            <a:spLocks noGrp="1"/>
          </p:cNvSpPr>
          <p:nvPr>
            <p:ph type="body" sz="quarter" idx="44"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8"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a:t>First A. Last Name 10 pt.</a:t>
            </a:r>
            <a:endParaRPr lang="en-US" dirty="0"/>
          </a:p>
        </p:txBody>
      </p:sp>
      <p:sp>
        <p:nvSpPr>
          <p:cNvPr id="49"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0"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1"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2" name="Text Placeholder 70"/>
          <p:cNvSpPr>
            <a:spLocks noGrp="1"/>
          </p:cNvSpPr>
          <p:nvPr>
            <p:ph type="body" sz="quarter" idx="50"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3"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a:t>First A. Last Name 10 pt.</a:t>
            </a:r>
            <a:endParaRPr lang="en-US" dirty="0"/>
          </a:p>
        </p:txBody>
      </p:sp>
      <p:sp>
        <p:nvSpPr>
          <p:cNvPr id="54"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5"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6"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7" name="Text Placeholder 70"/>
          <p:cNvSpPr>
            <a:spLocks noGrp="1"/>
          </p:cNvSpPr>
          <p:nvPr>
            <p:ph type="body" sz="quarter" idx="56"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9" name="Rectangle 58"/>
          <p:cNvSpPr>
            <a:spLocks noChangeAspect="1"/>
          </p:cNvSpPr>
          <p:nvPr/>
        </p:nvSpPr>
        <p:spPr>
          <a:xfrm>
            <a:off x="8537694" y="0"/>
            <a:ext cx="3654307" cy="6858000"/>
          </a:xfrm>
          <a:prstGeom prst="rect">
            <a:avLst/>
          </a:prstGeom>
          <a:blipFill dpi="0" rotWithShape="1">
            <a:blip r:embed="rId3">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60" name="Text Placeholder 3"/>
          <p:cNvSpPr>
            <a:spLocks noGrp="1"/>
          </p:cNvSpPr>
          <p:nvPr>
            <p:ph type="body" sz="quarter" idx="10" hasCustomPrompt="1"/>
          </p:nvPr>
        </p:nvSpPr>
        <p:spPr>
          <a:xfrm>
            <a:off x="1" y="0"/>
            <a:ext cx="8540920" cy="2195235"/>
          </a:xfrm>
          <a:prstGeom prst="rect">
            <a:avLst/>
          </a:prstGeom>
        </p:spPr>
        <p:txBody>
          <a:bodyPr wrap="square" lIns="685800" tIns="685800" rIns="685800" bIns="365760" anchor="b" anchorCtr="0">
            <a:noAutofit/>
          </a:bodyPr>
          <a:lstStyle>
            <a:lvl1pPr marL="0" indent="0">
              <a:lnSpc>
                <a:spcPct val="90000"/>
              </a:lnSpc>
              <a:spcBef>
                <a:spcPts val="0"/>
              </a:spcBef>
              <a:buNone/>
              <a:defRPr sz="1235">
                <a:solidFill>
                  <a:schemeClr val="bg1">
                    <a:lumMod val="75000"/>
                  </a:schemeClr>
                </a:solidFill>
              </a:defRPr>
            </a:lvl1pPr>
            <a:lvl2pPr marL="0" indent="0">
              <a:buNone/>
              <a:defRPr sz="1235">
                <a:solidFill>
                  <a:schemeClr val="bg1">
                    <a:lumMod val="75000"/>
                  </a:schemeClr>
                </a:solidFill>
              </a:defRPr>
            </a:lvl2pPr>
            <a:lvl3pPr marL="0" indent="0">
              <a:buNone/>
              <a:defRPr sz="1235">
                <a:solidFill>
                  <a:schemeClr val="bg1">
                    <a:lumMod val="75000"/>
                  </a:schemeClr>
                </a:solidFill>
              </a:defRPr>
            </a:lvl3pPr>
            <a:lvl4pPr marL="0" indent="0">
              <a:buNone/>
              <a:defRPr sz="1235">
                <a:solidFill>
                  <a:schemeClr val="bg1">
                    <a:lumMod val="75000"/>
                  </a:schemeClr>
                </a:solidFill>
              </a:defRPr>
            </a:lvl4pPr>
            <a:lvl5pPr marL="0" indent="0">
              <a:buNone/>
              <a:defRPr sz="1235">
                <a:solidFill>
                  <a:schemeClr val="bg1">
                    <a:lumMod val="75000"/>
                  </a:schemeClr>
                </a:solidFill>
              </a:defRPr>
            </a:lvl5pPr>
            <a:lvl6pPr marL="0" indent="0">
              <a:spcBef>
                <a:spcPts val="0"/>
              </a:spcBef>
              <a:buNone/>
              <a:defRPr sz="1235">
                <a:solidFill>
                  <a:schemeClr val="bg1">
                    <a:lumMod val="75000"/>
                  </a:schemeClr>
                </a:solidFill>
              </a:defRPr>
            </a:lvl6pPr>
            <a:lvl7pPr marL="0" indent="0">
              <a:spcBef>
                <a:spcPts val="0"/>
              </a:spcBef>
              <a:buNone/>
              <a:defRPr sz="1235">
                <a:solidFill>
                  <a:schemeClr val="bg1">
                    <a:lumMod val="75000"/>
                  </a:schemeClr>
                </a:solidFill>
              </a:defRPr>
            </a:lvl7pPr>
            <a:lvl8pPr marL="0" indent="0">
              <a:spcBef>
                <a:spcPts val="0"/>
              </a:spcBef>
              <a:buNone/>
              <a:defRPr sz="1235">
                <a:solidFill>
                  <a:schemeClr val="bg1">
                    <a:lumMod val="75000"/>
                  </a:schemeClr>
                </a:solidFill>
              </a:defRPr>
            </a:lvl8pPr>
            <a:lvl9pPr marL="0" indent="0">
              <a:spcBef>
                <a:spcPts val="0"/>
              </a:spcBef>
              <a:buNone/>
              <a:defRPr sz="1235">
                <a:solidFill>
                  <a:schemeClr val="bg1">
                    <a:lumMod val="75000"/>
                  </a:schemeClr>
                </a:solidFill>
              </a:defRPr>
            </a:lvl9pPr>
          </a:lstStyle>
          <a:p>
            <a:pPr lvl="0"/>
            <a:r>
              <a:rPr lang="en-US" dirty="0"/>
              <a:t>Presentation Eyebrow 14 pt. (Example: Proposal for XYZ Company)</a:t>
            </a:r>
          </a:p>
        </p:txBody>
      </p:sp>
    </p:spTree>
    <p:extLst>
      <p:ext uri="{BB962C8B-B14F-4D97-AF65-F5344CB8AC3E}">
        <p14:creationId xmlns:p14="http://schemas.microsoft.com/office/powerpoint/2010/main" val="200854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829350" y="1373780"/>
            <a:ext cx="10531378" cy="4643779"/>
          </a:xfrm>
          <a:prstGeom prst="rect">
            <a:avLst/>
          </a:prstGeom>
        </p:spPr>
        <p:txBody>
          <a:bodyPr/>
          <a:lstStyle>
            <a:lvl1pPr marL="0" indent="0" algn="ctr">
              <a:lnSpc>
                <a:spcPts val="1588"/>
              </a:lnSpc>
              <a:spcBef>
                <a:spcPts val="0"/>
              </a:spcBef>
              <a:tabLst>
                <a:tab pos="373274" algn="l"/>
              </a:tabLst>
              <a:defRPr sz="1588">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Tree>
    <p:extLst>
      <p:ext uri="{BB962C8B-B14F-4D97-AF65-F5344CB8AC3E}">
        <p14:creationId xmlns:p14="http://schemas.microsoft.com/office/powerpoint/2010/main" val="2488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Reference: Gradient Color Palette">
    <p:spTree>
      <p:nvGrpSpPr>
        <p:cNvPr id="1" name=""/>
        <p:cNvGrpSpPr/>
        <p:nvPr/>
      </p:nvGrpSpPr>
      <p:grpSpPr>
        <a:xfrm>
          <a:off x="0" y="0"/>
          <a:ext cx="0" cy="0"/>
          <a:chOff x="0" y="0"/>
          <a:chExt cx="0" cy="0"/>
        </a:xfrm>
      </p:grpSpPr>
      <p:sp>
        <p:nvSpPr>
          <p:cNvPr id="2" name="Rectangle 1"/>
          <p:cNvSpPr/>
          <p:nvPr userDrawn="1"/>
        </p:nvSpPr>
        <p:spPr>
          <a:xfrm>
            <a:off x="0" y="-1"/>
            <a:ext cx="3044952" cy="3124201"/>
          </a:xfrm>
          <a:prstGeom prst="rect">
            <a:avLst/>
          </a:prstGeom>
          <a:gradFill>
            <a:gsLst>
              <a:gs pos="15000">
                <a:schemeClr val="accent1">
                  <a:alpha val="90000"/>
                </a:schemeClr>
              </a:gs>
              <a:gs pos="85000">
                <a:schemeClr val="tx1">
                  <a:alpha val="90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defTabSz="228597">
              <a:spcAft>
                <a:spcPts val="600"/>
              </a:spcAft>
              <a:tabLst>
                <a:tab pos="342894" algn="l"/>
                <a:tab pos="741350" algn="l"/>
                <a:tab pos="1257278" algn="l"/>
              </a:tabLst>
            </a:pPr>
            <a:r>
              <a:rPr lang="en-US" sz="1200" b="1" dirty="0"/>
              <a:t>Faegre Drinker Green</a:t>
            </a:r>
          </a:p>
          <a:p>
            <a:pPr defTabSz="274315">
              <a:spcAft>
                <a:spcPts val="600"/>
              </a:spcAft>
              <a:tabLst>
                <a:tab pos="342894" algn="l"/>
                <a:tab pos="741350" algn="l"/>
                <a:tab pos="1257278" algn="l"/>
              </a:tabLst>
            </a:pPr>
            <a:r>
              <a:rPr lang="en-US" sz="1000" b="1" dirty="0"/>
              <a:t>R </a:t>
            </a:r>
            <a:r>
              <a:rPr lang="en-US" sz="1000" b="0" dirty="0"/>
              <a:t>0	</a:t>
            </a:r>
            <a:br>
              <a:rPr lang="en-US" sz="1000" b="0" dirty="0"/>
            </a:br>
            <a:r>
              <a:rPr lang="en-US" sz="1000" b="1" dirty="0"/>
              <a:t>G </a:t>
            </a:r>
            <a:r>
              <a:rPr lang="en-US" sz="1000" b="0" dirty="0"/>
              <a:t>177</a:t>
            </a:r>
            <a:br>
              <a:rPr lang="en-US" sz="1000" b="0" dirty="0"/>
            </a:br>
            <a:r>
              <a:rPr lang="en-US" sz="1000" b="1" dirty="0"/>
              <a:t>B </a:t>
            </a:r>
            <a:r>
              <a:rPr lang="en-US" sz="1000" dirty="0"/>
              <a:t>64</a:t>
            </a:r>
          </a:p>
          <a:p>
            <a:pPr defTabSz="274315">
              <a:spcAft>
                <a:spcPts val="600"/>
              </a:spcAft>
              <a:tabLst>
                <a:tab pos="342894" algn="l"/>
                <a:tab pos="741350" algn="l"/>
                <a:tab pos="1257278" algn="l"/>
              </a:tabLst>
            </a:pPr>
            <a:r>
              <a:rPr lang="en-US" sz="1000" b="1" dirty="0"/>
              <a:t>HEX</a:t>
            </a:r>
            <a:r>
              <a:rPr lang="en-US" sz="1000" dirty="0"/>
              <a:t> 00b140</a:t>
            </a:r>
          </a:p>
          <a:p>
            <a:pPr defTabSz="274315">
              <a:spcBef>
                <a:spcPts val="900"/>
              </a:spcBef>
              <a:spcAft>
                <a:spcPts val="600"/>
              </a:spcAft>
              <a:tabLst>
                <a:tab pos="342894" algn="l"/>
                <a:tab pos="741350" algn="l"/>
                <a:tab pos="1257278" algn="l"/>
              </a:tabLst>
            </a:pPr>
            <a:r>
              <a:rPr lang="en-US" sz="1200" b="1" dirty="0"/>
              <a:t>Black</a:t>
            </a:r>
          </a:p>
          <a:p>
            <a:pPr defTabSz="274315">
              <a:spcAft>
                <a:spcPts val="600"/>
              </a:spcAft>
              <a:tabLst>
                <a:tab pos="342894" algn="l"/>
                <a:tab pos="741350" algn="l"/>
                <a:tab pos="1257278" algn="l"/>
              </a:tabLst>
            </a:pPr>
            <a:r>
              <a:rPr lang="en-US" sz="1000" b="1" dirty="0"/>
              <a:t>R </a:t>
            </a:r>
            <a:r>
              <a:rPr lang="en-US" sz="1000" dirty="0"/>
              <a:t>0	</a:t>
            </a:r>
            <a:br>
              <a:rPr lang="en-US" sz="1000" dirty="0"/>
            </a:br>
            <a:r>
              <a:rPr lang="en-US" sz="1000" b="1" dirty="0"/>
              <a:t>G </a:t>
            </a:r>
            <a:r>
              <a:rPr lang="en-US" sz="1000" dirty="0"/>
              <a:t>0	</a:t>
            </a:r>
            <a:br>
              <a:rPr lang="en-US" sz="1000" dirty="0"/>
            </a:br>
            <a:r>
              <a:rPr lang="en-US" sz="1000" b="1" dirty="0"/>
              <a:t>B </a:t>
            </a:r>
            <a:r>
              <a:rPr lang="en-US" sz="1000" dirty="0"/>
              <a:t>0	</a:t>
            </a:r>
          </a:p>
          <a:p>
            <a:pPr defTabSz="274315">
              <a:spcAft>
                <a:spcPts val="600"/>
              </a:spcAft>
              <a:tabLst>
                <a:tab pos="342894" algn="l"/>
                <a:tab pos="741350" algn="l"/>
                <a:tab pos="1257278" algn="l"/>
              </a:tabLst>
            </a:pPr>
            <a:r>
              <a:rPr lang="en-US" sz="1000" b="1" dirty="0"/>
              <a:t>HEX</a:t>
            </a:r>
            <a:r>
              <a:rPr lang="en-US" sz="1000" dirty="0"/>
              <a:t> 000000</a:t>
            </a:r>
          </a:p>
        </p:txBody>
      </p:sp>
      <p:sp>
        <p:nvSpPr>
          <p:cNvPr id="31" name="Rectangle 30"/>
          <p:cNvSpPr/>
          <p:nvPr userDrawn="1"/>
        </p:nvSpPr>
        <p:spPr>
          <a:xfrm>
            <a:off x="3045534" y="-1"/>
            <a:ext cx="3044952" cy="3124201"/>
          </a:xfrm>
          <a:prstGeom prst="rect">
            <a:avLst/>
          </a:prstGeom>
          <a:gradFill>
            <a:gsLst>
              <a:gs pos="15000">
                <a:schemeClr val="accent2"/>
              </a:gs>
              <a:gs pos="85000">
                <a:srgbClr val="040D23"/>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Navy</a:t>
            </a:r>
          </a:p>
          <a:p>
            <a:pPr defTabSz="274315">
              <a:spcAft>
                <a:spcPts val="600"/>
              </a:spcAft>
              <a:tabLst>
                <a:tab pos="342894" algn="l"/>
                <a:tab pos="741350" algn="l"/>
                <a:tab pos="1257278" algn="l"/>
              </a:tabLst>
            </a:pPr>
            <a:r>
              <a:rPr lang="en-US" sz="1000" b="1" dirty="0"/>
              <a:t>R </a:t>
            </a:r>
            <a:r>
              <a:rPr lang="en-US" sz="1000" dirty="0"/>
              <a:t>4	</a:t>
            </a:r>
            <a:br>
              <a:rPr lang="en-US" sz="1000" dirty="0"/>
            </a:br>
            <a:r>
              <a:rPr lang="en-US" sz="1000" b="1" dirty="0"/>
              <a:t>G </a:t>
            </a:r>
            <a:r>
              <a:rPr lang="en-US" sz="1000" dirty="0"/>
              <a:t>30</a:t>
            </a:r>
            <a:br>
              <a:rPr lang="en-US" sz="1000" dirty="0"/>
            </a:br>
            <a:r>
              <a:rPr lang="en-US" sz="1000" b="1" dirty="0"/>
              <a:t>B </a:t>
            </a:r>
            <a:r>
              <a:rPr lang="en-US" sz="1000" dirty="0"/>
              <a:t>66	</a:t>
            </a:r>
          </a:p>
          <a:p>
            <a:pPr defTabSz="274315">
              <a:spcAft>
                <a:spcPts val="600"/>
              </a:spcAft>
              <a:tabLst>
                <a:tab pos="342894" algn="l"/>
                <a:tab pos="741350" algn="l"/>
                <a:tab pos="1257278" algn="l"/>
              </a:tabLst>
            </a:pPr>
            <a:r>
              <a:rPr lang="en-US" sz="1000" b="1" dirty="0"/>
              <a:t>HEX</a:t>
            </a:r>
            <a:r>
              <a:rPr lang="en-US" sz="1000" dirty="0"/>
              <a:t> 041e42</a:t>
            </a:r>
          </a:p>
          <a:p>
            <a:pPr defTabSz="274315">
              <a:spcBef>
                <a:spcPts val="900"/>
              </a:spcBef>
              <a:spcAft>
                <a:spcPts val="600"/>
              </a:spcAft>
              <a:tabLst>
                <a:tab pos="342894" algn="l"/>
                <a:tab pos="741350" algn="l"/>
                <a:tab pos="1257278" algn="l"/>
              </a:tabLst>
            </a:pPr>
            <a:r>
              <a:rPr lang="en-US" sz="1200" b="1" dirty="0"/>
              <a:t>Darker Navy</a:t>
            </a:r>
          </a:p>
          <a:p>
            <a:pPr>
              <a:spcAft>
                <a:spcPts val="600"/>
              </a:spcAft>
              <a:tabLst>
                <a:tab pos="347465" algn="l"/>
                <a:tab pos="740651" algn="l"/>
                <a:tab pos="1261849" algn="l"/>
              </a:tabLst>
            </a:pPr>
            <a:r>
              <a:rPr lang="en-US" sz="1000" b="1" dirty="0"/>
              <a:t>R </a:t>
            </a:r>
            <a:r>
              <a:rPr lang="en-US" sz="1000" dirty="0"/>
              <a:t>4	</a:t>
            </a:r>
            <a:br>
              <a:rPr lang="en-US" sz="1000" dirty="0"/>
            </a:br>
            <a:r>
              <a:rPr lang="en-US" sz="1000" b="1" dirty="0"/>
              <a:t>G </a:t>
            </a:r>
            <a:r>
              <a:rPr lang="en-US" sz="1000" dirty="0"/>
              <a:t>13	</a:t>
            </a:r>
            <a:br>
              <a:rPr lang="en-US" sz="1000" dirty="0"/>
            </a:br>
            <a:r>
              <a:rPr lang="en-US" sz="1000" b="1" dirty="0"/>
              <a:t>B </a:t>
            </a:r>
            <a:r>
              <a:rPr lang="en-US" sz="1000" dirty="0"/>
              <a:t>35	</a:t>
            </a:r>
          </a:p>
          <a:p>
            <a:pPr>
              <a:spcAft>
                <a:spcPts val="600"/>
              </a:spcAft>
              <a:tabLst>
                <a:tab pos="347465" algn="l"/>
                <a:tab pos="740651" algn="l"/>
                <a:tab pos="1261849" algn="l"/>
              </a:tabLst>
            </a:pPr>
            <a:r>
              <a:rPr lang="en-US" sz="1000" b="1" dirty="0"/>
              <a:t>HEX</a:t>
            </a:r>
            <a:r>
              <a:rPr lang="en-US" sz="1000" dirty="0"/>
              <a:t> 040d23</a:t>
            </a:r>
          </a:p>
        </p:txBody>
      </p:sp>
      <p:sp>
        <p:nvSpPr>
          <p:cNvPr id="32" name="Rectangle 31"/>
          <p:cNvSpPr/>
          <p:nvPr userDrawn="1"/>
        </p:nvSpPr>
        <p:spPr>
          <a:xfrm>
            <a:off x="6091068" y="-1"/>
            <a:ext cx="3044952" cy="3124201"/>
          </a:xfrm>
          <a:prstGeom prst="rect">
            <a:avLst/>
          </a:prstGeom>
          <a:gradFill>
            <a:gsLst>
              <a:gs pos="15000">
                <a:schemeClr val="accent3"/>
              </a:gs>
              <a:gs pos="85000">
                <a:srgbClr val="0058AE"/>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Bright</a:t>
            </a:r>
            <a:r>
              <a:rPr lang="en-US" sz="1200" b="1" baseline="0" dirty="0"/>
              <a:t> Blue</a:t>
            </a:r>
            <a:endParaRPr lang="en-US" sz="1200" b="1" dirty="0"/>
          </a:p>
          <a:p>
            <a:pPr defTabSz="274315">
              <a:spcAft>
                <a:spcPts val="600"/>
              </a:spcAft>
              <a:tabLst>
                <a:tab pos="342894" algn="l"/>
                <a:tab pos="741350" algn="l"/>
                <a:tab pos="1257278" algn="l"/>
              </a:tabLst>
            </a:pPr>
            <a:r>
              <a:rPr lang="en-US" sz="1000" b="1" dirty="0"/>
              <a:t>R </a:t>
            </a:r>
            <a:r>
              <a:rPr lang="en-US" sz="1000" b="0" dirty="0"/>
              <a:t>0</a:t>
            </a:r>
            <a:br>
              <a:rPr lang="en-US" sz="1000" dirty="0"/>
            </a:br>
            <a:r>
              <a:rPr lang="en-US" sz="1000" b="1" dirty="0"/>
              <a:t>G </a:t>
            </a:r>
            <a:r>
              <a:rPr lang="en-US" sz="1000" b="0" dirty="0"/>
              <a:t>119</a:t>
            </a:r>
            <a:br>
              <a:rPr lang="en-US" sz="1000" b="0" dirty="0"/>
            </a:br>
            <a:r>
              <a:rPr lang="en-US" sz="1000" b="1" dirty="0"/>
              <a:t>B </a:t>
            </a:r>
            <a:r>
              <a:rPr lang="en-US" sz="1000" b="0" dirty="0"/>
              <a:t>200</a:t>
            </a:r>
          </a:p>
          <a:p>
            <a:pPr defTabSz="274315">
              <a:spcAft>
                <a:spcPts val="600"/>
              </a:spcAft>
              <a:tabLst>
                <a:tab pos="342894" algn="l"/>
                <a:tab pos="741350" algn="l"/>
                <a:tab pos="1257278" algn="l"/>
              </a:tabLst>
            </a:pPr>
            <a:r>
              <a:rPr lang="en-US" sz="1000" b="1" dirty="0"/>
              <a:t>HEX</a:t>
            </a:r>
            <a:r>
              <a:rPr lang="en-US" sz="1000" dirty="0"/>
              <a:t> 0077c8</a:t>
            </a:r>
          </a:p>
          <a:p>
            <a:pPr defTabSz="274315">
              <a:spcBef>
                <a:spcPts val="900"/>
              </a:spcBef>
              <a:spcAft>
                <a:spcPts val="600"/>
              </a:spcAft>
              <a:tabLst>
                <a:tab pos="342894" algn="l"/>
                <a:tab pos="741350" algn="l"/>
                <a:tab pos="1257278" algn="l"/>
              </a:tabLst>
            </a:pPr>
            <a:r>
              <a:rPr lang="en-US" sz="1200" b="1" dirty="0"/>
              <a:t>Darker Bright Blue</a:t>
            </a:r>
          </a:p>
          <a:p>
            <a:pPr>
              <a:spcAft>
                <a:spcPts val="600"/>
              </a:spcAft>
              <a:tabLst>
                <a:tab pos="347465" algn="l"/>
                <a:tab pos="740651" algn="l"/>
                <a:tab pos="1261849" algn="l"/>
              </a:tabLst>
            </a:pPr>
            <a:r>
              <a:rPr lang="en-US" sz="1000" b="1" dirty="0"/>
              <a:t>R </a:t>
            </a:r>
            <a:r>
              <a:rPr lang="en-US" sz="1000" dirty="0"/>
              <a:t>0</a:t>
            </a:r>
            <a:br>
              <a:rPr lang="en-US" sz="1000" dirty="0"/>
            </a:br>
            <a:r>
              <a:rPr lang="en-US" sz="1000" b="1" dirty="0"/>
              <a:t>G </a:t>
            </a:r>
            <a:r>
              <a:rPr lang="en-US" sz="1000" dirty="0"/>
              <a:t>88</a:t>
            </a:r>
            <a:br>
              <a:rPr lang="en-US" sz="1000" dirty="0"/>
            </a:br>
            <a:r>
              <a:rPr lang="en-US" sz="1000" b="1" dirty="0"/>
              <a:t>B </a:t>
            </a:r>
            <a:r>
              <a:rPr lang="en-US" sz="1000" dirty="0"/>
              <a:t>174</a:t>
            </a:r>
          </a:p>
          <a:p>
            <a:pPr>
              <a:spcAft>
                <a:spcPts val="600"/>
              </a:spcAft>
              <a:tabLst>
                <a:tab pos="347465" algn="l"/>
                <a:tab pos="740651" algn="l"/>
                <a:tab pos="1261849" algn="l"/>
              </a:tabLst>
            </a:pPr>
            <a:r>
              <a:rPr lang="en-US" sz="1000" b="1" dirty="0"/>
              <a:t>HEX</a:t>
            </a:r>
            <a:r>
              <a:rPr lang="en-US" sz="1000" dirty="0"/>
              <a:t> 0058ae</a:t>
            </a:r>
          </a:p>
        </p:txBody>
      </p:sp>
      <p:sp>
        <p:nvSpPr>
          <p:cNvPr id="33" name="Rectangle 32"/>
          <p:cNvSpPr/>
          <p:nvPr userDrawn="1"/>
        </p:nvSpPr>
        <p:spPr>
          <a:xfrm>
            <a:off x="9136603" y="-1"/>
            <a:ext cx="3044952" cy="3124201"/>
          </a:xfrm>
          <a:prstGeom prst="rect">
            <a:avLst/>
          </a:prstGeom>
          <a:gradFill>
            <a:gsLst>
              <a:gs pos="15000">
                <a:schemeClr val="bg2"/>
              </a:gs>
              <a:gs pos="8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Dark Gray</a:t>
            </a:r>
          </a:p>
          <a:p>
            <a:pPr defTabSz="274315">
              <a:spcAft>
                <a:spcPts val="600"/>
              </a:spcAft>
              <a:tabLst>
                <a:tab pos="342894" algn="l"/>
                <a:tab pos="741350" algn="l"/>
                <a:tab pos="1257278" algn="l"/>
              </a:tabLst>
            </a:pPr>
            <a:r>
              <a:rPr lang="en-US" sz="1000" b="1" dirty="0"/>
              <a:t>R </a:t>
            </a:r>
            <a:r>
              <a:rPr lang="en-US" sz="1000" b="0" dirty="0"/>
              <a:t>66</a:t>
            </a:r>
            <a:br>
              <a:rPr lang="en-US" sz="1000" b="0" dirty="0"/>
            </a:br>
            <a:r>
              <a:rPr lang="en-US" sz="1000" b="1" dirty="0"/>
              <a:t>G</a:t>
            </a:r>
            <a:r>
              <a:rPr lang="en-US" sz="1000" b="0" baseline="0" dirty="0"/>
              <a:t> 85</a:t>
            </a:r>
            <a:br>
              <a:rPr lang="en-US" sz="1000" b="0" baseline="0" dirty="0"/>
            </a:br>
            <a:r>
              <a:rPr lang="en-US" sz="1000" b="1" dirty="0"/>
              <a:t>B</a:t>
            </a:r>
            <a:r>
              <a:rPr lang="en-US" sz="1000" b="0" baseline="0" dirty="0"/>
              <a:t> 99</a:t>
            </a:r>
          </a:p>
          <a:p>
            <a:pPr defTabSz="274315">
              <a:spcAft>
                <a:spcPts val="600"/>
              </a:spcAft>
              <a:tabLst>
                <a:tab pos="342894" algn="l"/>
                <a:tab pos="741350" algn="l"/>
                <a:tab pos="1257278" algn="l"/>
              </a:tabLst>
            </a:pPr>
            <a:r>
              <a:rPr lang="en-US" sz="1000" b="1" dirty="0"/>
              <a:t>HEX</a:t>
            </a:r>
            <a:r>
              <a:rPr lang="en-US" sz="1000" dirty="0"/>
              <a:t> 425563</a:t>
            </a:r>
          </a:p>
          <a:p>
            <a:pPr defTabSz="274315">
              <a:spcBef>
                <a:spcPts val="900"/>
              </a:spcBef>
              <a:spcAft>
                <a:spcPts val="600"/>
              </a:spcAft>
              <a:tabLst>
                <a:tab pos="342894" algn="l"/>
                <a:tab pos="741350" algn="l"/>
                <a:tab pos="1257278" algn="l"/>
              </a:tabLst>
            </a:pPr>
            <a:r>
              <a:rPr lang="en-US" sz="1200" b="1" dirty="0"/>
              <a:t>Darker Dark Gray</a:t>
            </a:r>
          </a:p>
          <a:p>
            <a:pPr>
              <a:spcAft>
                <a:spcPts val="600"/>
              </a:spcAft>
              <a:tabLst>
                <a:tab pos="347465" algn="l"/>
                <a:tab pos="740651" algn="l"/>
                <a:tab pos="1261849" algn="l"/>
              </a:tabLst>
            </a:pPr>
            <a:r>
              <a:rPr lang="en-US" sz="1000" b="1" dirty="0"/>
              <a:t>R </a:t>
            </a:r>
            <a:r>
              <a:rPr lang="en-US" sz="1000" dirty="0"/>
              <a:t>33</a:t>
            </a:r>
            <a:br>
              <a:rPr lang="en-US" sz="1000" dirty="0"/>
            </a:br>
            <a:r>
              <a:rPr lang="en-US" sz="1000" b="1" dirty="0"/>
              <a:t>G</a:t>
            </a:r>
            <a:r>
              <a:rPr lang="en-US" sz="1000" dirty="0"/>
              <a:t> 52</a:t>
            </a:r>
            <a:br>
              <a:rPr lang="en-US" sz="1000" dirty="0"/>
            </a:br>
            <a:r>
              <a:rPr lang="en-US" sz="1000" b="1" dirty="0"/>
              <a:t>B</a:t>
            </a:r>
            <a:r>
              <a:rPr lang="en-US" sz="1000" dirty="0"/>
              <a:t> 66</a:t>
            </a:r>
          </a:p>
          <a:p>
            <a:pPr>
              <a:spcAft>
                <a:spcPts val="600"/>
              </a:spcAft>
              <a:tabLst>
                <a:tab pos="347465" algn="l"/>
                <a:tab pos="740651" algn="l"/>
                <a:tab pos="1261849" algn="l"/>
              </a:tabLst>
            </a:pPr>
            <a:r>
              <a:rPr lang="en-US" sz="1000" b="1" dirty="0"/>
              <a:t>HEX</a:t>
            </a:r>
            <a:r>
              <a:rPr lang="en-US" sz="1000" dirty="0"/>
              <a:t> 213442</a:t>
            </a:r>
          </a:p>
        </p:txBody>
      </p:sp>
      <p:sp>
        <p:nvSpPr>
          <p:cNvPr id="34" name="Rectangle 33"/>
          <p:cNvSpPr/>
          <p:nvPr userDrawn="1"/>
        </p:nvSpPr>
        <p:spPr>
          <a:xfrm>
            <a:off x="0" y="3124200"/>
            <a:ext cx="3044952" cy="3124201"/>
          </a:xfrm>
          <a:prstGeom prst="rect">
            <a:avLst/>
          </a:prstGeom>
          <a:gradFill>
            <a:gsLst>
              <a:gs pos="15000">
                <a:schemeClr val="accent4"/>
              </a:gs>
              <a:gs pos="85000">
                <a:srgbClr val="213323"/>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t>Forest Green</a:t>
            </a:r>
          </a:p>
          <a:p>
            <a:pPr defTabSz="274315">
              <a:spcBef>
                <a:spcPts val="0"/>
              </a:spcBef>
              <a:spcAft>
                <a:spcPts val="600"/>
              </a:spcAft>
              <a:tabLst>
                <a:tab pos="342894" algn="l"/>
                <a:tab pos="741350" algn="l"/>
                <a:tab pos="1257278" algn="l"/>
              </a:tabLst>
            </a:pPr>
            <a:r>
              <a:rPr lang="en-US" sz="1000" b="1" dirty="0"/>
              <a:t>R </a:t>
            </a:r>
            <a:r>
              <a:rPr lang="en-US" sz="1000" b="0" dirty="0"/>
              <a:t>33</a:t>
            </a:r>
            <a:br>
              <a:rPr lang="en-US" sz="1000" b="0" dirty="0"/>
            </a:br>
            <a:r>
              <a:rPr lang="en-US" sz="1000" b="1" dirty="0"/>
              <a:t>G </a:t>
            </a:r>
            <a:r>
              <a:rPr lang="en-US" sz="1000" b="0" dirty="0"/>
              <a:t>87</a:t>
            </a:r>
            <a:br>
              <a:rPr lang="en-US" sz="1000" b="0" dirty="0"/>
            </a:br>
            <a:r>
              <a:rPr lang="en-US" sz="1000" b="1" dirty="0"/>
              <a:t>B </a:t>
            </a:r>
            <a:r>
              <a:rPr lang="en-US" sz="1000" b="0" dirty="0"/>
              <a:t>50</a:t>
            </a:r>
          </a:p>
          <a:p>
            <a:pPr defTabSz="274315">
              <a:spcBef>
                <a:spcPts val="0"/>
              </a:spcBef>
              <a:spcAft>
                <a:spcPts val="600"/>
              </a:spcAft>
              <a:tabLst>
                <a:tab pos="342894" algn="l"/>
                <a:tab pos="741350" algn="l"/>
                <a:tab pos="1257278" algn="l"/>
              </a:tabLst>
            </a:pPr>
            <a:r>
              <a:rPr lang="en-US" sz="1000" b="1" dirty="0"/>
              <a:t>HEX</a:t>
            </a:r>
            <a:r>
              <a:rPr lang="en-US" sz="1000" dirty="0"/>
              <a:t> 215732</a:t>
            </a:r>
          </a:p>
          <a:p>
            <a:pPr defTabSz="274315">
              <a:spcBef>
                <a:spcPts val="900"/>
              </a:spcBef>
              <a:spcAft>
                <a:spcPts val="600"/>
              </a:spcAft>
              <a:tabLst>
                <a:tab pos="342894" algn="l"/>
                <a:tab pos="741350" algn="l"/>
                <a:tab pos="1257278" algn="l"/>
              </a:tabLst>
            </a:pPr>
            <a:r>
              <a:rPr lang="en-US" sz="1200" b="1" dirty="0"/>
              <a:t>Darker Forest Green</a:t>
            </a:r>
          </a:p>
          <a:p>
            <a:pPr defTabSz="274315">
              <a:spcBef>
                <a:spcPts val="0"/>
              </a:spcBef>
              <a:spcAft>
                <a:spcPts val="600"/>
              </a:spcAft>
              <a:tabLst>
                <a:tab pos="342894" algn="l"/>
                <a:tab pos="741350" algn="l"/>
                <a:tab pos="1257278" algn="l"/>
              </a:tabLst>
            </a:pPr>
            <a:r>
              <a:rPr lang="en-US" sz="1000" b="1" dirty="0"/>
              <a:t>R </a:t>
            </a:r>
            <a:r>
              <a:rPr lang="en-US" sz="1000" dirty="0"/>
              <a:t>33</a:t>
            </a:r>
            <a:br>
              <a:rPr lang="en-US" sz="1000" dirty="0"/>
            </a:br>
            <a:r>
              <a:rPr lang="en-US" sz="1000" b="1" dirty="0"/>
              <a:t>G </a:t>
            </a:r>
            <a:r>
              <a:rPr lang="en-US" sz="1000" dirty="0"/>
              <a:t>51</a:t>
            </a:r>
            <a:br>
              <a:rPr lang="en-US" sz="1000" dirty="0"/>
            </a:br>
            <a:r>
              <a:rPr lang="en-US" sz="1000" b="1" dirty="0"/>
              <a:t>B </a:t>
            </a:r>
            <a:r>
              <a:rPr lang="en-US" sz="1000" dirty="0"/>
              <a:t>35</a:t>
            </a:r>
          </a:p>
          <a:p>
            <a:pPr defTabSz="274315">
              <a:spcBef>
                <a:spcPts val="0"/>
              </a:spcBef>
              <a:spcAft>
                <a:spcPts val="600"/>
              </a:spcAft>
              <a:tabLst>
                <a:tab pos="342894" algn="l"/>
                <a:tab pos="741350" algn="l"/>
                <a:tab pos="1257278" algn="l"/>
              </a:tabLst>
            </a:pPr>
            <a:r>
              <a:rPr lang="en-US" sz="1000" b="1" dirty="0"/>
              <a:t>HEX</a:t>
            </a:r>
            <a:r>
              <a:rPr lang="en-US" sz="1000" dirty="0"/>
              <a:t> 213323</a:t>
            </a:r>
          </a:p>
        </p:txBody>
      </p:sp>
      <p:sp>
        <p:nvSpPr>
          <p:cNvPr id="35" name="Rectangle 34"/>
          <p:cNvSpPr/>
          <p:nvPr userDrawn="1"/>
        </p:nvSpPr>
        <p:spPr>
          <a:xfrm>
            <a:off x="3045534" y="3124200"/>
            <a:ext cx="3044952" cy="3124201"/>
          </a:xfrm>
          <a:prstGeom prst="rect">
            <a:avLst/>
          </a:prstGeom>
          <a:gradFill>
            <a:gsLst>
              <a:gs pos="15000">
                <a:schemeClr val="accent5"/>
              </a:gs>
              <a:gs pos="85000">
                <a:srgbClr val="4B8A00"/>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solidFill>
                  <a:srgbClr val="215732"/>
                </a:solidFill>
              </a:rPr>
              <a:t>Chartreuse</a:t>
            </a:r>
          </a:p>
          <a:p>
            <a:pPr defTabSz="274315">
              <a:spcBef>
                <a:spcPts val="0"/>
              </a:spcBef>
              <a:spcAft>
                <a:spcPts val="600"/>
              </a:spcAft>
              <a:tabLst>
                <a:tab pos="342894" algn="l"/>
                <a:tab pos="741350" algn="l"/>
                <a:tab pos="1257278" algn="l"/>
              </a:tabLst>
            </a:pPr>
            <a:r>
              <a:rPr lang="en-US" sz="1000" b="1" dirty="0">
                <a:solidFill>
                  <a:srgbClr val="215732"/>
                </a:solidFill>
              </a:rPr>
              <a:t>R </a:t>
            </a:r>
            <a:r>
              <a:rPr lang="en-US" sz="1000" b="0" dirty="0">
                <a:solidFill>
                  <a:srgbClr val="215732"/>
                </a:solidFill>
              </a:rPr>
              <a:t>151</a:t>
            </a:r>
            <a:br>
              <a:rPr lang="en-US" sz="1000" b="0" dirty="0">
                <a:solidFill>
                  <a:srgbClr val="215732"/>
                </a:solidFill>
              </a:rPr>
            </a:br>
            <a:r>
              <a:rPr lang="en-US" sz="1000" b="1" dirty="0">
                <a:solidFill>
                  <a:srgbClr val="215732"/>
                </a:solidFill>
              </a:rPr>
              <a:t>G </a:t>
            </a:r>
            <a:r>
              <a:rPr lang="en-US" sz="1000" b="0" dirty="0">
                <a:solidFill>
                  <a:srgbClr val="215732"/>
                </a:solidFill>
              </a:rPr>
              <a:t>215</a:t>
            </a:r>
            <a:br>
              <a:rPr lang="en-US" sz="1000" b="0" dirty="0">
                <a:solidFill>
                  <a:srgbClr val="215732"/>
                </a:solidFill>
              </a:rPr>
            </a:br>
            <a:r>
              <a:rPr lang="en-US" sz="1000" b="1" dirty="0">
                <a:solidFill>
                  <a:srgbClr val="215732"/>
                </a:solidFill>
              </a:rPr>
              <a:t>B </a:t>
            </a:r>
            <a:r>
              <a:rPr lang="en-US" sz="1000" b="0" dirty="0">
                <a:solidFill>
                  <a:srgbClr val="215732"/>
                </a:solidFill>
              </a:rPr>
              <a:t>0</a:t>
            </a:r>
          </a:p>
          <a:p>
            <a:pPr defTabSz="274315">
              <a:spcBef>
                <a:spcPts val="0"/>
              </a:spcBef>
              <a:spcAft>
                <a:spcPts val="600"/>
              </a:spcAft>
              <a:tabLst>
                <a:tab pos="342894" algn="l"/>
                <a:tab pos="741350" algn="l"/>
                <a:tab pos="1257278" algn="l"/>
              </a:tabLst>
            </a:pPr>
            <a:r>
              <a:rPr lang="en-US" sz="1000" b="1" dirty="0">
                <a:solidFill>
                  <a:srgbClr val="215732"/>
                </a:solidFill>
              </a:rPr>
              <a:t>HEX</a:t>
            </a:r>
            <a:r>
              <a:rPr lang="en-US" sz="1000" dirty="0">
                <a:solidFill>
                  <a:srgbClr val="215732"/>
                </a:solidFill>
              </a:rPr>
              <a:t> 97d700</a:t>
            </a:r>
          </a:p>
          <a:p>
            <a:pPr defTabSz="274315">
              <a:spcBef>
                <a:spcPts val="900"/>
              </a:spcBef>
              <a:spcAft>
                <a:spcPts val="600"/>
              </a:spcAft>
              <a:tabLst>
                <a:tab pos="342894" algn="l"/>
                <a:tab pos="741350" algn="l"/>
                <a:tab pos="1257278" algn="l"/>
              </a:tabLst>
            </a:pPr>
            <a:r>
              <a:rPr lang="en-US" sz="1200" b="1" dirty="0">
                <a:solidFill>
                  <a:srgbClr val="215732"/>
                </a:solidFill>
              </a:rPr>
              <a:t>Darker Chartreuse</a:t>
            </a:r>
          </a:p>
          <a:p>
            <a:pPr>
              <a:spcBef>
                <a:spcPts val="0"/>
              </a:spcBef>
              <a:spcAft>
                <a:spcPts val="600"/>
              </a:spcAft>
              <a:tabLst>
                <a:tab pos="347465" algn="l"/>
                <a:tab pos="740651" algn="l"/>
                <a:tab pos="1261849" algn="l"/>
              </a:tabLst>
            </a:pPr>
            <a:r>
              <a:rPr lang="en-US" sz="1000" b="1" dirty="0">
                <a:solidFill>
                  <a:srgbClr val="215732"/>
                </a:solidFill>
              </a:rPr>
              <a:t>R </a:t>
            </a:r>
            <a:r>
              <a:rPr lang="en-US" sz="1000" dirty="0">
                <a:solidFill>
                  <a:srgbClr val="215732"/>
                </a:solidFill>
              </a:rPr>
              <a:t>75</a:t>
            </a:r>
            <a:br>
              <a:rPr lang="en-US" sz="1000" dirty="0">
                <a:solidFill>
                  <a:srgbClr val="215732"/>
                </a:solidFill>
              </a:rPr>
            </a:br>
            <a:r>
              <a:rPr lang="en-US" sz="1000" b="1" dirty="0">
                <a:solidFill>
                  <a:srgbClr val="215732"/>
                </a:solidFill>
              </a:rPr>
              <a:t>G </a:t>
            </a:r>
            <a:r>
              <a:rPr lang="en-US" sz="1000" dirty="0">
                <a:solidFill>
                  <a:srgbClr val="215732"/>
                </a:solidFill>
              </a:rPr>
              <a:t>138</a:t>
            </a:r>
            <a:br>
              <a:rPr lang="en-US" sz="1000" dirty="0">
                <a:solidFill>
                  <a:srgbClr val="215732"/>
                </a:solidFill>
              </a:rPr>
            </a:br>
            <a:r>
              <a:rPr lang="en-US" sz="1000" b="1" dirty="0">
                <a:solidFill>
                  <a:srgbClr val="215732"/>
                </a:solidFill>
              </a:rPr>
              <a:t>B </a:t>
            </a:r>
            <a:r>
              <a:rPr lang="en-US" sz="1000" dirty="0">
                <a:solidFill>
                  <a:srgbClr val="215732"/>
                </a:solidFill>
              </a:rPr>
              <a:t>0</a:t>
            </a:r>
          </a:p>
          <a:p>
            <a:pPr>
              <a:spcBef>
                <a:spcPts val="0"/>
              </a:spcBef>
              <a:spcAft>
                <a:spcPts val="600"/>
              </a:spcAft>
              <a:tabLst>
                <a:tab pos="347465" algn="l"/>
                <a:tab pos="740651" algn="l"/>
                <a:tab pos="1261849" algn="l"/>
              </a:tabLst>
            </a:pPr>
            <a:r>
              <a:rPr lang="en-US" sz="1000" b="1" dirty="0">
                <a:solidFill>
                  <a:srgbClr val="215732"/>
                </a:solidFill>
              </a:rPr>
              <a:t>HEX</a:t>
            </a:r>
            <a:r>
              <a:rPr lang="en-US" sz="1000" dirty="0">
                <a:solidFill>
                  <a:srgbClr val="215732"/>
                </a:solidFill>
              </a:rPr>
              <a:t> 4b8a00</a:t>
            </a:r>
          </a:p>
        </p:txBody>
      </p:sp>
      <p:sp>
        <p:nvSpPr>
          <p:cNvPr id="36" name="Rectangle 35"/>
          <p:cNvSpPr/>
          <p:nvPr userDrawn="1"/>
        </p:nvSpPr>
        <p:spPr>
          <a:xfrm>
            <a:off x="6091068" y="3124200"/>
            <a:ext cx="3044952" cy="3124201"/>
          </a:xfrm>
          <a:prstGeom prst="rect">
            <a:avLst/>
          </a:prstGeom>
          <a:gradFill>
            <a:gsLst>
              <a:gs pos="15000">
                <a:schemeClr val="accent6"/>
              </a:gs>
              <a:gs pos="85000">
                <a:srgbClr val="156E84"/>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solidFill>
                  <a:schemeClr val="bg1"/>
                </a:solidFill>
              </a:rPr>
              <a:t>Turquoise</a:t>
            </a:r>
          </a:p>
          <a:p>
            <a:pPr defTabSz="274315">
              <a:spcBef>
                <a:spcPts val="0"/>
              </a:spcBef>
              <a:spcAft>
                <a:spcPts val="600"/>
              </a:spcAft>
              <a:tabLst>
                <a:tab pos="342894" algn="l"/>
                <a:tab pos="741350" algn="l"/>
                <a:tab pos="1257278" algn="l"/>
              </a:tabLst>
            </a:pPr>
            <a:r>
              <a:rPr lang="en-US" sz="1000" b="1" dirty="0">
                <a:solidFill>
                  <a:schemeClr val="bg1"/>
                </a:solidFill>
              </a:rPr>
              <a:t>R </a:t>
            </a:r>
            <a:r>
              <a:rPr lang="en-US" sz="1000" b="0" dirty="0">
                <a:solidFill>
                  <a:schemeClr val="bg1"/>
                </a:solidFill>
              </a:rPr>
              <a:t>0</a:t>
            </a:r>
            <a:br>
              <a:rPr lang="en-US" sz="1000" b="0" dirty="0">
                <a:solidFill>
                  <a:schemeClr val="bg1"/>
                </a:solidFill>
              </a:rPr>
            </a:br>
            <a:r>
              <a:rPr lang="en-US" sz="1000" b="1" dirty="0">
                <a:solidFill>
                  <a:schemeClr val="bg1"/>
                </a:solidFill>
              </a:rPr>
              <a:t>G</a:t>
            </a:r>
            <a:r>
              <a:rPr lang="en-US" sz="1000" b="0" baseline="0" dirty="0">
                <a:solidFill>
                  <a:schemeClr val="bg1"/>
                </a:solidFill>
              </a:rPr>
              <a:t> 167</a:t>
            </a:r>
            <a:br>
              <a:rPr lang="en-US" sz="1000" b="0" baseline="0" dirty="0">
                <a:solidFill>
                  <a:schemeClr val="bg1"/>
                </a:solidFill>
              </a:rPr>
            </a:br>
            <a:r>
              <a:rPr lang="en-US" sz="1000" b="1" dirty="0">
                <a:solidFill>
                  <a:schemeClr val="bg1"/>
                </a:solidFill>
              </a:rPr>
              <a:t>B</a:t>
            </a:r>
            <a:r>
              <a:rPr lang="en-US" sz="1000" b="0" baseline="0" dirty="0">
                <a:solidFill>
                  <a:schemeClr val="bg1"/>
                </a:solidFill>
              </a:rPr>
              <a:t> 181</a:t>
            </a:r>
          </a:p>
          <a:p>
            <a:pPr defTabSz="274315">
              <a:spcBef>
                <a:spcPts val="0"/>
              </a:spcBef>
              <a:spcAft>
                <a:spcPts val="600"/>
              </a:spcAft>
              <a:tabLst>
                <a:tab pos="342894" algn="l"/>
                <a:tab pos="741350" algn="l"/>
                <a:tab pos="1257278" algn="l"/>
              </a:tabLst>
            </a:pPr>
            <a:r>
              <a:rPr lang="en-US" sz="1000" b="1" dirty="0">
                <a:solidFill>
                  <a:schemeClr val="bg1"/>
                </a:solidFill>
              </a:rPr>
              <a:t>HEX</a:t>
            </a:r>
            <a:r>
              <a:rPr lang="en-US" sz="1000" dirty="0">
                <a:solidFill>
                  <a:schemeClr val="bg1"/>
                </a:solidFill>
              </a:rPr>
              <a:t> 00A7b5</a:t>
            </a:r>
          </a:p>
          <a:p>
            <a:pPr defTabSz="274315">
              <a:spcBef>
                <a:spcPts val="900"/>
              </a:spcBef>
              <a:spcAft>
                <a:spcPts val="600"/>
              </a:spcAft>
              <a:tabLst>
                <a:tab pos="342894" algn="l"/>
                <a:tab pos="741350" algn="l"/>
                <a:tab pos="1257278" algn="l"/>
              </a:tabLst>
            </a:pPr>
            <a:r>
              <a:rPr lang="en-US" sz="1200" b="1" dirty="0">
                <a:solidFill>
                  <a:schemeClr val="bg1"/>
                </a:solidFill>
              </a:rPr>
              <a:t>Darker Turquoise</a:t>
            </a:r>
          </a:p>
          <a:p>
            <a:pPr>
              <a:spcBef>
                <a:spcPts val="0"/>
              </a:spcBef>
              <a:spcAft>
                <a:spcPts val="600"/>
              </a:spcAft>
              <a:tabLst>
                <a:tab pos="347465" algn="l"/>
                <a:tab pos="740651" algn="l"/>
                <a:tab pos="1261849" algn="l"/>
              </a:tabLst>
            </a:pPr>
            <a:r>
              <a:rPr lang="en-US" sz="1000" b="1" dirty="0">
                <a:solidFill>
                  <a:schemeClr val="bg1"/>
                </a:solidFill>
              </a:rPr>
              <a:t>R </a:t>
            </a:r>
            <a:r>
              <a:rPr lang="en-US" sz="1000" dirty="0">
                <a:solidFill>
                  <a:schemeClr val="bg1"/>
                </a:solidFill>
              </a:rPr>
              <a:t>21</a:t>
            </a:r>
            <a:br>
              <a:rPr lang="en-US" sz="1000" dirty="0">
                <a:solidFill>
                  <a:schemeClr val="bg1"/>
                </a:solidFill>
              </a:rPr>
            </a:br>
            <a:r>
              <a:rPr lang="en-US" sz="1000" b="1" dirty="0">
                <a:solidFill>
                  <a:schemeClr val="bg1"/>
                </a:solidFill>
              </a:rPr>
              <a:t>G</a:t>
            </a:r>
            <a:r>
              <a:rPr lang="en-US" sz="1000" dirty="0">
                <a:solidFill>
                  <a:schemeClr val="bg1"/>
                </a:solidFill>
              </a:rPr>
              <a:t> 110</a:t>
            </a:r>
            <a:br>
              <a:rPr lang="en-US" sz="1000" dirty="0">
                <a:solidFill>
                  <a:schemeClr val="bg1"/>
                </a:solidFill>
              </a:rPr>
            </a:br>
            <a:r>
              <a:rPr lang="en-US" sz="1000" b="1" dirty="0">
                <a:solidFill>
                  <a:schemeClr val="bg1"/>
                </a:solidFill>
              </a:rPr>
              <a:t>B</a:t>
            </a:r>
            <a:r>
              <a:rPr lang="en-US" sz="1000" dirty="0">
                <a:solidFill>
                  <a:schemeClr val="bg1"/>
                </a:solidFill>
              </a:rPr>
              <a:t> 132</a:t>
            </a:r>
          </a:p>
          <a:p>
            <a:pPr>
              <a:spcBef>
                <a:spcPts val="0"/>
              </a:spcBef>
              <a:spcAft>
                <a:spcPts val="600"/>
              </a:spcAft>
              <a:tabLst>
                <a:tab pos="347465" algn="l"/>
                <a:tab pos="740651" algn="l"/>
                <a:tab pos="1261849" algn="l"/>
              </a:tabLst>
            </a:pPr>
            <a:r>
              <a:rPr lang="en-US" sz="1000" b="1" dirty="0">
                <a:solidFill>
                  <a:schemeClr val="bg1"/>
                </a:solidFill>
              </a:rPr>
              <a:t>HEX</a:t>
            </a:r>
            <a:r>
              <a:rPr lang="en-US" sz="1000" dirty="0">
                <a:solidFill>
                  <a:schemeClr val="bg1"/>
                </a:solidFill>
              </a:rPr>
              <a:t> 156e84</a:t>
            </a:r>
          </a:p>
        </p:txBody>
      </p:sp>
      <p:sp>
        <p:nvSpPr>
          <p:cNvPr id="37" name="Rectangle 36"/>
          <p:cNvSpPr/>
          <p:nvPr userDrawn="1"/>
        </p:nvSpPr>
        <p:spPr>
          <a:xfrm>
            <a:off x="9136603" y="3124200"/>
            <a:ext cx="3044952" cy="3124201"/>
          </a:xfrm>
          <a:prstGeom prst="rect">
            <a:avLst/>
          </a:prstGeom>
          <a:gradFill>
            <a:gsLst>
              <a:gs pos="15000">
                <a:schemeClr val="tx2"/>
              </a:gs>
              <a:gs pos="85000">
                <a:srgbClr val="47606C"/>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t>Cool</a:t>
            </a:r>
            <a:r>
              <a:rPr lang="en-US" sz="1200" b="1" baseline="0" dirty="0"/>
              <a:t> Gray</a:t>
            </a:r>
            <a:endParaRPr lang="en-US" sz="1200" b="1" dirty="0"/>
          </a:p>
          <a:p>
            <a:pPr defTabSz="274315">
              <a:spcBef>
                <a:spcPts val="0"/>
              </a:spcBef>
              <a:spcAft>
                <a:spcPts val="600"/>
              </a:spcAft>
              <a:tabLst>
                <a:tab pos="342894" algn="l"/>
                <a:tab pos="741350" algn="l"/>
                <a:tab pos="1257278" algn="l"/>
              </a:tabLst>
            </a:pPr>
            <a:r>
              <a:rPr lang="en-US" sz="1000" b="1" dirty="0"/>
              <a:t>R </a:t>
            </a:r>
            <a:r>
              <a:rPr lang="en-US" sz="1000" b="0" dirty="0"/>
              <a:t>91</a:t>
            </a:r>
            <a:br>
              <a:rPr lang="en-US" sz="1000" b="0" dirty="0"/>
            </a:br>
            <a:r>
              <a:rPr lang="en-US" sz="1000" b="1" dirty="0"/>
              <a:t>G</a:t>
            </a:r>
            <a:r>
              <a:rPr lang="en-US" sz="1000" b="0" baseline="0" dirty="0"/>
              <a:t> 127</a:t>
            </a:r>
            <a:br>
              <a:rPr lang="en-US" sz="1000" b="0" baseline="0" dirty="0"/>
            </a:br>
            <a:r>
              <a:rPr lang="en-US" sz="1000" b="1" dirty="0"/>
              <a:t>B</a:t>
            </a:r>
            <a:r>
              <a:rPr lang="en-US" sz="1000" b="0" baseline="0" dirty="0"/>
              <a:t> 149</a:t>
            </a:r>
          </a:p>
          <a:p>
            <a:pPr defTabSz="274315">
              <a:spcBef>
                <a:spcPts val="0"/>
              </a:spcBef>
              <a:spcAft>
                <a:spcPts val="600"/>
              </a:spcAft>
              <a:tabLst>
                <a:tab pos="342894" algn="l"/>
                <a:tab pos="741350" algn="l"/>
                <a:tab pos="1257278" algn="l"/>
              </a:tabLst>
            </a:pPr>
            <a:r>
              <a:rPr lang="en-US" sz="1000" b="1" dirty="0"/>
              <a:t>HEX</a:t>
            </a:r>
            <a:r>
              <a:rPr lang="en-US" sz="1000" dirty="0"/>
              <a:t> 5B7f95</a:t>
            </a:r>
          </a:p>
          <a:p>
            <a:pPr defTabSz="274315">
              <a:spcBef>
                <a:spcPts val="900"/>
              </a:spcBef>
              <a:spcAft>
                <a:spcPts val="600"/>
              </a:spcAft>
              <a:tabLst>
                <a:tab pos="342894" algn="l"/>
                <a:tab pos="741350" algn="l"/>
                <a:tab pos="1257278" algn="l"/>
              </a:tabLst>
            </a:pPr>
            <a:r>
              <a:rPr lang="en-US" sz="1200" b="1" dirty="0"/>
              <a:t>Darker Cool Gray</a:t>
            </a:r>
          </a:p>
          <a:p>
            <a:pPr>
              <a:spcBef>
                <a:spcPts val="0"/>
              </a:spcBef>
              <a:spcAft>
                <a:spcPts val="600"/>
              </a:spcAft>
              <a:tabLst>
                <a:tab pos="347465" algn="l"/>
                <a:tab pos="740651" algn="l"/>
                <a:tab pos="1261849" algn="l"/>
              </a:tabLst>
            </a:pPr>
            <a:r>
              <a:rPr lang="en-US" sz="1000" b="1" dirty="0"/>
              <a:t>R </a:t>
            </a:r>
            <a:r>
              <a:rPr lang="en-US" sz="1000" dirty="0"/>
              <a:t>71</a:t>
            </a:r>
            <a:br>
              <a:rPr lang="en-US" sz="1000" dirty="0"/>
            </a:br>
            <a:r>
              <a:rPr lang="en-US" sz="1000" b="1" dirty="0"/>
              <a:t>G</a:t>
            </a:r>
            <a:r>
              <a:rPr lang="en-US" sz="1000" dirty="0"/>
              <a:t> 96</a:t>
            </a:r>
            <a:br>
              <a:rPr lang="en-US" sz="1000" dirty="0"/>
            </a:br>
            <a:r>
              <a:rPr lang="en-US" sz="1000" b="1" dirty="0"/>
              <a:t>B</a:t>
            </a:r>
            <a:r>
              <a:rPr lang="en-US" sz="1000" dirty="0"/>
              <a:t> 108</a:t>
            </a:r>
          </a:p>
          <a:p>
            <a:pPr>
              <a:spcBef>
                <a:spcPts val="0"/>
              </a:spcBef>
              <a:spcAft>
                <a:spcPts val="600"/>
              </a:spcAft>
              <a:tabLst>
                <a:tab pos="347465" algn="l"/>
                <a:tab pos="740651" algn="l"/>
                <a:tab pos="1261849" algn="l"/>
              </a:tabLst>
            </a:pPr>
            <a:r>
              <a:rPr lang="en-US" sz="1000" b="1" dirty="0"/>
              <a:t>HEX</a:t>
            </a:r>
            <a:r>
              <a:rPr lang="en-US" sz="1000" dirty="0"/>
              <a:t> 47606c</a:t>
            </a:r>
          </a:p>
        </p:txBody>
      </p:sp>
      <p:sp>
        <p:nvSpPr>
          <p:cNvPr id="4" name="Oval 3"/>
          <p:cNvSpPr/>
          <p:nvPr userDrawn="1"/>
        </p:nvSpPr>
        <p:spPr>
          <a:xfrm>
            <a:off x="10846673" y="252247"/>
            <a:ext cx="1093077" cy="1093077"/>
          </a:xfrm>
          <a:prstGeom prst="ellipse">
            <a:avLst/>
          </a:prstGeom>
          <a:gradFill>
            <a:gsLst>
              <a:gs pos="15000">
                <a:schemeClr val="accent1"/>
              </a:gs>
              <a:gs pos="85000">
                <a:schemeClr val="tx1"/>
              </a:gs>
            </a:gsLst>
            <a:lin ang="216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36°</a:t>
            </a:r>
          </a:p>
        </p:txBody>
      </p:sp>
      <p:cxnSp>
        <p:nvCxnSpPr>
          <p:cNvPr id="17" name="Straight Arrow Connector 16"/>
          <p:cNvCxnSpPr/>
          <p:nvPr userDrawn="1"/>
        </p:nvCxnSpPr>
        <p:spPr>
          <a:xfrm>
            <a:off x="11466787" y="430924"/>
            <a:ext cx="268014" cy="29954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a:off x="11041117" y="825062"/>
            <a:ext cx="268014" cy="29954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76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2136">
          <p15:clr>
            <a:srgbClr val="FBAE40"/>
          </p15:clr>
        </p15:guide>
        <p15:guide id="3" pos="5544">
          <p15:clr>
            <a:srgbClr val="FBAE40"/>
          </p15:clr>
        </p15:guide>
        <p15:guide id="4" orient="horz" pos="1968">
          <p15:clr>
            <a:srgbClr val="FBAE40"/>
          </p15:clr>
        </p15:guide>
      </p15:sldGuideLst>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1556364060"/>
      </p:ext>
    </p:extLst>
  </p:cSld>
  <p:clrMapOvr>
    <a:masterClrMapping/>
  </p:clrMapOvr>
  <p:transition spd="med">
    <p:fade/>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1506282119"/>
      </p:ext>
    </p:extLst>
  </p:cSld>
  <p:clrMapOvr>
    <a:masterClrMapping/>
  </p:clrMapOvr>
  <p:transition spd="med">
    <p:fade/>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62953-5654-48B2-9D77-13BAC7993524}"/>
              </a:ext>
            </a:extLst>
          </p:cNvPr>
          <p:cNvSpPr>
            <a:spLocks noGrp="1"/>
          </p:cNvSpPr>
          <p:nvPr>
            <p:ph type="dt" sz="half" idx="10"/>
          </p:nvPr>
        </p:nvSpPr>
        <p:spPr/>
        <p:txBody>
          <a:bodyPr/>
          <a:lstStyle/>
          <a:p>
            <a:fld id="{B8E914CF-A8BC-4006-8C7E-24D1BD959680}" type="datetimeFigureOut">
              <a:rPr lang="en-US" smtClean="0"/>
              <a:t>10/3/2022</a:t>
            </a:fld>
            <a:endParaRPr lang="en-US"/>
          </a:p>
        </p:txBody>
      </p:sp>
      <p:sp>
        <p:nvSpPr>
          <p:cNvPr id="3" name="Footer Placeholder 2">
            <a:extLst>
              <a:ext uri="{FF2B5EF4-FFF2-40B4-BE49-F238E27FC236}">
                <a16:creationId xmlns:a16="http://schemas.microsoft.com/office/drawing/2014/main" id="{6CD23BC7-4139-4980-BDB2-800ABBD028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E022E-FE40-40D6-AACB-25545E991743}"/>
              </a:ext>
            </a:extLst>
          </p:cNvPr>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288233074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44292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94403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4227631188"/>
      </p:ext>
    </p:extLst>
  </p:cSld>
  <p:clrMapOvr>
    <a:masterClrMapping/>
  </p:clrMapOvr>
  <p:transition spd="med">
    <p:fade/>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Cover: Faegre Drinker Green">
    <p:bg>
      <p:bgPr>
        <a:gradFill>
          <a:gsLst>
            <a:gs pos="0">
              <a:schemeClr val="accent1"/>
            </a:gs>
            <a:gs pos="65000">
              <a:schemeClr val="tx1"/>
            </a:gs>
          </a:gsLst>
          <a:lin ang="2160000" scaled="0"/>
        </a:gra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0"/>
            <a:ext cx="9848850" cy="2711116"/>
          </a:xfrm>
          <a:prstGeom prst="rect">
            <a:avLst/>
          </a:prstGeom>
        </p:spPr>
        <p:txBody>
          <a:bodyPr wrap="square" lIns="685800" tIns="685800" rIns="685800" bIns="365760" anchor="b" anchorCtr="0">
            <a:no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5"/>
                </a:solidFill>
              </a:defRPr>
            </a:lvl2pPr>
            <a:lvl3pPr marL="0" indent="0">
              <a:lnSpc>
                <a:spcPts val="3200"/>
              </a:lnSpc>
              <a:spcBef>
                <a:spcPts val="900"/>
              </a:spcBef>
              <a:buFont typeface="Arial" panose="020B0604020202020204" pitchFamily="34" charset="0"/>
              <a:buNone/>
              <a:defRPr sz="2800" b="0">
                <a:solidFill>
                  <a:schemeClr val="accent5"/>
                </a:solidFill>
              </a:defRPr>
            </a:lvl3pPr>
            <a:lvl4pPr marL="0" indent="0">
              <a:lnSpc>
                <a:spcPts val="3200"/>
              </a:lnSpc>
              <a:spcBef>
                <a:spcPts val="900"/>
              </a:spcBef>
              <a:buFont typeface="Arial" panose="020B0604020202020204" pitchFamily="34" charset="0"/>
              <a:buNone/>
              <a:defRPr sz="2800" b="0">
                <a:solidFill>
                  <a:schemeClr val="accent5"/>
                </a:solidFill>
              </a:defRPr>
            </a:lvl4pPr>
            <a:lvl5pPr marL="0" indent="0">
              <a:lnSpc>
                <a:spcPts val="3200"/>
              </a:lnSpc>
              <a:spcBef>
                <a:spcPts val="900"/>
              </a:spcBef>
              <a:buFont typeface="Arial" panose="020B0604020202020204" pitchFamily="34" charset="0"/>
              <a:buNone/>
              <a:defRPr sz="2800" b="0">
                <a:solidFill>
                  <a:schemeClr val="accent5"/>
                </a:solidFill>
              </a:defRPr>
            </a:lvl5pPr>
            <a:lvl6pPr marL="0" indent="0">
              <a:lnSpc>
                <a:spcPts val="3200"/>
              </a:lnSpc>
              <a:spcBef>
                <a:spcPts val="900"/>
              </a:spcBef>
              <a:buNone/>
              <a:defRPr sz="2800" b="0">
                <a:solidFill>
                  <a:schemeClr val="accent5"/>
                </a:solidFill>
              </a:defRPr>
            </a:lvl6pPr>
            <a:lvl7pPr marL="0" indent="0">
              <a:lnSpc>
                <a:spcPts val="3200"/>
              </a:lnSpc>
              <a:spcBef>
                <a:spcPts val="900"/>
              </a:spcBef>
              <a:buNone/>
              <a:defRPr sz="2800" b="0">
                <a:solidFill>
                  <a:schemeClr val="accent5"/>
                </a:solidFill>
              </a:defRPr>
            </a:lvl7pPr>
            <a:lvl8pPr marL="0" indent="0">
              <a:lnSpc>
                <a:spcPts val="3200"/>
              </a:lnSpc>
              <a:spcBef>
                <a:spcPts val="900"/>
              </a:spcBef>
              <a:buNone/>
              <a:defRPr sz="2800" b="0">
                <a:solidFill>
                  <a:schemeClr val="accent5"/>
                </a:solidFill>
              </a:defRPr>
            </a:lvl8pPr>
            <a:lvl9pPr marL="0" indent="0">
              <a:lnSpc>
                <a:spcPts val="3200"/>
              </a:lnSpc>
              <a:spcBef>
                <a:spcPts val="900"/>
              </a:spcBef>
              <a:buNone/>
              <a:defRPr sz="2800" b="0">
                <a:solidFill>
                  <a:schemeClr val="accent5"/>
                </a:solidFill>
              </a:defRPr>
            </a:lvl9pPr>
          </a:lstStyle>
          <a:p>
            <a:pPr lvl="0"/>
            <a:r>
              <a:rPr lang="en-US" dirty="0"/>
              <a:t>Slide Title 54 pt. Bold</a:t>
            </a:r>
          </a:p>
          <a:p>
            <a:pPr lvl="1"/>
            <a:r>
              <a:rPr lang="en-US" dirty="0"/>
              <a:t>Click “Increase List Level” to produce this style subhead </a:t>
            </a:r>
            <a:r>
              <a:rPr lang="en-US"/>
              <a:t>28 pt.</a:t>
            </a:r>
          </a:p>
        </p:txBody>
      </p:sp>
      <p:sp>
        <p:nvSpPr>
          <p:cNvPr id="7"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dirty="0"/>
              <a:t>Month Day, </a:t>
            </a:r>
            <a:r>
              <a:rPr lang="en-US" err="1"/>
              <a:t>20XX</a:t>
            </a:r>
            <a:r>
              <a:rPr lang="en-US"/>
              <a:t> 11 </a:t>
            </a:r>
            <a:r>
              <a:rPr lang="en-US" dirty="0"/>
              <a:t>pt.</a:t>
            </a:r>
          </a:p>
        </p:txBody>
      </p:sp>
    </p:spTree>
    <p:extLst>
      <p:ext uri="{BB962C8B-B14F-4D97-AF65-F5344CB8AC3E}">
        <p14:creationId xmlns:p14="http://schemas.microsoft.com/office/powerpoint/2010/main" val="16239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Cover: FD Green Presenters Bottom">
    <p:bg>
      <p:bgPr>
        <a:gradFill>
          <a:gsLst>
            <a:gs pos="0">
              <a:schemeClr val="accent1"/>
            </a:gs>
            <a:gs pos="65000">
              <a:schemeClr val="tx1"/>
            </a:gs>
          </a:gsLst>
          <a:lin ang="2160000" scaled="0"/>
        </a:gra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1"/>
            <a:ext cx="9848850" cy="2181886"/>
          </a:xfrm>
          <a:prstGeom prst="rect">
            <a:avLst/>
          </a:prstGeom>
        </p:spPr>
        <p:txBody>
          <a:bodyPr wrap="square" lIns="685800" tIns="685800" rIns="685800" bIns="365760" anchor="b" anchorCtr="0">
            <a:no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stStyle>
          <a:p>
            <a:pPr lvl="5"/>
            <a:r>
              <a:rPr lang="en-US" dirty="0"/>
              <a:t>Presentation Eyebrow 14 pt. (Example: Proposal for XYZ Company) </a:t>
            </a:r>
          </a:p>
        </p:txBody>
      </p:sp>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bg1"/>
                </a:solidFill>
              </a:defRPr>
            </a:lvl1pPr>
            <a:lvl2pPr marL="0" indent="0">
              <a:lnSpc>
                <a:spcPts val="3200"/>
              </a:lnSpc>
              <a:spcBef>
                <a:spcPts val="900"/>
              </a:spcBef>
              <a:buNone/>
              <a:defRPr sz="2800" b="0" i="0">
                <a:solidFill>
                  <a:schemeClr val="accent5"/>
                </a:solidFill>
              </a:defRPr>
            </a:lvl2pPr>
            <a:lvl3pPr marL="0" indent="0">
              <a:lnSpc>
                <a:spcPts val="3200"/>
              </a:lnSpc>
              <a:spcBef>
                <a:spcPts val="900"/>
              </a:spcBef>
              <a:buFont typeface="Arial" panose="020B0604020202020204" pitchFamily="34" charset="0"/>
              <a:buNone/>
              <a:defRPr sz="2800" b="0">
                <a:solidFill>
                  <a:schemeClr val="accent5"/>
                </a:solidFill>
              </a:defRPr>
            </a:lvl3pPr>
            <a:lvl4pPr marL="0" indent="0">
              <a:lnSpc>
                <a:spcPts val="3200"/>
              </a:lnSpc>
              <a:spcBef>
                <a:spcPts val="900"/>
              </a:spcBef>
              <a:buFont typeface="Arial" panose="020B0604020202020204" pitchFamily="34" charset="0"/>
              <a:buNone/>
              <a:defRPr sz="2800" b="0">
                <a:solidFill>
                  <a:schemeClr val="accent5"/>
                </a:solidFill>
              </a:defRPr>
            </a:lvl4pPr>
            <a:lvl5pPr marL="0" indent="0">
              <a:lnSpc>
                <a:spcPts val="3200"/>
              </a:lnSpc>
              <a:spcBef>
                <a:spcPts val="900"/>
              </a:spcBef>
              <a:buFont typeface="Arial" panose="020B0604020202020204" pitchFamily="34" charset="0"/>
              <a:buNone/>
              <a:defRPr sz="2800" b="0">
                <a:solidFill>
                  <a:schemeClr val="accent5"/>
                </a:solidFill>
              </a:defRPr>
            </a:lvl5pPr>
            <a:lvl6pPr marL="0" indent="0">
              <a:lnSpc>
                <a:spcPts val="3200"/>
              </a:lnSpc>
              <a:spcBef>
                <a:spcPts val="900"/>
              </a:spcBef>
              <a:buNone/>
              <a:defRPr sz="2800" b="0">
                <a:solidFill>
                  <a:schemeClr val="accent5"/>
                </a:solidFill>
              </a:defRPr>
            </a:lvl6pPr>
            <a:lvl7pPr marL="0" indent="0">
              <a:lnSpc>
                <a:spcPts val="3200"/>
              </a:lnSpc>
              <a:spcBef>
                <a:spcPts val="900"/>
              </a:spcBef>
              <a:buNone/>
              <a:defRPr sz="2800" b="0">
                <a:solidFill>
                  <a:schemeClr val="accent5"/>
                </a:solidFill>
              </a:defRPr>
            </a:lvl7pPr>
            <a:lvl8pPr marL="0" indent="0">
              <a:lnSpc>
                <a:spcPts val="3200"/>
              </a:lnSpc>
              <a:spcBef>
                <a:spcPts val="900"/>
              </a:spcBef>
              <a:buNone/>
              <a:defRPr sz="2800" b="0">
                <a:solidFill>
                  <a:schemeClr val="accent5"/>
                </a:solidFill>
              </a:defRPr>
            </a:lvl8pPr>
            <a:lvl9pPr marL="0" indent="0">
              <a:lnSpc>
                <a:spcPts val="3200"/>
              </a:lnSpc>
              <a:spcBef>
                <a:spcPts val="900"/>
              </a:spcBef>
              <a:buNone/>
              <a:defRPr sz="2800" b="0">
                <a:solidFill>
                  <a:schemeClr val="accent5"/>
                </a:solidFill>
              </a:defRPr>
            </a:lvl9pPr>
          </a:lstStyle>
          <a:p>
            <a:pPr lvl="0"/>
            <a:r>
              <a:rPr lang="en-US"/>
              <a:t>Slide Title 54 pt. Bold</a:t>
            </a:r>
          </a:p>
          <a:p>
            <a:pPr lvl="1"/>
            <a:r>
              <a:rPr lang="en-US"/>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a:t>
            </a:r>
            <a:r>
              <a:rPr lang="en-US" dirty="0"/>
              <a:t>– 8 pt.</a:t>
            </a:r>
          </a:p>
        </p:txBody>
      </p:sp>
      <p:sp>
        <p:nvSpPr>
          <p:cNvPr id="10"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23"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24"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25"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6"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27" name="TextBox 26"/>
          <p:cNvSpPr txBox="1"/>
          <p:nvPr/>
        </p:nvSpPr>
        <p:spPr>
          <a:xfrm>
            <a:off x="3049" y="4340204"/>
            <a:ext cx="12188952"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sp>
        <p:nvSpPr>
          <p:cNvPr id="2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2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141080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Cover: FD Green Presenters Right">
    <p:bg>
      <p:bgPr>
        <a:gradFill>
          <a:gsLst>
            <a:gs pos="0">
              <a:schemeClr val="accent1"/>
            </a:gs>
            <a:gs pos="65000">
              <a:schemeClr val="tx1"/>
            </a:gs>
          </a:gsLst>
          <a:lin ang="2160000" scaled="0"/>
        </a:gradFill>
        <a:effectLst/>
      </p:bgPr>
    </p:bg>
    <p:spTree>
      <p:nvGrpSpPr>
        <p:cNvPr id="1" name=""/>
        <p:cNvGrpSpPr/>
        <p:nvPr/>
      </p:nvGrpSpPr>
      <p:grpSpPr>
        <a:xfrm>
          <a:off x="0" y="0"/>
          <a:ext cx="0" cy="0"/>
          <a:chOff x="0" y="0"/>
          <a:chExt cx="0" cy="0"/>
        </a:xfrm>
      </p:grpSpPr>
      <p:sp>
        <p:nvSpPr>
          <p:cNvPr id="33" name="Rectangle 32"/>
          <p:cNvSpPr/>
          <p:nvPr/>
        </p:nvSpPr>
        <p:spPr>
          <a:xfrm>
            <a:off x="8531526" y="0"/>
            <a:ext cx="3660475"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2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4" name="Text Placeholder 3"/>
          <p:cNvSpPr>
            <a:spLocks noGrp="1"/>
          </p:cNvSpPr>
          <p:nvPr>
            <p:ph type="body" sz="quarter" idx="10" hasCustomPrompt="1"/>
          </p:nvPr>
        </p:nvSpPr>
        <p:spPr>
          <a:xfrm>
            <a:off x="-1" y="0"/>
            <a:ext cx="8531352" cy="2208638"/>
          </a:xfrm>
          <a:prstGeom prst="rect">
            <a:avLst/>
          </a:prstGeom>
        </p:spPr>
        <p:txBody>
          <a:bodyPr wrap="square" lIns="685800" tIns="685800" rIns="685800" bIns="365760" anchor="b" anchorCtr="0">
            <a:no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4012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5"/>
                </a:solidFill>
              </a:defRPr>
            </a:lvl2pPr>
            <a:lvl3pPr marL="0" indent="0">
              <a:lnSpc>
                <a:spcPts val="3200"/>
              </a:lnSpc>
              <a:spcBef>
                <a:spcPts val="900"/>
              </a:spcBef>
              <a:buFont typeface="Arial" panose="020B0604020202020204" pitchFamily="34" charset="0"/>
              <a:buNone/>
              <a:defRPr sz="2800" b="0">
                <a:solidFill>
                  <a:schemeClr val="accent5"/>
                </a:solidFill>
              </a:defRPr>
            </a:lvl3pPr>
            <a:lvl4pPr marL="0" indent="0">
              <a:lnSpc>
                <a:spcPts val="3200"/>
              </a:lnSpc>
              <a:spcBef>
                <a:spcPts val="900"/>
              </a:spcBef>
              <a:buFont typeface="Arial" panose="020B0604020202020204" pitchFamily="34" charset="0"/>
              <a:buNone/>
              <a:defRPr sz="2800" b="0">
                <a:solidFill>
                  <a:schemeClr val="accent5"/>
                </a:solidFill>
              </a:defRPr>
            </a:lvl4pPr>
            <a:lvl5pPr marL="0" indent="0">
              <a:lnSpc>
                <a:spcPts val="3200"/>
              </a:lnSpc>
              <a:spcBef>
                <a:spcPts val="900"/>
              </a:spcBef>
              <a:buFont typeface="Arial" panose="020B0604020202020204" pitchFamily="34" charset="0"/>
              <a:buNone/>
              <a:defRPr sz="2800" b="0">
                <a:solidFill>
                  <a:schemeClr val="accent5"/>
                </a:solidFill>
              </a:defRPr>
            </a:lvl5pPr>
            <a:lvl6pPr marL="0" indent="0">
              <a:lnSpc>
                <a:spcPts val="3200"/>
              </a:lnSpc>
              <a:spcBef>
                <a:spcPts val="900"/>
              </a:spcBef>
              <a:buNone/>
              <a:defRPr sz="2800" b="0">
                <a:solidFill>
                  <a:schemeClr val="accent5"/>
                </a:solidFill>
              </a:defRPr>
            </a:lvl6pPr>
            <a:lvl7pPr marL="0" indent="0">
              <a:lnSpc>
                <a:spcPts val="3200"/>
              </a:lnSpc>
              <a:spcBef>
                <a:spcPts val="900"/>
              </a:spcBef>
              <a:buNone/>
              <a:defRPr sz="2800" b="0">
                <a:solidFill>
                  <a:schemeClr val="accent5"/>
                </a:solidFill>
              </a:defRPr>
            </a:lvl7pPr>
            <a:lvl8pPr marL="0" indent="0">
              <a:lnSpc>
                <a:spcPts val="3200"/>
              </a:lnSpc>
              <a:spcBef>
                <a:spcPts val="900"/>
              </a:spcBef>
              <a:buNone/>
              <a:defRPr sz="2800" b="0">
                <a:solidFill>
                  <a:schemeClr val="accent5"/>
                </a:solidFill>
              </a:defRPr>
            </a:lvl8pPr>
            <a:lvl9pPr marL="0" indent="0">
              <a:lnSpc>
                <a:spcPts val="3200"/>
              </a:lnSpc>
              <a:spcBef>
                <a:spcPts val="900"/>
              </a:spcBef>
              <a:buNone/>
              <a:defRPr sz="2800" b="0">
                <a:solidFill>
                  <a:schemeClr val="accent5"/>
                </a:solidFill>
              </a:defRPr>
            </a:lvl9pPr>
          </a:lstStyle>
          <a:p>
            <a:pPr lvl="0"/>
            <a:r>
              <a:rPr lang="en-US"/>
              <a:t>Slide Title 48 pt. Bold</a:t>
            </a:r>
          </a:p>
          <a:p>
            <a:pPr lvl="1"/>
            <a:r>
              <a:rPr lang="en-US"/>
              <a:t>Click “Increase List Level” to produce this style subhead 28 pt.</a:t>
            </a:r>
          </a:p>
        </p:txBody>
      </p:sp>
      <p:sp>
        <p:nvSpPr>
          <p:cNvPr id="32" name="TextBox 31"/>
          <p:cNvSpPr txBox="1"/>
          <p:nvPr/>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35" name="Picture 3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41447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86035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Cover: FD Green Presenters Right Photos">
    <p:bg>
      <p:bgPr>
        <a:gradFill>
          <a:gsLst>
            <a:gs pos="0">
              <a:schemeClr val="accent1"/>
            </a:gs>
            <a:gs pos="65000">
              <a:schemeClr val="tx1"/>
            </a:gs>
          </a:gsLst>
          <a:lin ang="2160000" scaled="0"/>
        </a:gradFill>
        <a:effectLst/>
      </p:bgPr>
    </p:bg>
    <p:spTree>
      <p:nvGrpSpPr>
        <p:cNvPr id="1" name=""/>
        <p:cNvGrpSpPr/>
        <p:nvPr/>
      </p:nvGrpSpPr>
      <p:grpSpPr>
        <a:xfrm>
          <a:off x="0" y="0"/>
          <a:ext cx="0" cy="0"/>
          <a:chOff x="0" y="0"/>
          <a:chExt cx="0" cy="0"/>
        </a:xfrm>
      </p:grpSpPr>
      <p:sp>
        <p:nvSpPr>
          <p:cNvPr id="33" name="Rectangle 32"/>
          <p:cNvSpPr/>
          <p:nvPr/>
        </p:nvSpPr>
        <p:spPr>
          <a:xfrm>
            <a:off x="8531526" y="0"/>
            <a:ext cx="3660475"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2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4" name="Text Placeholder 3"/>
          <p:cNvSpPr>
            <a:spLocks noGrp="1"/>
          </p:cNvSpPr>
          <p:nvPr>
            <p:ph type="body" sz="quarter" idx="10" hasCustomPrompt="1"/>
          </p:nvPr>
        </p:nvSpPr>
        <p:spPr>
          <a:xfrm>
            <a:off x="-1" y="0"/>
            <a:ext cx="8531352" cy="2208638"/>
          </a:xfrm>
          <a:prstGeom prst="rect">
            <a:avLst/>
          </a:prstGeom>
        </p:spPr>
        <p:txBody>
          <a:bodyPr wrap="square" lIns="685800" tIns="685800" rIns="685800" bIns="365760" anchor="b" anchorCtr="0">
            <a:no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stStyle>
          <a:p>
            <a:pPr lvl="5"/>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4012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5"/>
                </a:solidFill>
              </a:defRPr>
            </a:lvl2pPr>
            <a:lvl3pPr marL="0" indent="0">
              <a:lnSpc>
                <a:spcPts val="3200"/>
              </a:lnSpc>
              <a:spcBef>
                <a:spcPts val="900"/>
              </a:spcBef>
              <a:buFont typeface="Arial" panose="020B0604020202020204" pitchFamily="34" charset="0"/>
              <a:buNone/>
              <a:defRPr sz="2800" b="0">
                <a:solidFill>
                  <a:schemeClr val="accent5"/>
                </a:solidFill>
              </a:defRPr>
            </a:lvl3pPr>
            <a:lvl4pPr marL="0" indent="0">
              <a:lnSpc>
                <a:spcPts val="3200"/>
              </a:lnSpc>
              <a:spcBef>
                <a:spcPts val="900"/>
              </a:spcBef>
              <a:buFont typeface="Arial" panose="020B0604020202020204" pitchFamily="34" charset="0"/>
              <a:buNone/>
              <a:defRPr sz="2800" b="0">
                <a:solidFill>
                  <a:schemeClr val="accent5"/>
                </a:solidFill>
              </a:defRPr>
            </a:lvl4pPr>
            <a:lvl5pPr marL="0" indent="0">
              <a:lnSpc>
                <a:spcPts val="3200"/>
              </a:lnSpc>
              <a:spcBef>
                <a:spcPts val="900"/>
              </a:spcBef>
              <a:buFont typeface="Arial" panose="020B0604020202020204" pitchFamily="34" charset="0"/>
              <a:buNone/>
              <a:defRPr sz="2800" b="0">
                <a:solidFill>
                  <a:schemeClr val="accent5"/>
                </a:solidFill>
              </a:defRPr>
            </a:lvl5pPr>
            <a:lvl6pPr marL="0" indent="0">
              <a:lnSpc>
                <a:spcPts val="3200"/>
              </a:lnSpc>
              <a:spcBef>
                <a:spcPts val="900"/>
              </a:spcBef>
              <a:buNone/>
              <a:defRPr sz="2800" b="0">
                <a:solidFill>
                  <a:schemeClr val="accent5"/>
                </a:solidFill>
              </a:defRPr>
            </a:lvl6pPr>
            <a:lvl7pPr marL="0" indent="0">
              <a:lnSpc>
                <a:spcPts val="3200"/>
              </a:lnSpc>
              <a:spcBef>
                <a:spcPts val="900"/>
              </a:spcBef>
              <a:buNone/>
              <a:defRPr sz="2800" b="0">
                <a:solidFill>
                  <a:schemeClr val="accent5"/>
                </a:solidFill>
              </a:defRPr>
            </a:lvl7pPr>
            <a:lvl8pPr marL="0" indent="0">
              <a:lnSpc>
                <a:spcPts val="3200"/>
              </a:lnSpc>
              <a:spcBef>
                <a:spcPts val="900"/>
              </a:spcBef>
              <a:buNone/>
              <a:defRPr sz="2800" b="0">
                <a:solidFill>
                  <a:schemeClr val="accent5"/>
                </a:solidFill>
              </a:defRPr>
            </a:lvl8pPr>
            <a:lvl9pPr marL="0" indent="0">
              <a:lnSpc>
                <a:spcPts val="3200"/>
              </a:lnSpc>
              <a:spcBef>
                <a:spcPts val="900"/>
              </a:spcBef>
              <a:buNone/>
              <a:defRPr sz="2800" b="0">
                <a:solidFill>
                  <a:schemeClr val="accent5"/>
                </a:solidFill>
              </a:defRPr>
            </a:lvl9pPr>
          </a:lstStyle>
          <a:p>
            <a:pPr lvl="0"/>
            <a:r>
              <a:rPr lang="en-US"/>
              <a:t>Slide Title 48 pt. Bold</a:t>
            </a:r>
          </a:p>
          <a:p>
            <a:pPr lvl="1"/>
            <a:r>
              <a:rPr lang="en-US"/>
              <a:t>Click “Increase List Level” to produce this style subhead 28 pt.</a:t>
            </a:r>
          </a:p>
        </p:txBody>
      </p:sp>
      <p:sp>
        <p:nvSpPr>
          <p:cNvPr id="32"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5"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7"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8"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9" name="TextBox 38"/>
          <p:cNvSpPr txBox="1"/>
          <p:nvPr/>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40" name="Picture 3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371806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3043820506"/>
      </p:ext>
    </p:extLst>
  </p:cSld>
  <p:clrMapOvr>
    <a:masterClrMapping/>
  </p:clrMapOvr>
  <p:transition spd="med">
    <p:fade/>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582838860"/>
      </p:ext>
    </p:extLst>
  </p:cSld>
  <p:clrMapOvr>
    <a:masterClrMapping/>
  </p:clrMapOvr>
  <p:transition spd="med">
    <p:fade/>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95991957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58916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73613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1860731167"/>
      </p:ext>
    </p:extLst>
  </p:cSld>
  <p:clrMapOvr>
    <a:masterClrMapping/>
  </p:clrMapOvr>
  <p:transition spd="med">
    <p:fade/>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Cover: White/Gray">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tx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a:t>
            </a:r>
          </a:p>
          <a:p>
            <a:pPr lvl="1"/>
            <a:r>
              <a:rPr lang="en-US" dirty="0"/>
              <a:t>Click “Increase List Level” to produce this style subhead 28 pt.</a:t>
            </a:r>
          </a:p>
        </p:txBody>
      </p:sp>
      <p:sp>
        <p:nvSpPr>
          <p:cNvPr id="7"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2"/>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dirty="0"/>
              <a:t>Month Day, 20XX 11 pt.</a:t>
            </a:r>
          </a:p>
        </p:txBody>
      </p:sp>
      <p:sp>
        <p:nvSpPr>
          <p:cNvPr id="5" name="Text Placeholder 3"/>
          <p:cNvSpPr>
            <a:spLocks noGrp="1"/>
          </p:cNvSpPr>
          <p:nvPr>
            <p:ph type="body" sz="quarter" idx="10" hasCustomPrompt="1"/>
          </p:nvPr>
        </p:nvSpPr>
        <p:spPr>
          <a:xfrm>
            <a:off x="-1" y="-1"/>
            <a:ext cx="9851924" cy="2703871"/>
          </a:xfrm>
          <a:prstGeom prst="rect">
            <a:avLst/>
          </a:prstGeom>
        </p:spPr>
        <p:txBody>
          <a:bodyPr wrap="square" lIns="685800" tIns="685800" rIns="685800" bIns="365760" anchor="b" anchorCtr="0">
            <a:noAutofit/>
          </a:bodyPr>
          <a:lstStyle>
            <a:lvl1pPr marL="0" indent="0">
              <a:buNone/>
              <a:defRPr sz="1401">
                <a:solidFill>
                  <a:schemeClr val="bg2"/>
                </a:solidFill>
              </a:defRPr>
            </a:lvl1pPr>
            <a:lvl2pPr marL="0" indent="0">
              <a:buNone/>
              <a:defRPr sz="1400">
                <a:solidFill>
                  <a:schemeClr val="bg2"/>
                </a:solidFill>
              </a:defRPr>
            </a:lvl2pPr>
            <a:lvl3pPr marL="0" indent="0">
              <a:buNone/>
              <a:defRPr sz="1400">
                <a:solidFill>
                  <a:schemeClr val="bg2"/>
                </a:solidFill>
              </a:defRPr>
            </a:lvl3pPr>
            <a:lvl4pPr marL="0" indent="0">
              <a:buNone/>
              <a:defRPr sz="1400">
                <a:solidFill>
                  <a:schemeClr val="bg2"/>
                </a:solidFill>
              </a:defRPr>
            </a:lvl4pPr>
            <a:lvl5pPr marL="0" indent="0">
              <a:buNone/>
              <a:defRPr sz="1400">
                <a:solidFill>
                  <a:schemeClr val="bg2"/>
                </a:solidFill>
              </a:defRPr>
            </a:lvl5pPr>
            <a:lvl6pPr marL="0" indent="0">
              <a:buNone/>
              <a:defRPr sz="1400">
                <a:solidFill>
                  <a:schemeClr val="bg2"/>
                </a:solidFill>
              </a:defRPr>
            </a:lvl6pPr>
            <a:lvl7pPr marL="0" indent="0">
              <a:buNone/>
              <a:defRPr sz="1400">
                <a:solidFill>
                  <a:schemeClr val="bg2"/>
                </a:solidFill>
              </a:defRPr>
            </a:lvl7pPr>
            <a:lvl8pPr marL="0" indent="0">
              <a:buNone/>
              <a:defRPr sz="1400">
                <a:solidFill>
                  <a:schemeClr val="bg2"/>
                </a:solidFill>
              </a:defRPr>
            </a:lvl8pPr>
            <a:lvl9pPr marL="0" indent="0">
              <a:buNone/>
              <a:defRPr sz="1400">
                <a:solidFill>
                  <a:schemeClr val="bg2"/>
                </a:solidFill>
              </a:defRPr>
            </a:lvl9pPr>
          </a:lstStyle>
          <a:p>
            <a:pPr lvl="0"/>
            <a:r>
              <a:rPr lang="en-US" dirty="0"/>
              <a:t>Presentation Eyebrow 14 pt. (Example: Proposal for XYZ Company) </a:t>
            </a:r>
          </a:p>
        </p:txBody>
      </p:sp>
    </p:spTree>
    <p:extLst>
      <p:ext uri="{BB962C8B-B14F-4D97-AF65-F5344CB8AC3E}">
        <p14:creationId xmlns:p14="http://schemas.microsoft.com/office/powerpoint/2010/main" val="94639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Cover: White/Gray Presenters Bottom">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tx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a:t>
            </a:r>
          </a:p>
          <a:p>
            <a:pPr lvl="1"/>
            <a:r>
              <a:rPr lang="en-US" dirty="0"/>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2"/>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a:t>
            </a:r>
            <a:r>
              <a:rPr lang="en-US" dirty="0"/>
              <a:t>– 8 pt.</a:t>
            </a:r>
          </a:p>
        </p:txBody>
      </p:sp>
      <p:sp>
        <p:nvSpPr>
          <p:cNvPr id="10"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12"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16"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21"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 8 pt.</a:t>
            </a:r>
            <a:endParaRPr lang="en-US" dirty="0"/>
          </a:p>
        </p:txBody>
      </p:sp>
      <p:sp>
        <p:nvSpPr>
          <p:cNvPr id="23"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tx1"/>
                </a:solidFill>
              </a:defRPr>
            </a:lvl1pPr>
          </a:lstStyle>
          <a:p>
            <a:r>
              <a:rPr lang="en-US" dirty="0"/>
              <a:t>First A. Last Name 10 pt. Bold</a:t>
            </a:r>
          </a:p>
        </p:txBody>
      </p:sp>
      <p:sp>
        <p:nvSpPr>
          <p:cNvPr id="24"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dirty="0"/>
              <a:t>Title 8 pt.</a:t>
            </a:r>
          </a:p>
        </p:txBody>
      </p:sp>
      <p:sp>
        <p:nvSpPr>
          <p:cNvPr id="25"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Practice Group/Department – 8 pt.</a:t>
            </a:r>
            <a:endParaRPr lang="en-US" dirty="0"/>
          </a:p>
        </p:txBody>
      </p:sp>
      <p:sp>
        <p:nvSpPr>
          <p:cNvPr id="26"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tx1"/>
                </a:solidFill>
              </a:defRPr>
            </a:lvl1pPr>
          </a:lstStyle>
          <a:p>
            <a:r>
              <a:rPr lang="en-US"/>
              <a:t>Office/City – 8 pt.</a:t>
            </a:r>
            <a:endParaRPr lang="en-US" dirty="0"/>
          </a:p>
        </p:txBody>
      </p:sp>
      <p:sp>
        <p:nvSpPr>
          <p:cNvPr id="27" name="TextBox 26"/>
          <p:cNvSpPr txBox="1"/>
          <p:nvPr userDrawn="1"/>
        </p:nvSpPr>
        <p:spPr>
          <a:xfrm>
            <a:off x="3049" y="4340204"/>
            <a:ext cx="12188952" cy="200054"/>
          </a:xfrm>
          <a:prstGeom prst="rect">
            <a:avLst/>
          </a:prstGeom>
          <a:noFill/>
        </p:spPr>
        <p:txBody>
          <a:bodyPr wrap="square" lIns="685799" tIns="0" rIns="685799" bIns="45719" rtlCol="0">
            <a:spAutoFit/>
          </a:bodyPr>
          <a:lstStyle/>
          <a:p>
            <a:r>
              <a:rPr lang="en-US" sz="1000" dirty="0">
                <a:solidFill>
                  <a:schemeClr val="accent1"/>
                </a:solidFill>
              </a:rPr>
              <a:t>Presented by:</a:t>
            </a:r>
          </a:p>
        </p:txBody>
      </p:sp>
      <p:sp>
        <p:nvSpPr>
          <p:cNvPr id="2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2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3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3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3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tx1"/>
                </a:solidFill>
              </a:defRPr>
            </a:lvl1pPr>
          </a:lstStyle>
          <a:p>
            <a:r>
              <a:rPr lang="en-US"/>
              <a:t>+1 555 123 4567 or first.last@faegredrinker.com All lower case</a:t>
            </a:r>
            <a:endParaRPr lang="en-US" dirty="0"/>
          </a:p>
        </p:txBody>
      </p:sp>
      <p:sp>
        <p:nvSpPr>
          <p:cNvPr id="33" name="Text Placeholder 3"/>
          <p:cNvSpPr>
            <a:spLocks noGrp="1"/>
          </p:cNvSpPr>
          <p:nvPr>
            <p:ph type="body" sz="quarter" idx="10" hasCustomPrompt="1"/>
          </p:nvPr>
        </p:nvSpPr>
        <p:spPr>
          <a:xfrm>
            <a:off x="-1" y="0"/>
            <a:ext cx="9851924" cy="2208638"/>
          </a:xfrm>
          <a:prstGeom prst="rect">
            <a:avLst/>
          </a:prstGeom>
        </p:spPr>
        <p:txBody>
          <a:bodyPr wrap="square" lIns="685800" tIns="685800" rIns="685800" bIns="365760" anchor="b" anchorCtr="0">
            <a:noAutofit/>
          </a:bodyPr>
          <a:lstStyle>
            <a:lvl1pPr marL="0" indent="0">
              <a:buNone/>
              <a:defRPr sz="1401">
                <a:solidFill>
                  <a:schemeClr val="bg2"/>
                </a:solidFill>
              </a:defRPr>
            </a:lvl1pPr>
            <a:lvl2pPr marL="0" indent="0">
              <a:buNone/>
              <a:defRPr sz="1400">
                <a:solidFill>
                  <a:schemeClr val="bg2"/>
                </a:solidFill>
              </a:defRPr>
            </a:lvl2pPr>
            <a:lvl3pPr marL="0" indent="0">
              <a:buNone/>
              <a:defRPr sz="1400">
                <a:solidFill>
                  <a:schemeClr val="bg2"/>
                </a:solidFill>
              </a:defRPr>
            </a:lvl3pPr>
            <a:lvl4pPr marL="0" indent="0">
              <a:buNone/>
              <a:defRPr sz="1400">
                <a:solidFill>
                  <a:schemeClr val="bg2"/>
                </a:solidFill>
              </a:defRPr>
            </a:lvl4pPr>
            <a:lvl5pPr marL="0" indent="0">
              <a:buNone/>
              <a:defRPr sz="1400">
                <a:solidFill>
                  <a:schemeClr val="bg2"/>
                </a:solidFill>
              </a:defRPr>
            </a:lvl5pPr>
            <a:lvl6pPr marL="0" indent="0">
              <a:buNone/>
              <a:defRPr sz="1400">
                <a:solidFill>
                  <a:schemeClr val="bg2"/>
                </a:solidFill>
              </a:defRPr>
            </a:lvl6pPr>
            <a:lvl7pPr marL="0" indent="0">
              <a:buNone/>
              <a:defRPr sz="1400">
                <a:solidFill>
                  <a:schemeClr val="bg2"/>
                </a:solidFill>
              </a:defRPr>
            </a:lvl7pPr>
            <a:lvl8pPr marL="0" indent="0">
              <a:buNone/>
              <a:defRPr sz="1400">
                <a:solidFill>
                  <a:schemeClr val="bg2"/>
                </a:solidFill>
              </a:defRPr>
            </a:lvl8pPr>
            <a:lvl9pPr marL="0" indent="0">
              <a:buNone/>
              <a:defRPr sz="1400">
                <a:solidFill>
                  <a:schemeClr val="bg2"/>
                </a:solidFill>
              </a:defRPr>
            </a:lvl9pPr>
          </a:lstStyle>
          <a:p>
            <a:pPr lvl="0"/>
            <a:r>
              <a:rPr lang="en-US" dirty="0"/>
              <a:t>Presentation Eyebrow 14 pt. (Example: Proposal for XYZ Company) </a:t>
            </a:r>
          </a:p>
        </p:txBody>
      </p:sp>
    </p:spTree>
    <p:extLst>
      <p:ext uri="{BB962C8B-B14F-4D97-AF65-F5344CB8AC3E}">
        <p14:creationId xmlns:p14="http://schemas.microsoft.com/office/powerpoint/2010/main" val="54960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Cover: White/Gray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2"/>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2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4" name="Text Placeholder 3"/>
          <p:cNvSpPr>
            <a:spLocks noGrp="1"/>
          </p:cNvSpPr>
          <p:nvPr>
            <p:ph type="body" sz="quarter" idx="10" hasCustomPrompt="1"/>
          </p:nvPr>
        </p:nvSpPr>
        <p:spPr>
          <a:xfrm>
            <a:off x="-1" y="0"/>
            <a:ext cx="8531352" cy="2208638"/>
          </a:xfrm>
          <a:prstGeom prst="rect">
            <a:avLst/>
          </a:prstGeom>
        </p:spPr>
        <p:txBody>
          <a:bodyPr wrap="square" lIns="685800" tIns="685800" rIns="685800" bIns="365760" anchor="b" anchorCtr="0">
            <a:noAutofit/>
          </a:bodyPr>
          <a:lstStyle>
            <a:lvl1pPr marL="0" indent="0">
              <a:buNone/>
              <a:defRPr sz="1401">
                <a:solidFill>
                  <a:schemeClr val="bg2"/>
                </a:solidFill>
              </a:defRPr>
            </a:lvl1pPr>
            <a:lvl2pPr marL="0" indent="0">
              <a:buNone/>
              <a:defRPr sz="1400">
                <a:solidFill>
                  <a:schemeClr val="bg2"/>
                </a:solidFill>
              </a:defRPr>
            </a:lvl2pPr>
            <a:lvl3pPr marL="0" indent="0">
              <a:buNone/>
              <a:defRPr sz="1400">
                <a:solidFill>
                  <a:schemeClr val="bg2"/>
                </a:solidFill>
              </a:defRPr>
            </a:lvl3pPr>
            <a:lvl4pPr marL="0" indent="0">
              <a:buNone/>
              <a:defRPr sz="1400">
                <a:solidFill>
                  <a:schemeClr val="bg2"/>
                </a:solidFill>
              </a:defRPr>
            </a:lvl4pPr>
            <a:lvl5pPr marL="0" indent="0">
              <a:buNone/>
              <a:defRPr sz="1400">
                <a:solidFill>
                  <a:schemeClr val="bg2"/>
                </a:solidFill>
              </a:defRPr>
            </a:lvl5pPr>
            <a:lvl6pPr marL="0" indent="0">
              <a:buNone/>
              <a:defRPr sz="1400">
                <a:solidFill>
                  <a:schemeClr val="bg2"/>
                </a:solidFill>
              </a:defRPr>
            </a:lvl6pPr>
            <a:lvl7pPr marL="0" indent="0">
              <a:buNone/>
              <a:defRPr sz="1400">
                <a:solidFill>
                  <a:schemeClr val="bg2"/>
                </a:solidFill>
              </a:defRPr>
            </a:lvl7pPr>
            <a:lvl8pPr marL="0" indent="0">
              <a:buNone/>
              <a:defRPr sz="1400">
                <a:solidFill>
                  <a:schemeClr val="bg2"/>
                </a:solidFill>
              </a:defRPr>
            </a:lvl8pPr>
            <a:lvl9pPr marL="0" indent="0">
              <a:buNone/>
              <a:defRPr sz="1400">
                <a:solidFill>
                  <a:schemeClr val="bg2"/>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4012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tx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48 pt. Bold</a:t>
            </a:r>
          </a:p>
          <a:p>
            <a:pPr lvl="1"/>
            <a:r>
              <a:rPr lang="en-US" dirty="0"/>
              <a:t>Click “Increase List Level” to produce this style subhead 28 pt.</a:t>
            </a:r>
          </a:p>
        </p:txBody>
      </p:sp>
      <p:sp>
        <p:nvSpPr>
          <p:cNvPr id="32" name="TextBox 31"/>
          <p:cNvSpPr txBox="1"/>
          <p:nvPr userDrawn="1"/>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87030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dirty="0"/>
              <a:t>Slide Title 44 pt. Bold</a:t>
            </a:r>
          </a:p>
        </p:txBody>
      </p:sp>
      <p:sp>
        <p:nvSpPr>
          <p:cNvPr id="5" name="Text Placeholder 4"/>
          <p:cNvSpPr>
            <a:spLocks noGrp="1"/>
          </p:cNvSpPr>
          <p:nvPr>
            <p:ph type="body" sz="quarter" idx="10" hasCustomPrompt="1"/>
          </p:nvPr>
        </p:nvSpPr>
        <p:spPr>
          <a:xfrm>
            <a:off x="0" y="1373781"/>
            <a:ext cx="12192000" cy="4950973"/>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400600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Cover: White/Gray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bg2"/>
              </a:gs>
              <a:gs pos="5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2"/>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5"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1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1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1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1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2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2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2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2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2"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5"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7"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8"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9" name="TextBox 38"/>
          <p:cNvSpPr txBox="1"/>
          <p:nvPr userDrawn="1"/>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40" name="Picture 3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
        <p:nvSpPr>
          <p:cNvPr id="34" name="Text Placeholder 3"/>
          <p:cNvSpPr>
            <a:spLocks noGrp="1"/>
          </p:cNvSpPr>
          <p:nvPr>
            <p:ph type="body" sz="quarter" idx="10" hasCustomPrompt="1"/>
          </p:nvPr>
        </p:nvSpPr>
        <p:spPr>
          <a:xfrm>
            <a:off x="-1" y="0"/>
            <a:ext cx="8531352" cy="2208638"/>
          </a:xfrm>
          <a:prstGeom prst="rect">
            <a:avLst/>
          </a:prstGeom>
        </p:spPr>
        <p:txBody>
          <a:bodyPr wrap="square" lIns="685800" tIns="685800" rIns="685800" bIns="365760" anchor="b" anchorCtr="0">
            <a:noAutofit/>
          </a:bodyPr>
          <a:lstStyle>
            <a:lvl1pPr marL="0" indent="0">
              <a:buNone/>
              <a:defRPr sz="1401">
                <a:solidFill>
                  <a:schemeClr val="bg2"/>
                </a:solidFill>
              </a:defRPr>
            </a:lvl1pPr>
            <a:lvl2pPr marL="0" indent="0">
              <a:buNone/>
              <a:defRPr sz="1400">
                <a:solidFill>
                  <a:schemeClr val="bg2"/>
                </a:solidFill>
              </a:defRPr>
            </a:lvl2pPr>
            <a:lvl3pPr marL="0" indent="0">
              <a:buNone/>
              <a:defRPr sz="1400">
                <a:solidFill>
                  <a:schemeClr val="bg2"/>
                </a:solidFill>
              </a:defRPr>
            </a:lvl3pPr>
            <a:lvl4pPr marL="0" indent="0">
              <a:buNone/>
              <a:defRPr sz="1400">
                <a:solidFill>
                  <a:schemeClr val="bg2"/>
                </a:solidFill>
              </a:defRPr>
            </a:lvl4pPr>
            <a:lvl5pPr marL="0" indent="0">
              <a:buNone/>
              <a:defRPr sz="1400">
                <a:solidFill>
                  <a:schemeClr val="bg2"/>
                </a:solidFill>
              </a:defRPr>
            </a:lvl5pPr>
            <a:lvl6pPr marL="0" indent="0">
              <a:buNone/>
              <a:defRPr sz="1400">
                <a:solidFill>
                  <a:schemeClr val="bg2"/>
                </a:solidFill>
              </a:defRPr>
            </a:lvl6pPr>
            <a:lvl7pPr marL="0" indent="0">
              <a:buNone/>
              <a:defRPr sz="1400">
                <a:solidFill>
                  <a:schemeClr val="bg2"/>
                </a:solidFill>
              </a:defRPr>
            </a:lvl7pPr>
            <a:lvl8pPr marL="0" indent="0">
              <a:buNone/>
              <a:defRPr sz="1400">
                <a:solidFill>
                  <a:schemeClr val="bg2"/>
                </a:solidFill>
              </a:defRPr>
            </a:lvl8pPr>
            <a:lvl9pPr marL="0" indent="0">
              <a:buNone/>
              <a:defRPr sz="1400">
                <a:solidFill>
                  <a:schemeClr val="bg2"/>
                </a:solidFill>
              </a:defRPr>
            </a:lvl9pPr>
          </a:lstStyle>
          <a:p>
            <a:pPr lvl="0"/>
            <a:r>
              <a:rPr lang="en-US" dirty="0"/>
              <a:t>Presentation Eyebrow 14 pt. (Example: Proposal for XYZ Company) </a:t>
            </a:r>
          </a:p>
        </p:txBody>
      </p:sp>
      <p:sp>
        <p:nvSpPr>
          <p:cNvPr id="41" name="Text Placeholder 5"/>
          <p:cNvSpPr>
            <a:spLocks noGrp="1"/>
          </p:cNvSpPr>
          <p:nvPr>
            <p:ph type="body" sz="quarter" idx="11" hasCustomPrompt="1"/>
          </p:nvPr>
        </p:nvSpPr>
        <p:spPr>
          <a:xfrm>
            <a:off x="-1" y="2232026"/>
            <a:ext cx="8531352" cy="354012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tx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48 pt. Bold</a:t>
            </a:r>
          </a:p>
          <a:p>
            <a:pPr lvl="1"/>
            <a:r>
              <a:rPr lang="en-US" dirty="0"/>
              <a:t>Click “Increase List Level” to produce this style subhead 28 pt.</a:t>
            </a:r>
          </a:p>
        </p:txBody>
      </p:sp>
    </p:spTree>
    <p:extLst>
      <p:ext uri="{BB962C8B-B14F-4D97-AF65-F5344CB8AC3E}">
        <p14:creationId xmlns:p14="http://schemas.microsoft.com/office/powerpoint/2010/main" val="239310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Cover: Photo BG 85% Trans Green">
    <p:spTree>
      <p:nvGrpSpPr>
        <p:cNvPr id="1" name=""/>
        <p:cNvGrpSpPr/>
        <p:nvPr/>
      </p:nvGrpSpPr>
      <p:grpSpPr>
        <a:xfrm>
          <a:off x="0" y="0"/>
          <a:ext cx="0" cy="0"/>
          <a:chOff x="0" y="0"/>
          <a:chExt cx="0" cy="0"/>
        </a:xfrm>
      </p:grpSpPr>
      <p:sp>
        <p:nvSpPr>
          <p:cNvPr id="5"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 </a:t>
            </a:r>
            <a:br>
              <a:rPr lang="en-US" dirty="0"/>
            </a:br>
            <a:r>
              <a:rPr lang="en-US" dirty="0"/>
              <a:t>85% Transparency </a:t>
            </a:r>
          </a:p>
          <a:p>
            <a:pPr lvl="1"/>
            <a:r>
              <a:rPr lang="en-US" dirty="0"/>
              <a:t>Click “Increase List Level” to produce this style subhead 28 </a:t>
            </a:r>
            <a:r>
              <a:rPr lang="en-US"/>
              <a:t>pt.</a:t>
            </a:r>
          </a:p>
        </p:txBody>
      </p:sp>
      <p:sp>
        <p:nvSpPr>
          <p:cNvPr id="6"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8" name="TextBox 7"/>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7" name="Text Placeholder 3"/>
          <p:cNvSpPr>
            <a:spLocks noGrp="1"/>
          </p:cNvSpPr>
          <p:nvPr>
            <p:ph type="body" sz="quarter" idx="10" hasCustomPrompt="1"/>
          </p:nvPr>
        </p:nvSpPr>
        <p:spPr>
          <a:xfrm>
            <a:off x="0" y="214788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Tree>
    <p:extLst>
      <p:ext uri="{BB962C8B-B14F-4D97-AF65-F5344CB8AC3E}">
        <p14:creationId xmlns:p14="http://schemas.microsoft.com/office/powerpoint/2010/main" val="10519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Cover: Photo BG 85% Trans Green Presenters Bottom">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161865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a:t>Slide Title 54 pt. Bold </a:t>
            </a:r>
            <a:br>
              <a:rPr lang="en-US"/>
            </a:br>
            <a:r>
              <a:rPr lang="en-US"/>
              <a:t>85% Transparency </a:t>
            </a:r>
          </a:p>
          <a:p>
            <a:pPr lvl="1"/>
            <a:r>
              <a:rPr lang="en-US"/>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60" name="TextBox 5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32"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33"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34"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1"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a:t>
            </a:r>
            <a:r>
              <a:rPr lang="en-US" dirty="0"/>
              <a:t>– 8 pt.</a:t>
            </a:r>
          </a:p>
        </p:txBody>
      </p:sp>
      <p:sp>
        <p:nvSpPr>
          <p:cNvPr id="62"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3"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4"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5"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66"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7"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8"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9"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0"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1"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2"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3"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4"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5"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6"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7"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7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6" name="TextBox 35"/>
          <p:cNvSpPr txBox="1"/>
          <p:nvPr userDrawn="1"/>
        </p:nvSpPr>
        <p:spPr>
          <a:xfrm>
            <a:off x="3049" y="4340204"/>
            <a:ext cx="12188952"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spTree>
    <p:extLst>
      <p:ext uri="{BB962C8B-B14F-4D97-AF65-F5344CB8AC3E}">
        <p14:creationId xmlns:p14="http://schemas.microsoft.com/office/powerpoint/2010/main" val="30661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Cover: Photo BG 85% Trans Green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1726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Font typeface="Arial" panose="020B0604020202020204" pitchFamily="34" charset="0"/>
              <a:buNone/>
              <a:defRPr sz="2800" b="0">
                <a:solidFill>
                  <a:schemeClr val="accent1"/>
                </a:solidFill>
              </a:defRPr>
            </a:lvl6pPr>
            <a:lvl7pPr marL="0" indent="0">
              <a:lnSpc>
                <a:spcPts val="3200"/>
              </a:lnSpc>
              <a:spcBef>
                <a:spcPts val="900"/>
              </a:spcBef>
              <a:buFont typeface="Arial" panose="020B0604020202020204" pitchFamily="34" charset="0"/>
              <a:buNone/>
              <a:defRPr sz="2800" b="0">
                <a:solidFill>
                  <a:schemeClr val="accent1"/>
                </a:solidFill>
              </a:defRPr>
            </a:lvl7pPr>
            <a:lvl8pPr marL="0" indent="0">
              <a:lnSpc>
                <a:spcPts val="3200"/>
              </a:lnSpc>
              <a:spcBef>
                <a:spcPts val="900"/>
              </a:spcBef>
              <a:buFont typeface="Arial" panose="020B0604020202020204" pitchFamily="34" charset="0"/>
              <a:buNone/>
              <a:defRPr sz="2800" b="0">
                <a:solidFill>
                  <a:schemeClr val="accent1"/>
                </a:solidFill>
              </a:defRPr>
            </a:lvl8pPr>
            <a:lvl9pPr marL="0" indent="0">
              <a:lnSpc>
                <a:spcPts val="3200"/>
              </a:lnSpc>
              <a:spcBef>
                <a:spcPts val="900"/>
              </a:spcBef>
              <a:buFont typeface="Arial" panose="020B0604020202020204" pitchFamily="34" charset="0"/>
              <a:buNone/>
              <a:defRPr sz="2800" b="0">
                <a:solidFill>
                  <a:schemeClr val="accent1"/>
                </a:solidFill>
              </a:defRPr>
            </a:lvl9pPr>
          </a:lstStyle>
          <a:p>
            <a:pPr lvl="0"/>
            <a:r>
              <a:rPr lang="en-US"/>
              <a:t>Slide Title 48 pt. Bold </a:t>
            </a:r>
            <a:br>
              <a:rPr lang="en-US"/>
            </a:br>
            <a:r>
              <a:rPr lang="en-US"/>
              <a:t>85%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29"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spcBef>
                <a:spcPts val="0"/>
              </a:spcBef>
              <a:buNone/>
              <a:defRPr sz="1001" b="1" baseline="0">
                <a:solidFill>
                  <a:schemeClr val="bg1"/>
                </a:solidFill>
              </a:defRPr>
            </a:lvl1pPr>
          </a:lstStyle>
          <a:p>
            <a:r>
              <a:rPr lang="en-US" dirty="0"/>
              <a:t>First A. Last Name 10 pt. Bold</a:t>
            </a:r>
          </a:p>
        </p:txBody>
      </p:sp>
      <p:sp>
        <p:nvSpPr>
          <p:cNvPr id="31"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dirty="0"/>
              <a:t>Title 8 pt.</a:t>
            </a:r>
          </a:p>
        </p:txBody>
      </p:sp>
      <p:sp>
        <p:nvSpPr>
          <p:cNvPr id="35"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3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56"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spcBef>
                <a:spcPts val="0"/>
              </a:spcBef>
              <a:buNone/>
              <a:defRPr sz="1001" b="1" baseline="0">
                <a:solidFill>
                  <a:schemeClr val="bg1"/>
                </a:solidFill>
              </a:defRPr>
            </a:lvl1pPr>
          </a:lstStyle>
          <a:p>
            <a:r>
              <a:rPr lang="en-US" dirty="0"/>
              <a:t>First A. Last Name 10 pt. Bold</a:t>
            </a:r>
          </a:p>
        </p:txBody>
      </p:sp>
      <p:sp>
        <p:nvSpPr>
          <p:cNvPr id="57"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dirty="0"/>
              <a:t>Title 8 pt.</a:t>
            </a:r>
          </a:p>
        </p:txBody>
      </p:sp>
      <p:sp>
        <p:nvSpPr>
          <p:cNvPr id="58"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Practice Group/Department – 8 pt.</a:t>
            </a:r>
            <a:endParaRPr lang="en-US" dirty="0"/>
          </a:p>
        </p:txBody>
      </p:sp>
      <p:sp>
        <p:nvSpPr>
          <p:cNvPr id="59"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Office/City – 8 pt.</a:t>
            </a:r>
            <a:endParaRPr lang="en-US" dirty="0"/>
          </a:p>
        </p:txBody>
      </p:sp>
      <p:sp>
        <p:nvSpPr>
          <p:cNvPr id="60"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spcBef>
                <a:spcPts val="0"/>
              </a:spcBef>
              <a:buNone/>
              <a:defRPr sz="1001" b="1" baseline="0">
                <a:solidFill>
                  <a:schemeClr val="bg1"/>
                </a:solidFill>
              </a:defRPr>
            </a:lvl1pPr>
          </a:lstStyle>
          <a:p>
            <a:r>
              <a:rPr lang="en-US" dirty="0"/>
              <a:t>First A. Last Name 10 pt. Bold</a:t>
            </a:r>
          </a:p>
        </p:txBody>
      </p:sp>
      <p:sp>
        <p:nvSpPr>
          <p:cNvPr id="61"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dirty="0"/>
              <a:t>Title 8 pt.</a:t>
            </a:r>
          </a:p>
        </p:txBody>
      </p:sp>
      <p:sp>
        <p:nvSpPr>
          <p:cNvPr id="62"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Practice Group/Department – 8 pt.</a:t>
            </a:r>
            <a:endParaRPr lang="en-US" dirty="0"/>
          </a:p>
        </p:txBody>
      </p:sp>
      <p:sp>
        <p:nvSpPr>
          <p:cNvPr id="63"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Office/City – 8 pt.</a:t>
            </a:r>
            <a:endParaRPr lang="en-US" dirty="0"/>
          </a:p>
        </p:txBody>
      </p:sp>
      <p:sp>
        <p:nvSpPr>
          <p:cNvPr id="64"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spcBef>
                <a:spcPts val="0"/>
              </a:spcBef>
              <a:buNone/>
              <a:defRPr sz="1001" b="1" baseline="0">
                <a:solidFill>
                  <a:schemeClr val="bg1"/>
                </a:solidFill>
              </a:defRPr>
            </a:lvl1pPr>
          </a:lstStyle>
          <a:p>
            <a:r>
              <a:rPr lang="en-US" dirty="0"/>
              <a:t>First A. Last Name 10 pt. Bold</a:t>
            </a:r>
          </a:p>
        </p:txBody>
      </p:sp>
      <p:sp>
        <p:nvSpPr>
          <p:cNvPr id="65"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dirty="0"/>
              <a:t>Title 8 pt.</a:t>
            </a:r>
          </a:p>
        </p:txBody>
      </p:sp>
      <p:sp>
        <p:nvSpPr>
          <p:cNvPr id="66"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Practice Group/Department – 8 pt.</a:t>
            </a:r>
            <a:endParaRPr lang="en-US" dirty="0"/>
          </a:p>
        </p:txBody>
      </p:sp>
      <p:sp>
        <p:nvSpPr>
          <p:cNvPr id="67"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spcBef>
                <a:spcPts val="0"/>
              </a:spcBef>
              <a:buNone/>
              <a:defRPr sz="800" b="0" baseline="0">
                <a:solidFill>
                  <a:schemeClr val="bg1"/>
                </a:solidFill>
              </a:defRPr>
            </a:lvl1pPr>
          </a:lstStyle>
          <a:p>
            <a:r>
              <a:rPr lang="en-US"/>
              <a:t>Office/City – 8 pt.</a:t>
            </a:r>
            <a:endParaRPr lang="en-US" dirty="0"/>
          </a:p>
        </p:txBody>
      </p:sp>
      <p:sp>
        <p:nvSpPr>
          <p:cNvPr id="6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6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2" name="TextBox 31"/>
          <p:cNvSpPr txBox="1"/>
          <p:nvPr userDrawn="1"/>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34" name="Picture 3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
        <p:nvSpPr>
          <p:cNvPr id="37" name="Rectangle 36"/>
          <p:cNvSpPr/>
          <p:nvPr userDrawn="1"/>
        </p:nvSpPr>
        <p:spPr>
          <a:xfrm>
            <a:off x="8534401" y="0"/>
            <a:ext cx="3659628" cy="6858000"/>
          </a:xfrm>
          <a:prstGeom prst="rect">
            <a:avLst/>
          </a:prstGeom>
          <a:blipFill dpi="0" rotWithShape="1">
            <a:blip r:embed="rId3">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291262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Cover: Photo BG 85% Trans Green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7" name="Rectangle 36"/>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5155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4201"/>
              </a:lnSpc>
              <a:buFont typeface="Arial" panose="020B0604020202020204" pitchFamily="34" charset="0"/>
              <a:buNone/>
              <a:defRPr sz="2800" b="0">
                <a:solidFill>
                  <a:schemeClr val="accent1"/>
                </a:solidFill>
              </a:defRPr>
            </a:lvl3pPr>
            <a:lvl4pPr marL="0" indent="0">
              <a:lnSpc>
                <a:spcPts val="4201"/>
              </a:lnSpc>
              <a:buFont typeface="Arial" panose="020B0604020202020204" pitchFamily="34" charset="0"/>
              <a:buNone/>
              <a:defRPr sz="2800" b="0">
                <a:solidFill>
                  <a:schemeClr val="accent1"/>
                </a:solidFill>
              </a:defRPr>
            </a:lvl4pPr>
            <a:lvl5pPr marL="0" indent="0">
              <a:lnSpc>
                <a:spcPts val="4201"/>
              </a:lnSpc>
              <a:buFont typeface="Arial" panose="020B0604020202020204" pitchFamily="34" charset="0"/>
              <a:buNone/>
              <a:defRPr sz="2800" b="0">
                <a:solidFill>
                  <a:schemeClr val="accent1"/>
                </a:solidFill>
              </a:defRPr>
            </a:lvl5pPr>
            <a:lvl6pPr marL="0" indent="0">
              <a:buNone/>
              <a:defRPr sz="2800" b="0">
                <a:solidFill>
                  <a:schemeClr val="accent1"/>
                </a:solidFill>
              </a:defRPr>
            </a:lvl6pPr>
            <a:lvl7pPr marL="0" indent="0">
              <a:buNone/>
              <a:defRPr sz="2800" b="0">
                <a:solidFill>
                  <a:schemeClr val="accent1"/>
                </a:solidFill>
              </a:defRPr>
            </a:lvl7pPr>
            <a:lvl8pPr marL="0" indent="0">
              <a:buNone/>
              <a:defRPr sz="2800" b="0">
                <a:solidFill>
                  <a:schemeClr val="accent1"/>
                </a:solidFill>
              </a:defRPr>
            </a:lvl8pPr>
            <a:lvl9pPr marL="0" indent="0">
              <a:buNone/>
              <a:defRPr sz="2800" b="0">
                <a:solidFill>
                  <a:schemeClr val="accent1"/>
                </a:solidFill>
              </a:defRPr>
            </a:lvl9pPr>
          </a:lstStyle>
          <a:p>
            <a:pPr lvl="0"/>
            <a:r>
              <a:rPr lang="en-US"/>
              <a:t>Slide Title 54 pt. Bold </a:t>
            </a:r>
            <a:br>
              <a:rPr lang="en-US"/>
            </a:br>
            <a:r>
              <a:rPr lang="en-US"/>
              <a:t>85%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56"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7"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8"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5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0"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1"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2"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3"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4"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5"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6"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7"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8"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9"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70"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1"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72"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3"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4"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5"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29"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1"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5"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9"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4" name="TextBox 33"/>
          <p:cNvSpPr txBox="1"/>
          <p:nvPr userDrawn="1"/>
        </p:nvSpPr>
        <p:spPr>
          <a:xfrm>
            <a:off x="8531525" y="2247993"/>
            <a:ext cx="3657600" cy="200054"/>
          </a:xfrm>
          <a:prstGeom prst="rect">
            <a:avLst/>
          </a:prstGeom>
          <a:noFill/>
        </p:spPr>
        <p:txBody>
          <a:bodyPr wrap="square" lIns="685799" tIns="0" rIns="685799" bIns="45719" rtlCol="0">
            <a:spAutoFit/>
          </a:bodyPr>
          <a:lstStyle/>
          <a:p>
            <a:r>
              <a:rPr lang="en-US" sz="1000" dirty="0">
                <a:solidFill>
                  <a:schemeClr val="accent5"/>
                </a:solidFill>
              </a:rPr>
              <a:t>Presented by:</a:t>
            </a:r>
          </a:p>
        </p:txBody>
      </p:sp>
      <p:pic>
        <p:nvPicPr>
          <p:cNvPr id="36" name="Picture 3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18350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214788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5"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 </a:t>
            </a:r>
            <a:br>
              <a:rPr lang="en-US"/>
            </a:br>
            <a:r>
              <a:rPr lang="en-US"/>
              <a:t>50% </a:t>
            </a:r>
            <a:r>
              <a:rPr lang="en-US" dirty="0"/>
              <a:t>Transparency </a:t>
            </a:r>
          </a:p>
          <a:p>
            <a:pPr lvl="1"/>
            <a:r>
              <a:rPr lang="en-US" dirty="0"/>
              <a:t>Click “Increase List Level” to produce this style subhead 28 </a:t>
            </a:r>
            <a:r>
              <a:rPr lang="en-US"/>
              <a:t>pt.</a:t>
            </a:r>
          </a:p>
        </p:txBody>
      </p:sp>
      <p:sp>
        <p:nvSpPr>
          <p:cNvPr id="6"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8" name="TextBox 7"/>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Tree>
    <p:extLst>
      <p:ext uri="{BB962C8B-B14F-4D97-AF65-F5344CB8AC3E}">
        <p14:creationId xmlns:p14="http://schemas.microsoft.com/office/powerpoint/2010/main" val="168078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1170388781"/>
      </p:ext>
    </p:extLst>
  </p:cSld>
  <p:clrMapOvr>
    <a:masterClrMapping/>
  </p:clrMapOvr>
  <p:transition spd="med">
    <p:fade/>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485163768"/>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271228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905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 Photo BG 80% Trans ">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dirty="0"/>
              <a:t>Month Day, </a:t>
            </a:r>
            <a:r>
              <a:rPr lang="en-US" err="1"/>
              <a:t>20XX</a:t>
            </a:r>
            <a:r>
              <a:rPr lang="en-US"/>
              <a:t> 11 </a:t>
            </a:r>
            <a:r>
              <a:rPr lang="en-US" dirty="0"/>
              <a:t>pt.</a:t>
            </a:r>
          </a:p>
        </p:txBody>
      </p:sp>
      <p:sp>
        <p:nvSpPr>
          <p:cNvPr id="5" name="Text Placeholder 3"/>
          <p:cNvSpPr>
            <a:spLocks noGrp="1"/>
          </p:cNvSpPr>
          <p:nvPr>
            <p:ph type="body" sz="quarter" idx="10" hasCustomPrompt="1"/>
          </p:nvPr>
        </p:nvSpPr>
        <p:spPr>
          <a:xfrm>
            <a:off x="1" y="2170713"/>
            <a:ext cx="9336333"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lgn="l">
              <a:spcBef>
                <a:spcPts val="0"/>
              </a:spcBef>
              <a:buNone/>
              <a:defRPr sz="1235">
                <a:solidFill>
                  <a:schemeClr val="bg2"/>
                </a:solidFill>
              </a:defRPr>
            </a:lvl9pPr>
          </a:lstStyle>
          <a:p>
            <a:pPr lvl="0"/>
            <a:r>
              <a:rPr lang="en-US" dirty="0"/>
              <a:t>Presentation Eyebrow 14 pt. (Example: Proposal for XYZ Company)</a:t>
            </a:r>
          </a:p>
        </p:txBody>
      </p:sp>
      <p:sp>
        <p:nvSpPr>
          <p:cNvPr id="6" name="Text Placeholder 5"/>
          <p:cNvSpPr>
            <a:spLocks noGrp="1"/>
          </p:cNvSpPr>
          <p:nvPr>
            <p:ph type="body" sz="quarter" idx="11" hasCustomPrompt="1"/>
          </p:nvPr>
        </p:nvSpPr>
        <p:spPr>
          <a:xfrm>
            <a:off x="0" y="2733118"/>
            <a:ext cx="12192000" cy="3183589"/>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54 pt. Bold </a:t>
            </a:r>
            <a:br>
              <a:rPr lang="en-US" dirty="0"/>
            </a:br>
            <a:r>
              <a:rPr lang="en-US" dirty="0"/>
              <a:t>80% Transparency </a:t>
            </a:r>
          </a:p>
          <a:p>
            <a:pPr lvl="1"/>
            <a:r>
              <a:rPr lang="en-US" dirty="0"/>
              <a:t>Click “Increase List Level” to produce this style subhead 28 pt.</a:t>
            </a:r>
          </a:p>
        </p:txBody>
      </p:sp>
    </p:spTree>
    <p:extLst>
      <p:ext uri="{BB962C8B-B14F-4D97-AF65-F5344CB8AC3E}">
        <p14:creationId xmlns:p14="http://schemas.microsoft.com/office/powerpoint/2010/main" val="356332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2252656854"/>
      </p:ext>
    </p:extLst>
  </p:cSld>
  <p:clrMapOvr>
    <a:masterClrMapping/>
  </p:clrMapOvr>
  <p:transition spd="med">
    <p:fade/>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Cover: Photo BG 50% Trans Gree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214788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5"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 </a:t>
            </a:r>
            <a:br>
              <a:rPr lang="en-US"/>
            </a:br>
            <a:r>
              <a:rPr lang="en-US"/>
              <a:t>50% </a:t>
            </a:r>
            <a:r>
              <a:rPr lang="en-US" dirty="0"/>
              <a:t>Transparency </a:t>
            </a:r>
          </a:p>
          <a:p>
            <a:pPr lvl="1"/>
            <a:r>
              <a:rPr lang="en-US" dirty="0"/>
              <a:t>Click “Increase List Level” to produce this style subhead 28 </a:t>
            </a:r>
            <a:r>
              <a:rPr lang="en-US"/>
              <a:t>pt.</a:t>
            </a:r>
          </a:p>
        </p:txBody>
      </p:sp>
      <p:sp>
        <p:nvSpPr>
          <p:cNvPr id="6"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8" name="TextBox 7"/>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Tree>
    <p:extLst>
      <p:ext uri="{BB962C8B-B14F-4D97-AF65-F5344CB8AC3E}">
        <p14:creationId xmlns:p14="http://schemas.microsoft.com/office/powerpoint/2010/main" val="150029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Cover: Photo BG 50% Trans Green Presenters Bottom">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161865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a:t>Slide Title 54 pt. Bold </a:t>
            </a:r>
            <a:br>
              <a:rPr lang="en-US"/>
            </a:br>
            <a:r>
              <a:rPr lang="en-US"/>
              <a:t>50% Transparency </a:t>
            </a:r>
          </a:p>
          <a:p>
            <a:pPr lvl="1"/>
            <a:r>
              <a:rPr lang="en-US"/>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60" name="TextBox 5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32"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33"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34"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1"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a:t>
            </a:r>
            <a:r>
              <a:rPr lang="en-US" dirty="0"/>
              <a:t>– 8 pt.</a:t>
            </a:r>
          </a:p>
        </p:txBody>
      </p:sp>
      <p:sp>
        <p:nvSpPr>
          <p:cNvPr id="62"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3"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4"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5"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66"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7"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8"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9"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0"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1"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2"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3"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4"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5"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6"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7"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7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6" name="TextBox 35"/>
          <p:cNvSpPr txBox="1"/>
          <p:nvPr userDrawn="1"/>
        </p:nvSpPr>
        <p:spPr>
          <a:xfrm>
            <a:off x="3049" y="4340204"/>
            <a:ext cx="12188952"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spTree>
    <p:extLst>
      <p:ext uri="{BB962C8B-B14F-4D97-AF65-F5344CB8AC3E}">
        <p14:creationId xmlns:p14="http://schemas.microsoft.com/office/powerpoint/2010/main" val="205612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Cover: Photo BG 50% Trans Green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1726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Font typeface="Arial" panose="020B0604020202020204" pitchFamily="34" charset="0"/>
              <a:buNone/>
              <a:defRPr sz="2800" b="0">
                <a:solidFill>
                  <a:schemeClr val="accent1"/>
                </a:solidFill>
              </a:defRPr>
            </a:lvl6pPr>
            <a:lvl7pPr marL="0" indent="0">
              <a:lnSpc>
                <a:spcPts val="3200"/>
              </a:lnSpc>
              <a:spcBef>
                <a:spcPts val="900"/>
              </a:spcBef>
              <a:buFont typeface="Arial" panose="020B0604020202020204" pitchFamily="34" charset="0"/>
              <a:buNone/>
              <a:defRPr sz="2800" b="0">
                <a:solidFill>
                  <a:schemeClr val="accent1"/>
                </a:solidFill>
              </a:defRPr>
            </a:lvl7pPr>
            <a:lvl8pPr marL="0" indent="0">
              <a:lnSpc>
                <a:spcPts val="3200"/>
              </a:lnSpc>
              <a:spcBef>
                <a:spcPts val="900"/>
              </a:spcBef>
              <a:buFont typeface="Arial" panose="020B0604020202020204" pitchFamily="34" charset="0"/>
              <a:buNone/>
              <a:defRPr sz="2800" b="0">
                <a:solidFill>
                  <a:schemeClr val="accent1"/>
                </a:solidFill>
              </a:defRPr>
            </a:lvl8pPr>
            <a:lvl9pPr marL="0" indent="0">
              <a:lnSpc>
                <a:spcPts val="3200"/>
              </a:lnSpc>
              <a:spcBef>
                <a:spcPts val="900"/>
              </a:spcBef>
              <a:buFont typeface="Arial" panose="020B0604020202020204" pitchFamily="34" charset="0"/>
              <a:buNone/>
              <a:defRPr sz="2800" b="0">
                <a:solidFill>
                  <a:schemeClr val="accent1"/>
                </a:solidFill>
              </a:defRPr>
            </a:lvl9pPr>
          </a:lstStyle>
          <a:p>
            <a:pPr lvl="0"/>
            <a:r>
              <a:rPr lang="en-US"/>
              <a:t>Slide Title 48 pt. Bold </a:t>
            </a:r>
            <a:br>
              <a:rPr lang="en-US"/>
            </a:br>
            <a:r>
              <a:rPr lang="en-US"/>
              <a:t>50%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29"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31"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35"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3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56"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7"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8"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59"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0"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1"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2"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3"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4"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5"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6"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7"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6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2" name="TextBox 31"/>
          <p:cNvSpPr txBox="1"/>
          <p:nvPr userDrawn="1"/>
        </p:nvSpPr>
        <p:spPr>
          <a:xfrm>
            <a:off x="8531525" y="2247993"/>
            <a:ext cx="3657600"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pic>
        <p:nvPicPr>
          <p:cNvPr id="34" name="Picture 3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57113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Cover: Photo BG 50% Trans Green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5155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4201"/>
              </a:lnSpc>
              <a:buFont typeface="Arial" panose="020B0604020202020204" pitchFamily="34" charset="0"/>
              <a:buNone/>
              <a:defRPr sz="2800" b="0">
                <a:solidFill>
                  <a:schemeClr val="accent1"/>
                </a:solidFill>
              </a:defRPr>
            </a:lvl3pPr>
            <a:lvl4pPr marL="0" indent="0">
              <a:lnSpc>
                <a:spcPts val="4201"/>
              </a:lnSpc>
              <a:buFont typeface="Arial" panose="020B0604020202020204" pitchFamily="34" charset="0"/>
              <a:buNone/>
              <a:defRPr sz="2800" b="0">
                <a:solidFill>
                  <a:schemeClr val="accent1"/>
                </a:solidFill>
              </a:defRPr>
            </a:lvl4pPr>
            <a:lvl5pPr marL="0" indent="0">
              <a:lnSpc>
                <a:spcPts val="4201"/>
              </a:lnSpc>
              <a:buFont typeface="Arial" panose="020B0604020202020204" pitchFamily="34" charset="0"/>
              <a:buNone/>
              <a:defRPr sz="2800" b="0">
                <a:solidFill>
                  <a:schemeClr val="accent1"/>
                </a:solidFill>
              </a:defRPr>
            </a:lvl5pPr>
            <a:lvl6pPr marL="0" indent="0">
              <a:buNone/>
              <a:defRPr sz="2800" b="0">
                <a:solidFill>
                  <a:schemeClr val="accent1"/>
                </a:solidFill>
              </a:defRPr>
            </a:lvl6pPr>
            <a:lvl7pPr marL="0" indent="0">
              <a:buNone/>
              <a:defRPr sz="2800" b="0">
                <a:solidFill>
                  <a:schemeClr val="accent1"/>
                </a:solidFill>
              </a:defRPr>
            </a:lvl7pPr>
            <a:lvl8pPr marL="0" indent="0">
              <a:buNone/>
              <a:defRPr sz="2800" b="0">
                <a:solidFill>
                  <a:schemeClr val="accent1"/>
                </a:solidFill>
              </a:defRPr>
            </a:lvl8pPr>
            <a:lvl9pPr marL="0" indent="0">
              <a:buNone/>
              <a:defRPr sz="2800" b="0">
                <a:solidFill>
                  <a:schemeClr val="accent1"/>
                </a:solidFill>
              </a:defRPr>
            </a:lvl9pPr>
          </a:lstStyle>
          <a:p>
            <a:pPr lvl="0"/>
            <a:r>
              <a:rPr lang="en-US"/>
              <a:t>Slide Title 48 pt. Bold </a:t>
            </a:r>
            <a:br>
              <a:rPr lang="en-US"/>
            </a:br>
            <a:r>
              <a:rPr lang="en-US"/>
              <a:t>50%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57"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8"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9"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0"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1"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2"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3"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4"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5"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6"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7"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8"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9"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7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73"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4"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5"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6"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7"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8"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9"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80"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4" name="TextBox 33"/>
          <p:cNvSpPr txBox="1"/>
          <p:nvPr userDrawn="1"/>
        </p:nvSpPr>
        <p:spPr>
          <a:xfrm>
            <a:off x="8531525" y="2247993"/>
            <a:ext cx="3657600"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50466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1941801020"/>
      </p:ext>
    </p:extLst>
  </p:cSld>
  <p:clrMapOvr>
    <a:masterClrMapping/>
  </p:clrMapOvr>
  <p:transition spd="med">
    <p:fade/>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1418244052"/>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322005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49119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2401496185"/>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hoto BG 80% Trans Presenters Bottom">
    <p:spTree>
      <p:nvGrpSpPr>
        <p:cNvPr id="1" name=""/>
        <p:cNvGrpSpPr/>
        <p:nvPr/>
      </p:nvGrpSpPr>
      <p:grpSpPr>
        <a:xfrm>
          <a:off x="0" y="0"/>
          <a:ext cx="0" cy="0"/>
          <a:chOff x="0" y="0"/>
          <a:chExt cx="0" cy="0"/>
        </a:xfrm>
      </p:grpSpPr>
      <p:sp>
        <p:nvSpPr>
          <p:cNvPr id="37" name="Text Placeholder 10"/>
          <p:cNvSpPr>
            <a:spLocks noGrp="1"/>
          </p:cNvSpPr>
          <p:nvPr>
            <p:ph type="body" sz="quarter" idx="13" hasCustomPrompt="1"/>
          </p:nvPr>
        </p:nvSpPr>
        <p:spPr>
          <a:xfrm>
            <a:off x="0" y="5892339"/>
            <a:ext cx="12192000" cy="365293"/>
          </a:xfrm>
          <a:prstGeom prst="rect">
            <a:avLst/>
          </a:prstGeom>
        </p:spPr>
        <p:txBody>
          <a:bodyPr wrap="square" lIns="685800" tIns="228600" rIns="685800" bIns="0" anchor="b" anchorCtr="0">
            <a:spAutoFit/>
          </a:bodyPr>
          <a:lstStyle>
            <a:lvl1pPr marL="0" indent="0">
              <a:buNone/>
              <a:defRPr sz="971">
                <a:solidFill>
                  <a:schemeClr val="bg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38" name="Text Placeholder 70"/>
          <p:cNvSpPr>
            <a:spLocks noGrp="1"/>
          </p:cNvSpPr>
          <p:nvPr>
            <p:ph type="body" sz="quarter" idx="14" hasCustomPrompt="1"/>
          </p:nvPr>
        </p:nvSpPr>
        <p:spPr>
          <a:xfrm>
            <a:off x="851154" y="5028111"/>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39" name="Text Placeholder 70"/>
          <p:cNvSpPr>
            <a:spLocks noGrp="1"/>
          </p:cNvSpPr>
          <p:nvPr>
            <p:ph type="body" sz="quarter" idx="15" hasCustomPrompt="1"/>
          </p:nvPr>
        </p:nvSpPr>
        <p:spPr>
          <a:xfrm>
            <a:off x="851154" y="5215677"/>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0" name="Text Placeholder 70"/>
          <p:cNvSpPr>
            <a:spLocks noGrp="1"/>
          </p:cNvSpPr>
          <p:nvPr>
            <p:ph type="body" sz="quarter" idx="16" hasCustomPrompt="1"/>
          </p:nvPr>
        </p:nvSpPr>
        <p:spPr>
          <a:xfrm>
            <a:off x="851154" y="5371571"/>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1" name="Text Placeholder 70"/>
          <p:cNvSpPr>
            <a:spLocks noGrp="1"/>
          </p:cNvSpPr>
          <p:nvPr>
            <p:ph type="body" sz="quarter" idx="17" hasCustomPrompt="1"/>
          </p:nvPr>
        </p:nvSpPr>
        <p:spPr>
          <a:xfrm>
            <a:off x="851154" y="5527450"/>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42" name="TextBox 41"/>
          <p:cNvSpPr txBox="1"/>
          <p:nvPr userDrawn="1"/>
        </p:nvSpPr>
        <p:spPr>
          <a:xfrm>
            <a:off x="3050" y="4722216"/>
            <a:ext cx="12188952" cy="169349"/>
          </a:xfrm>
          <a:prstGeom prst="rect">
            <a:avLst/>
          </a:prstGeom>
          <a:noFill/>
        </p:spPr>
        <p:txBody>
          <a:bodyPr wrap="square" lIns="605118" tIns="0" rIns="605118" bIns="33281"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882" b="0" i="0" u="none" strike="noStrike" kern="1200" cap="none" spc="0" normalizeH="0" baseline="0" noProof="0" dirty="0">
                <a:ln>
                  <a:noFill/>
                </a:ln>
                <a:solidFill>
                  <a:schemeClr val="bg2"/>
                </a:solidFill>
                <a:effectLst/>
                <a:uLnTx/>
                <a:uFillTx/>
                <a:latin typeface="Arial"/>
                <a:ea typeface="+mn-ea"/>
                <a:cs typeface="+mn-cs"/>
              </a:rPr>
              <a:t>Presented by:</a:t>
            </a:r>
          </a:p>
        </p:txBody>
      </p:sp>
      <p:sp>
        <p:nvSpPr>
          <p:cNvPr id="45" name="Text Placeholder 70"/>
          <p:cNvSpPr>
            <a:spLocks noGrp="1"/>
          </p:cNvSpPr>
          <p:nvPr>
            <p:ph type="body" sz="quarter" idx="40" hasCustomPrompt="1"/>
          </p:nvPr>
        </p:nvSpPr>
        <p:spPr>
          <a:xfrm>
            <a:off x="3526230" y="5031899"/>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46" name="Text Placeholder 70"/>
          <p:cNvSpPr>
            <a:spLocks noGrp="1"/>
          </p:cNvSpPr>
          <p:nvPr>
            <p:ph type="body" sz="quarter" idx="41" hasCustomPrompt="1"/>
          </p:nvPr>
        </p:nvSpPr>
        <p:spPr>
          <a:xfrm>
            <a:off x="3526230" y="521946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47" name="Text Placeholder 70"/>
          <p:cNvSpPr>
            <a:spLocks noGrp="1"/>
          </p:cNvSpPr>
          <p:nvPr>
            <p:ph type="body" sz="quarter" idx="42" hasCustomPrompt="1"/>
          </p:nvPr>
        </p:nvSpPr>
        <p:spPr>
          <a:xfrm>
            <a:off x="3526230" y="537535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48" name="Text Placeholder 70"/>
          <p:cNvSpPr>
            <a:spLocks noGrp="1"/>
          </p:cNvSpPr>
          <p:nvPr>
            <p:ph type="body" sz="quarter" idx="43" hasCustomPrompt="1"/>
          </p:nvPr>
        </p:nvSpPr>
        <p:spPr>
          <a:xfrm>
            <a:off x="3526230" y="55312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50" name="Text Placeholder 70"/>
          <p:cNvSpPr>
            <a:spLocks noGrp="1"/>
          </p:cNvSpPr>
          <p:nvPr>
            <p:ph type="body" sz="quarter" idx="45" hasCustomPrompt="1"/>
          </p:nvPr>
        </p:nvSpPr>
        <p:spPr>
          <a:xfrm>
            <a:off x="6201306" y="5031899"/>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51" name="Text Placeholder 70"/>
          <p:cNvSpPr>
            <a:spLocks noGrp="1"/>
          </p:cNvSpPr>
          <p:nvPr>
            <p:ph type="body" sz="quarter" idx="46" hasCustomPrompt="1"/>
          </p:nvPr>
        </p:nvSpPr>
        <p:spPr>
          <a:xfrm>
            <a:off x="6201306" y="521946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52" name="Text Placeholder 70"/>
          <p:cNvSpPr>
            <a:spLocks noGrp="1"/>
          </p:cNvSpPr>
          <p:nvPr>
            <p:ph type="body" sz="quarter" idx="47" hasCustomPrompt="1"/>
          </p:nvPr>
        </p:nvSpPr>
        <p:spPr>
          <a:xfrm>
            <a:off x="6201306" y="537535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53" name="Text Placeholder 70"/>
          <p:cNvSpPr>
            <a:spLocks noGrp="1"/>
          </p:cNvSpPr>
          <p:nvPr>
            <p:ph type="body" sz="quarter" idx="48" hasCustomPrompt="1"/>
          </p:nvPr>
        </p:nvSpPr>
        <p:spPr>
          <a:xfrm>
            <a:off x="6201306" y="55312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55" name="Text Placeholder 70"/>
          <p:cNvSpPr>
            <a:spLocks noGrp="1"/>
          </p:cNvSpPr>
          <p:nvPr>
            <p:ph type="body" sz="quarter" idx="50" hasCustomPrompt="1"/>
          </p:nvPr>
        </p:nvSpPr>
        <p:spPr>
          <a:xfrm>
            <a:off x="8876383" y="5031899"/>
            <a:ext cx="2484345" cy="168316"/>
          </a:xfrm>
          <a:prstGeom prst="rect">
            <a:avLst/>
          </a:prstGeom>
        </p:spPr>
        <p:txBody>
          <a:bodyPr wrap="square" lIns="0" tIns="0" rIns="0" bIns="45720">
            <a:spAutoFit/>
          </a:bodyPr>
          <a:lstStyle>
            <a:lvl1pPr marL="0" indent="0">
              <a:buNone/>
              <a:defRPr sz="882" b="1" baseline="0">
                <a:solidFill>
                  <a:schemeClr val="tx1"/>
                </a:solidFill>
              </a:defRPr>
            </a:lvl1pPr>
          </a:lstStyle>
          <a:p>
            <a:r>
              <a:rPr lang="en-US"/>
              <a:t>First Last </a:t>
            </a:r>
            <a:r>
              <a:rPr lang="en-US" dirty="0"/>
              <a:t>Name 10 pt. Bold</a:t>
            </a:r>
          </a:p>
        </p:txBody>
      </p:sp>
      <p:sp>
        <p:nvSpPr>
          <p:cNvPr id="56" name="Text Placeholder 70"/>
          <p:cNvSpPr>
            <a:spLocks noGrp="1"/>
          </p:cNvSpPr>
          <p:nvPr>
            <p:ph type="body" sz="quarter" idx="51" hasCustomPrompt="1"/>
          </p:nvPr>
        </p:nvSpPr>
        <p:spPr>
          <a:xfrm>
            <a:off x="8876383" y="5219465"/>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dirty="0"/>
              <a:t>Title 8 pt.</a:t>
            </a:r>
          </a:p>
        </p:txBody>
      </p:sp>
      <p:sp>
        <p:nvSpPr>
          <p:cNvPr id="57" name="Text Placeholder 70"/>
          <p:cNvSpPr>
            <a:spLocks noGrp="1"/>
          </p:cNvSpPr>
          <p:nvPr>
            <p:ph type="body" sz="quarter" idx="52" hasCustomPrompt="1"/>
          </p:nvPr>
        </p:nvSpPr>
        <p:spPr>
          <a:xfrm>
            <a:off x="8876383" y="5375359"/>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Practice Group/Department – 8 pt.</a:t>
            </a:r>
            <a:endParaRPr lang="en-US" dirty="0"/>
          </a:p>
        </p:txBody>
      </p:sp>
      <p:sp>
        <p:nvSpPr>
          <p:cNvPr id="58" name="Text Placeholder 70"/>
          <p:cNvSpPr>
            <a:spLocks noGrp="1"/>
          </p:cNvSpPr>
          <p:nvPr>
            <p:ph type="body" sz="quarter" idx="53" hasCustomPrompt="1"/>
          </p:nvPr>
        </p:nvSpPr>
        <p:spPr>
          <a:xfrm>
            <a:off x="8876383" y="5531238"/>
            <a:ext cx="2484345" cy="116250"/>
          </a:xfrm>
          <a:prstGeom prst="rect">
            <a:avLst/>
          </a:prstGeom>
        </p:spPr>
        <p:txBody>
          <a:bodyPr wrap="square" lIns="0" tIns="0" rIns="0" bIns="18288">
            <a:spAutoFit/>
          </a:bodyPr>
          <a:lstStyle>
            <a:lvl1pPr marL="0" indent="0">
              <a:buNone/>
              <a:defRPr sz="706" b="0" baseline="0">
                <a:solidFill>
                  <a:schemeClr val="tx1"/>
                </a:solidFill>
              </a:defRPr>
            </a:lvl1pPr>
          </a:lstStyle>
          <a:p>
            <a:r>
              <a:rPr lang="en-US"/>
              <a:t>Office/City </a:t>
            </a:r>
            <a:r>
              <a:rPr lang="en-US" dirty="0"/>
              <a:t>– 8 pt.</a:t>
            </a:r>
          </a:p>
        </p:txBody>
      </p:sp>
      <p:sp>
        <p:nvSpPr>
          <p:cNvPr id="26" name="Text Placeholder 3"/>
          <p:cNvSpPr>
            <a:spLocks noGrp="1"/>
          </p:cNvSpPr>
          <p:nvPr>
            <p:ph type="body" sz="quarter" idx="10" hasCustomPrompt="1"/>
          </p:nvPr>
        </p:nvSpPr>
        <p:spPr>
          <a:xfrm>
            <a:off x="1" y="1654832"/>
            <a:ext cx="9336333"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
        <p:nvSpPr>
          <p:cNvPr id="27" name="Text Placeholder 5"/>
          <p:cNvSpPr>
            <a:spLocks noGrp="1"/>
          </p:cNvSpPr>
          <p:nvPr>
            <p:ph type="body" sz="quarter" idx="11" hasCustomPrompt="1"/>
          </p:nvPr>
        </p:nvSpPr>
        <p:spPr>
          <a:xfrm>
            <a:off x="0" y="2213799"/>
            <a:ext cx="12192000" cy="2126405"/>
          </a:xfrm>
          <a:prstGeom prst="rect">
            <a:avLst/>
          </a:prstGeom>
        </p:spPr>
        <p:txBody>
          <a:bodyPr lIns="685800" tIns="0" rIns="685800" bIns="0" anchor="t" anchorCtr="0">
            <a:noAutofit/>
          </a:bodyPr>
          <a:lstStyle>
            <a:lvl1pPr marL="0" indent="0">
              <a:lnSpc>
                <a:spcPct val="100000"/>
              </a:lnSpc>
              <a:spcBef>
                <a:spcPts val="0"/>
              </a:spcBef>
              <a:buNone/>
              <a:defRPr sz="4765"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54 pt. Bold </a:t>
            </a:r>
            <a:br>
              <a:rPr lang="en-US" dirty="0"/>
            </a:br>
            <a:r>
              <a:rPr lang="en-US" dirty="0"/>
              <a:t>80% Transparency</a:t>
            </a:r>
          </a:p>
          <a:p>
            <a:pPr lvl="1"/>
            <a:r>
              <a:rPr lang="en-US" dirty="0"/>
              <a:t>Click “Increase List Level” to produce this style subhead 28 pt.</a:t>
            </a:r>
          </a:p>
        </p:txBody>
      </p:sp>
      <p:sp>
        <p:nvSpPr>
          <p:cNvPr id="28" name="Text Placeholder 70"/>
          <p:cNvSpPr>
            <a:spLocks noGrp="1"/>
          </p:cNvSpPr>
          <p:nvPr>
            <p:ph type="body" sz="quarter" idx="34" hasCustomPrompt="1"/>
          </p:nvPr>
        </p:nvSpPr>
        <p:spPr>
          <a:xfrm>
            <a:off x="851154" y="5663650"/>
            <a:ext cx="2484345" cy="242600"/>
          </a:xfrm>
          <a:prstGeom prst="rect">
            <a:avLst/>
          </a:prstGeom>
        </p:spPr>
        <p:txBody>
          <a:bodyPr wrap="square" lIns="0" tIns="0" rIns="0" bIns="18288">
            <a:spAutoFit/>
          </a:bodyPr>
          <a:lstStyle>
            <a:lvl1pPr marL="0" indent="0">
              <a:lnSpc>
                <a:spcPts val="882"/>
              </a:lnSpc>
              <a:spcBef>
                <a:spcPts val="0"/>
              </a:spcBef>
              <a:buNone/>
              <a:defRPr sz="706" b="0" baseline="0">
                <a:solidFill>
                  <a:schemeClr val="tx1"/>
                </a:solidFill>
              </a:defRPr>
            </a:lvl1pPr>
          </a:lstStyle>
          <a:p>
            <a:r>
              <a:rPr lang="en-US"/>
              <a:t>+1 555 123 4567 or first.last@faegredrinker.com All lower case</a:t>
            </a:r>
            <a:endParaRPr lang="en-US" dirty="0"/>
          </a:p>
        </p:txBody>
      </p:sp>
      <p:sp>
        <p:nvSpPr>
          <p:cNvPr id="29" name="Text Placeholder 70"/>
          <p:cNvSpPr>
            <a:spLocks noGrp="1"/>
          </p:cNvSpPr>
          <p:nvPr>
            <p:ph type="body" sz="quarter" idx="44" hasCustomPrompt="1"/>
          </p:nvPr>
        </p:nvSpPr>
        <p:spPr>
          <a:xfrm>
            <a:off x="3526230" y="566743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
        <p:nvSpPr>
          <p:cNvPr id="30" name="Text Placeholder 70"/>
          <p:cNvSpPr>
            <a:spLocks noGrp="1"/>
          </p:cNvSpPr>
          <p:nvPr>
            <p:ph type="body" sz="quarter" idx="49" hasCustomPrompt="1"/>
          </p:nvPr>
        </p:nvSpPr>
        <p:spPr>
          <a:xfrm>
            <a:off x="6201306" y="566743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
        <p:nvSpPr>
          <p:cNvPr id="31" name="Text Placeholder 70"/>
          <p:cNvSpPr>
            <a:spLocks noGrp="1"/>
          </p:cNvSpPr>
          <p:nvPr>
            <p:ph type="body" sz="quarter" idx="54" hasCustomPrompt="1"/>
          </p:nvPr>
        </p:nvSpPr>
        <p:spPr>
          <a:xfrm>
            <a:off x="8876383" y="5667438"/>
            <a:ext cx="2484345" cy="242600"/>
          </a:xfrm>
          <a:prstGeom prst="rect">
            <a:avLst/>
          </a:prstGeom>
        </p:spPr>
        <p:txBody>
          <a:bodyPr wrap="square" lIns="0" tIns="0" rIns="0" bIns="18288">
            <a:spAutoFit/>
          </a:bodyPr>
          <a:lstStyle>
            <a:lvl1pPr marL="0" indent="0">
              <a:lnSpc>
                <a:spcPts val="882"/>
              </a:lnSpc>
              <a:buNone/>
              <a:defRPr sz="706" b="0" baseline="0">
                <a:solidFill>
                  <a:schemeClr val="tx1"/>
                </a:solidFill>
              </a:defRPr>
            </a:lvl1pPr>
          </a:lstStyle>
          <a:p>
            <a:r>
              <a:rPr lang="en-US"/>
              <a:t>+1 555 123 4567 or first.last@faegredrinker.com All lower case</a:t>
            </a:r>
            <a:endParaRPr lang="en-US" dirty="0"/>
          </a:p>
        </p:txBody>
      </p:sp>
    </p:spTree>
    <p:extLst>
      <p:ext uri="{BB962C8B-B14F-4D97-AF65-F5344CB8AC3E}">
        <p14:creationId xmlns:p14="http://schemas.microsoft.com/office/powerpoint/2010/main" val="33321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Cover: Photo BG 25% Trans Gree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214788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5" name="Text Placeholder 5"/>
          <p:cNvSpPr>
            <a:spLocks noGrp="1"/>
          </p:cNvSpPr>
          <p:nvPr>
            <p:ph type="body" sz="quarter" idx="11" hasCustomPrompt="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dirty="0"/>
              <a:t>Slide Title 54 pt. Bold </a:t>
            </a:r>
            <a:br>
              <a:rPr lang="en-US"/>
            </a:br>
            <a:r>
              <a:rPr lang="en-US"/>
              <a:t>25% </a:t>
            </a:r>
            <a:r>
              <a:rPr lang="en-US" dirty="0"/>
              <a:t>Transparency </a:t>
            </a:r>
          </a:p>
          <a:p>
            <a:pPr lvl="1"/>
            <a:r>
              <a:rPr lang="en-US" dirty="0"/>
              <a:t>Click “Increase List Level” to produce this style subhead 28 </a:t>
            </a:r>
            <a:r>
              <a:rPr lang="en-US"/>
              <a:t>pt.</a:t>
            </a:r>
          </a:p>
        </p:txBody>
      </p:sp>
      <p:sp>
        <p:nvSpPr>
          <p:cNvPr id="6"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8" name="TextBox 7"/>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Tree>
    <p:extLst>
      <p:ext uri="{BB962C8B-B14F-4D97-AF65-F5344CB8AC3E}">
        <p14:creationId xmlns:p14="http://schemas.microsoft.com/office/powerpoint/2010/main" val="34535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Cover: Photo BG 25% Trans Green Presenters Bottom">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1618655"/>
            <a:ext cx="9848850"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0" y="2205272"/>
            <a:ext cx="12192000" cy="2053866"/>
          </a:xfrm>
          <a:prstGeom prst="rect">
            <a:avLst/>
          </a:prstGeom>
        </p:spPr>
        <p:txBody>
          <a:bodyPr lIns="685800" tIns="0" rIns="685800" bIns="0" anchor="t" anchorCtr="0">
            <a:noAutofit/>
          </a:bodyPr>
          <a:lstStyle>
            <a:lvl1pPr marL="0" indent="0">
              <a:lnSpc>
                <a:spcPts val="5001"/>
              </a:lnSpc>
              <a:spcBef>
                <a:spcPts val="0"/>
              </a:spcBef>
              <a:buNone/>
              <a:defRPr sz="5399"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None/>
              <a:defRPr sz="2800" b="0">
                <a:solidFill>
                  <a:schemeClr val="accent1"/>
                </a:solidFill>
              </a:defRPr>
            </a:lvl6pPr>
            <a:lvl7pPr marL="0" indent="0">
              <a:lnSpc>
                <a:spcPts val="3200"/>
              </a:lnSpc>
              <a:spcBef>
                <a:spcPts val="900"/>
              </a:spcBef>
              <a:buNone/>
              <a:defRPr sz="2800" b="0">
                <a:solidFill>
                  <a:schemeClr val="accent1"/>
                </a:solidFill>
              </a:defRPr>
            </a:lvl7pPr>
            <a:lvl8pPr marL="0" indent="0">
              <a:lnSpc>
                <a:spcPts val="3200"/>
              </a:lnSpc>
              <a:spcBef>
                <a:spcPts val="900"/>
              </a:spcBef>
              <a:buNone/>
              <a:defRPr sz="2800" b="0">
                <a:solidFill>
                  <a:schemeClr val="accent1"/>
                </a:solidFill>
              </a:defRPr>
            </a:lvl8pPr>
            <a:lvl9pPr marL="0" indent="0">
              <a:lnSpc>
                <a:spcPts val="3200"/>
              </a:lnSpc>
              <a:spcBef>
                <a:spcPts val="900"/>
              </a:spcBef>
              <a:buNone/>
              <a:defRPr sz="2800" b="0">
                <a:solidFill>
                  <a:schemeClr val="accent1"/>
                </a:solidFill>
              </a:defRPr>
            </a:lvl9pPr>
          </a:lstStyle>
          <a:p>
            <a:pPr lvl="0"/>
            <a:r>
              <a:rPr lang="en-US"/>
              <a:t>Slide Title 54 pt. Bold </a:t>
            </a:r>
            <a:br>
              <a:rPr lang="en-US"/>
            </a:br>
            <a:r>
              <a:rPr lang="en-US"/>
              <a:t>25% Transparency </a:t>
            </a:r>
          </a:p>
          <a:p>
            <a:pPr lvl="1"/>
            <a:r>
              <a:rPr lang="en-US"/>
              <a:t>Click “Increase List Level” to produce this style subhead 28 pt.</a:t>
            </a:r>
          </a:p>
        </p:txBody>
      </p:sp>
      <p:sp>
        <p:nvSpPr>
          <p:cNvPr id="19" name="Text Placeholder 10"/>
          <p:cNvSpPr>
            <a:spLocks noGrp="1"/>
          </p:cNvSpPr>
          <p:nvPr>
            <p:ph type="body" sz="quarter" idx="13" hasCustomPrompt="1"/>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60" name="TextBox 5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32" name="Text Placeholder 70"/>
          <p:cNvSpPr>
            <a:spLocks noGrp="1"/>
          </p:cNvSpPr>
          <p:nvPr>
            <p:ph type="body" sz="quarter" idx="14" hasCustomPrompt="1"/>
          </p:nvPr>
        </p:nvSpPr>
        <p:spPr>
          <a:xfrm>
            <a:off x="694678"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33" name="Text Placeholder 70"/>
          <p:cNvSpPr>
            <a:spLocks noGrp="1"/>
          </p:cNvSpPr>
          <p:nvPr>
            <p:ph type="body" sz="quarter" idx="15" hasCustomPrompt="1"/>
          </p:nvPr>
        </p:nvSpPr>
        <p:spPr>
          <a:xfrm>
            <a:off x="694678"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34" name="Text Placeholder 70"/>
          <p:cNvSpPr>
            <a:spLocks noGrp="1"/>
          </p:cNvSpPr>
          <p:nvPr>
            <p:ph type="body" sz="quarter" idx="16" hasCustomPrompt="1"/>
          </p:nvPr>
        </p:nvSpPr>
        <p:spPr>
          <a:xfrm>
            <a:off x="694678"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1" name="Text Placeholder 70"/>
          <p:cNvSpPr>
            <a:spLocks noGrp="1"/>
          </p:cNvSpPr>
          <p:nvPr>
            <p:ph type="body" sz="quarter" idx="17" hasCustomPrompt="1"/>
          </p:nvPr>
        </p:nvSpPr>
        <p:spPr>
          <a:xfrm>
            <a:off x="694678"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a:t>
            </a:r>
            <a:r>
              <a:rPr lang="en-US" dirty="0"/>
              <a:t>– 8 pt.</a:t>
            </a:r>
          </a:p>
        </p:txBody>
      </p:sp>
      <p:sp>
        <p:nvSpPr>
          <p:cNvPr id="62" name="Text Placeholder 70"/>
          <p:cNvSpPr>
            <a:spLocks noGrp="1"/>
          </p:cNvSpPr>
          <p:nvPr>
            <p:ph type="body" sz="quarter" idx="18" hasCustomPrompt="1"/>
          </p:nvPr>
        </p:nvSpPr>
        <p:spPr>
          <a:xfrm>
            <a:off x="2872771"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3" name="Text Placeholder 70"/>
          <p:cNvSpPr>
            <a:spLocks noGrp="1"/>
          </p:cNvSpPr>
          <p:nvPr>
            <p:ph type="body" sz="quarter" idx="19" hasCustomPrompt="1"/>
          </p:nvPr>
        </p:nvSpPr>
        <p:spPr>
          <a:xfrm>
            <a:off x="2872771"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4" name="Text Placeholder 70"/>
          <p:cNvSpPr>
            <a:spLocks noGrp="1"/>
          </p:cNvSpPr>
          <p:nvPr>
            <p:ph type="body" sz="quarter" idx="20" hasCustomPrompt="1"/>
          </p:nvPr>
        </p:nvSpPr>
        <p:spPr>
          <a:xfrm>
            <a:off x="2872771"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5" name="Text Placeholder 70"/>
          <p:cNvSpPr>
            <a:spLocks noGrp="1"/>
          </p:cNvSpPr>
          <p:nvPr>
            <p:ph type="body" sz="quarter" idx="21" hasCustomPrompt="1"/>
          </p:nvPr>
        </p:nvSpPr>
        <p:spPr>
          <a:xfrm>
            <a:off x="2872771"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66" name="Text Placeholder 70"/>
          <p:cNvSpPr>
            <a:spLocks noGrp="1"/>
          </p:cNvSpPr>
          <p:nvPr>
            <p:ph type="body" sz="quarter" idx="22" hasCustomPrompt="1"/>
          </p:nvPr>
        </p:nvSpPr>
        <p:spPr>
          <a:xfrm>
            <a:off x="5050864"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67" name="Text Placeholder 70"/>
          <p:cNvSpPr>
            <a:spLocks noGrp="1"/>
          </p:cNvSpPr>
          <p:nvPr>
            <p:ph type="body" sz="quarter" idx="23" hasCustomPrompt="1"/>
          </p:nvPr>
        </p:nvSpPr>
        <p:spPr>
          <a:xfrm>
            <a:off x="5050864"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68" name="Text Placeholder 70"/>
          <p:cNvSpPr>
            <a:spLocks noGrp="1"/>
          </p:cNvSpPr>
          <p:nvPr>
            <p:ph type="body" sz="quarter" idx="24" hasCustomPrompt="1"/>
          </p:nvPr>
        </p:nvSpPr>
        <p:spPr>
          <a:xfrm>
            <a:off x="5050864"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9" name="Text Placeholder 70"/>
          <p:cNvSpPr>
            <a:spLocks noGrp="1"/>
          </p:cNvSpPr>
          <p:nvPr>
            <p:ph type="body" sz="quarter" idx="25" hasCustomPrompt="1"/>
          </p:nvPr>
        </p:nvSpPr>
        <p:spPr>
          <a:xfrm>
            <a:off x="5050864"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0" name="Text Placeholder 70"/>
          <p:cNvSpPr>
            <a:spLocks noGrp="1"/>
          </p:cNvSpPr>
          <p:nvPr>
            <p:ph type="body" sz="quarter" idx="26" hasCustomPrompt="1"/>
          </p:nvPr>
        </p:nvSpPr>
        <p:spPr>
          <a:xfrm>
            <a:off x="722895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1" name="Text Placeholder 70"/>
          <p:cNvSpPr>
            <a:spLocks noGrp="1"/>
          </p:cNvSpPr>
          <p:nvPr>
            <p:ph type="body" sz="quarter" idx="27" hasCustomPrompt="1"/>
          </p:nvPr>
        </p:nvSpPr>
        <p:spPr>
          <a:xfrm>
            <a:off x="722895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2" name="Text Placeholder 70"/>
          <p:cNvSpPr>
            <a:spLocks noGrp="1"/>
          </p:cNvSpPr>
          <p:nvPr>
            <p:ph type="body" sz="quarter" idx="28" hasCustomPrompt="1"/>
          </p:nvPr>
        </p:nvSpPr>
        <p:spPr>
          <a:xfrm>
            <a:off x="722895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3" name="Text Placeholder 70"/>
          <p:cNvSpPr>
            <a:spLocks noGrp="1"/>
          </p:cNvSpPr>
          <p:nvPr>
            <p:ph type="body" sz="quarter" idx="29" hasCustomPrompt="1"/>
          </p:nvPr>
        </p:nvSpPr>
        <p:spPr>
          <a:xfrm>
            <a:off x="722895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4" name="Text Placeholder 70"/>
          <p:cNvSpPr>
            <a:spLocks noGrp="1"/>
          </p:cNvSpPr>
          <p:nvPr>
            <p:ph type="body" sz="quarter" idx="30" hasCustomPrompt="1"/>
          </p:nvPr>
        </p:nvSpPr>
        <p:spPr>
          <a:xfrm>
            <a:off x="9407045" y="4646099"/>
            <a:ext cx="2103120" cy="184794"/>
          </a:xfrm>
          <a:prstGeom prst="rect">
            <a:avLst/>
          </a:prstGeom>
        </p:spPr>
        <p:txBody>
          <a:bodyPr lIns="0" tIns="0" rIns="0" bIns="45720">
            <a:spAutoFit/>
          </a:bodyPr>
          <a:lstStyle>
            <a:lvl1pPr marL="0" indent="0">
              <a:buNone/>
              <a:defRPr sz="1001" b="1" baseline="0">
                <a:solidFill>
                  <a:schemeClr val="bg1"/>
                </a:solidFill>
              </a:defRPr>
            </a:lvl1pPr>
          </a:lstStyle>
          <a:p>
            <a:r>
              <a:rPr lang="en-US" dirty="0"/>
              <a:t>First A. Last Name 10 pt. Bold</a:t>
            </a:r>
          </a:p>
        </p:txBody>
      </p:sp>
      <p:sp>
        <p:nvSpPr>
          <p:cNvPr id="75" name="Text Placeholder 70"/>
          <p:cNvSpPr>
            <a:spLocks noGrp="1"/>
          </p:cNvSpPr>
          <p:nvPr>
            <p:ph type="body" sz="quarter" idx="31" hasCustomPrompt="1"/>
          </p:nvPr>
        </p:nvSpPr>
        <p:spPr>
          <a:xfrm>
            <a:off x="9407045" y="4833665"/>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dirty="0"/>
              <a:t>Title 8 pt.</a:t>
            </a:r>
          </a:p>
        </p:txBody>
      </p:sp>
      <p:sp>
        <p:nvSpPr>
          <p:cNvPr id="76" name="Text Placeholder 70"/>
          <p:cNvSpPr>
            <a:spLocks noGrp="1"/>
          </p:cNvSpPr>
          <p:nvPr>
            <p:ph type="body" sz="quarter" idx="32" hasCustomPrompt="1"/>
          </p:nvPr>
        </p:nvSpPr>
        <p:spPr>
          <a:xfrm>
            <a:off x="9407045" y="4989558"/>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7" name="Text Placeholder 70"/>
          <p:cNvSpPr>
            <a:spLocks noGrp="1"/>
          </p:cNvSpPr>
          <p:nvPr>
            <p:ph type="body" sz="quarter" idx="33" hasCustomPrompt="1"/>
          </p:nvPr>
        </p:nvSpPr>
        <p:spPr>
          <a:xfrm>
            <a:off x="9407045" y="5145437"/>
            <a:ext cx="2103120" cy="129266"/>
          </a:xfrm>
          <a:prstGeom prst="rect">
            <a:avLst/>
          </a:prstGeom>
        </p:spPr>
        <p:txBody>
          <a:bodyPr lIns="0" tIns="0" rIns="0" bIns="18288">
            <a:spAutoFit/>
          </a:bodyPr>
          <a:lstStyle>
            <a:lvl1pPr marL="0" indent="0">
              <a:buNone/>
              <a:defRPr sz="800" b="0" baseline="0">
                <a:solidFill>
                  <a:schemeClr val="bg1"/>
                </a:solidFill>
              </a:defRPr>
            </a:lvl1pPr>
          </a:lstStyle>
          <a:p>
            <a:r>
              <a:rPr lang="en-US"/>
              <a:t>Office/City – 8 pt.</a:t>
            </a:r>
            <a:endParaRPr lang="en-US" dirty="0"/>
          </a:p>
        </p:txBody>
      </p:sp>
      <p:sp>
        <p:nvSpPr>
          <p:cNvPr id="78" name="Text Placeholder 70"/>
          <p:cNvSpPr>
            <a:spLocks noGrp="1"/>
          </p:cNvSpPr>
          <p:nvPr>
            <p:ph type="body" sz="quarter" idx="34" hasCustomPrompt="1"/>
          </p:nvPr>
        </p:nvSpPr>
        <p:spPr>
          <a:xfrm>
            <a:off x="694678"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79" name="Text Placeholder 70"/>
          <p:cNvSpPr>
            <a:spLocks noGrp="1"/>
          </p:cNvSpPr>
          <p:nvPr>
            <p:ph type="body" sz="quarter" idx="35" hasCustomPrompt="1"/>
          </p:nvPr>
        </p:nvSpPr>
        <p:spPr>
          <a:xfrm>
            <a:off x="2872771"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0" name="Text Placeholder 70"/>
          <p:cNvSpPr>
            <a:spLocks noGrp="1"/>
          </p:cNvSpPr>
          <p:nvPr>
            <p:ph type="body" sz="quarter" idx="36" hasCustomPrompt="1"/>
          </p:nvPr>
        </p:nvSpPr>
        <p:spPr>
          <a:xfrm>
            <a:off x="5050864"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1" name="Text Placeholder 70"/>
          <p:cNvSpPr>
            <a:spLocks noGrp="1"/>
          </p:cNvSpPr>
          <p:nvPr>
            <p:ph type="body" sz="quarter" idx="37" hasCustomPrompt="1"/>
          </p:nvPr>
        </p:nvSpPr>
        <p:spPr>
          <a:xfrm>
            <a:off x="722895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82" name="Text Placeholder 70"/>
          <p:cNvSpPr>
            <a:spLocks noGrp="1"/>
          </p:cNvSpPr>
          <p:nvPr>
            <p:ph type="body" sz="quarter" idx="38" hasCustomPrompt="1"/>
          </p:nvPr>
        </p:nvSpPr>
        <p:spPr>
          <a:xfrm>
            <a:off x="9407045" y="5301316"/>
            <a:ext cx="2103120" cy="240066"/>
          </a:xfrm>
          <a:prstGeom prst="rect">
            <a:avLst/>
          </a:prstGeom>
        </p:spPr>
        <p:txBody>
          <a:bodyPr lIns="0" tIns="0" rIns="0" bIns="18288">
            <a:spAutoFit/>
          </a:bodyPr>
          <a:lstStyle>
            <a:lvl1pPr marL="0" indent="0">
              <a:spcBef>
                <a:spcPts val="0"/>
              </a:spcBef>
              <a:buNone/>
              <a:defRPr sz="800" b="0" baseline="0">
                <a:solidFill>
                  <a:schemeClr val="bg1"/>
                </a:solidFill>
              </a:defRPr>
            </a:lvl1pPr>
          </a:lstStyle>
          <a:p>
            <a:r>
              <a:rPr lang="en-US"/>
              <a:t>+1 555 123 4567 or first.last@faegredrinker.com All lower case</a:t>
            </a:r>
            <a:endParaRPr lang="en-US" dirty="0"/>
          </a:p>
        </p:txBody>
      </p:sp>
      <p:sp>
        <p:nvSpPr>
          <p:cNvPr id="35" name="TextBox 34"/>
          <p:cNvSpPr txBox="1"/>
          <p:nvPr userDrawn="1"/>
        </p:nvSpPr>
        <p:spPr>
          <a:xfrm>
            <a:off x="3049" y="4340204"/>
            <a:ext cx="12188952"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spTree>
    <p:extLst>
      <p:ext uri="{BB962C8B-B14F-4D97-AF65-F5344CB8AC3E}">
        <p14:creationId xmlns:p14="http://schemas.microsoft.com/office/powerpoint/2010/main" val="344861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Cover: Photo BG 25% Trans Green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6" name="Rectangle 35"/>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vl9pPr marL="0" indent="0">
              <a:buNone/>
              <a:defRPr sz="1400">
                <a:solidFill>
                  <a:schemeClr val="accent5"/>
                </a:solidFill>
              </a:defRPr>
            </a:lvl9pPr>
          </a:lstStyle>
          <a:p>
            <a:pPr lvl="0"/>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1726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3200"/>
              </a:lnSpc>
              <a:spcBef>
                <a:spcPts val="900"/>
              </a:spcBef>
              <a:buFont typeface="Arial" panose="020B0604020202020204" pitchFamily="34" charset="0"/>
              <a:buNone/>
              <a:defRPr sz="2800" b="0">
                <a:solidFill>
                  <a:schemeClr val="accent1"/>
                </a:solidFill>
              </a:defRPr>
            </a:lvl3pPr>
            <a:lvl4pPr marL="0" indent="0">
              <a:lnSpc>
                <a:spcPts val="3200"/>
              </a:lnSpc>
              <a:spcBef>
                <a:spcPts val="900"/>
              </a:spcBef>
              <a:buFont typeface="Arial" panose="020B0604020202020204" pitchFamily="34" charset="0"/>
              <a:buNone/>
              <a:defRPr sz="2800" b="0">
                <a:solidFill>
                  <a:schemeClr val="accent1"/>
                </a:solidFill>
              </a:defRPr>
            </a:lvl4pPr>
            <a:lvl5pPr marL="0" indent="0">
              <a:lnSpc>
                <a:spcPts val="3200"/>
              </a:lnSpc>
              <a:spcBef>
                <a:spcPts val="900"/>
              </a:spcBef>
              <a:buFont typeface="Arial" panose="020B0604020202020204" pitchFamily="34" charset="0"/>
              <a:buNone/>
              <a:defRPr sz="2800" b="0">
                <a:solidFill>
                  <a:schemeClr val="accent1"/>
                </a:solidFill>
              </a:defRPr>
            </a:lvl5pPr>
            <a:lvl6pPr marL="0" indent="0">
              <a:lnSpc>
                <a:spcPts val="3200"/>
              </a:lnSpc>
              <a:spcBef>
                <a:spcPts val="900"/>
              </a:spcBef>
              <a:buFont typeface="Arial" panose="020B0604020202020204" pitchFamily="34" charset="0"/>
              <a:buNone/>
              <a:defRPr sz="2800" b="0">
                <a:solidFill>
                  <a:schemeClr val="accent1"/>
                </a:solidFill>
              </a:defRPr>
            </a:lvl6pPr>
            <a:lvl7pPr marL="0" indent="0">
              <a:lnSpc>
                <a:spcPts val="3200"/>
              </a:lnSpc>
              <a:spcBef>
                <a:spcPts val="900"/>
              </a:spcBef>
              <a:buFont typeface="Arial" panose="020B0604020202020204" pitchFamily="34" charset="0"/>
              <a:buNone/>
              <a:defRPr sz="2800" b="0">
                <a:solidFill>
                  <a:schemeClr val="accent1"/>
                </a:solidFill>
              </a:defRPr>
            </a:lvl7pPr>
            <a:lvl8pPr marL="0" indent="0">
              <a:lnSpc>
                <a:spcPts val="3200"/>
              </a:lnSpc>
              <a:spcBef>
                <a:spcPts val="900"/>
              </a:spcBef>
              <a:buFont typeface="Arial" panose="020B0604020202020204" pitchFamily="34" charset="0"/>
              <a:buNone/>
              <a:defRPr sz="2800" b="0">
                <a:solidFill>
                  <a:schemeClr val="accent1"/>
                </a:solidFill>
              </a:defRPr>
            </a:lvl8pPr>
            <a:lvl9pPr marL="0" indent="0">
              <a:lnSpc>
                <a:spcPts val="3200"/>
              </a:lnSpc>
              <a:spcBef>
                <a:spcPts val="900"/>
              </a:spcBef>
              <a:buFont typeface="Arial" panose="020B0604020202020204" pitchFamily="34" charset="0"/>
              <a:buNone/>
              <a:defRPr sz="2800" b="0">
                <a:solidFill>
                  <a:schemeClr val="accent1"/>
                </a:solidFill>
              </a:defRPr>
            </a:lvl9pPr>
          </a:lstStyle>
          <a:p>
            <a:pPr lvl="0"/>
            <a:r>
              <a:rPr lang="en-US"/>
              <a:t>Slide Title 48 pt. Bold </a:t>
            </a:r>
            <a:br>
              <a:rPr lang="en-US"/>
            </a:br>
            <a:r>
              <a:rPr lang="en-US"/>
              <a:t>25%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29"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31"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35"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39"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56"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7"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8"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59"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0"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1"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2"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3"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4"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5"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6"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7"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8"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69"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0"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1"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32" name="TextBox 31"/>
          <p:cNvSpPr txBox="1"/>
          <p:nvPr userDrawn="1"/>
        </p:nvSpPr>
        <p:spPr>
          <a:xfrm>
            <a:off x="8531525" y="2247993"/>
            <a:ext cx="3657600"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pic>
        <p:nvPicPr>
          <p:cNvPr id="34" name="Picture 3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12775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Cover: Photo BG 25% Trans Green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accent1">
                  <a:alpha val="75000"/>
                </a:schemeClr>
              </a:gs>
              <a:gs pos="55000">
                <a:schemeClr val="tx1">
                  <a:alpha val="75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dirty="0"/>
          </a:p>
        </p:txBody>
      </p:sp>
      <p:sp>
        <p:nvSpPr>
          <p:cNvPr id="35" name="Rectangle 34"/>
          <p:cNvSpPr/>
          <p:nvPr userDrawn="1"/>
        </p:nvSpPr>
        <p:spPr>
          <a:xfrm>
            <a:off x="8534401" y="0"/>
            <a:ext cx="3659628" cy="6858000"/>
          </a:xfrm>
          <a:prstGeom prst="rect">
            <a:avLst/>
          </a:prstGeom>
          <a:blipFill dpi="0" rotWithShape="1">
            <a:blip r:embed="rId2">
              <a:alphaModFix amt="10000"/>
            </a:blip>
            <a:srcRect/>
            <a:stretch>
              <a:fillRect l="-2330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10"/>
          <p:cNvSpPr>
            <a:spLocks noGrp="1"/>
          </p:cNvSpPr>
          <p:nvPr>
            <p:ph type="body" sz="quarter" idx="13" hasCustomPrompt="1"/>
          </p:nvPr>
        </p:nvSpPr>
        <p:spPr>
          <a:xfrm>
            <a:off x="-1" y="5789019"/>
            <a:ext cx="8531352"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Month Day, 20XX 11 pt.</a:t>
            </a:r>
            <a:endParaRPr lang="en-US" dirty="0"/>
          </a:p>
        </p:txBody>
      </p:sp>
      <p:sp>
        <p:nvSpPr>
          <p:cNvPr id="4" name="Text Placeholder 3"/>
          <p:cNvSpPr>
            <a:spLocks noGrp="1"/>
          </p:cNvSpPr>
          <p:nvPr>
            <p:ph type="body" sz="quarter" idx="10" hasCustomPrompt="1"/>
          </p:nvPr>
        </p:nvSpPr>
        <p:spPr>
          <a:xfrm>
            <a:off x="-1" y="1645407"/>
            <a:ext cx="8531352" cy="563231"/>
          </a:xfrm>
          <a:prstGeom prst="rect">
            <a:avLst/>
          </a:prstGeom>
        </p:spPr>
        <p:txBody>
          <a:bodyPr wrap="square" lIns="685800" tIns="0" rIns="685800" bIns="365760" anchor="b" anchorCtr="0">
            <a:spAutoFit/>
          </a:bodyPr>
          <a:lstStyle>
            <a:lvl1pPr marL="0" indent="0">
              <a:buNone/>
              <a:defRPr sz="1401">
                <a:solidFill>
                  <a:schemeClr val="accent5"/>
                </a:solidFill>
              </a:defRPr>
            </a:lvl1pPr>
            <a:lvl2pPr marL="0" indent="0">
              <a:buNone/>
              <a:defRPr sz="1400">
                <a:solidFill>
                  <a:schemeClr val="accent5"/>
                </a:solidFill>
              </a:defRPr>
            </a:lvl2pPr>
            <a:lvl3pPr marL="0" indent="0">
              <a:buNone/>
              <a:defRPr sz="1400">
                <a:solidFill>
                  <a:schemeClr val="accent5"/>
                </a:solidFill>
              </a:defRPr>
            </a:lvl3pPr>
            <a:lvl4pPr marL="0" indent="0">
              <a:buNone/>
              <a:defRPr sz="1400">
                <a:solidFill>
                  <a:schemeClr val="accent5"/>
                </a:solidFill>
              </a:defRPr>
            </a:lvl4pPr>
            <a:lvl5pPr marL="0" indent="0">
              <a:buNone/>
              <a:defRPr sz="1400">
                <a:solidFill>
                  <a:schemeClr val="accent5"/>
                </a:solidFill>
              </a:defRPr>
            </a:lvl5pPr>
            <a:lvl6pPr marL="0" indent="0">
              <a:buNone/>
              <a:defRPr sz="1400">
                <a:solidFill>
                  <a:schemeClr val="accent5"/>
                </a:solidFill>
              </a:defRPr>
            </a:lvl6pPr>
            <a:lvl7pPr marL="0" indent="0">
              <a:buNone/>
              <a:defRPr sz="1400">
                <a:solidFill>
                  <a:schemeClr val="accent5"/>
                </a:solidFill>
              </a:defRPr>
            </a:lvl7pPr>
            <a:lvl8pPr marL="0" indent="0">
              <a:buNone/>
              <a:defRPr sz="1400">
                <a:solidFill>
                  <a:schemeClr val="accent5"/>
                </a:solidFill>
              </a:defRPr>
            </a:lvl8pPr>
          </a:lstStyle>
          <a:p>
            <a:pPr lvl="7"/>
            <a:r>
              <a:rPr lang="en-US" dirty="0"/>
              <a:t>Presentation Eyebrow 14 pt. (Example: Proposal for XYZ Company) </a:t>
            </a:r>
          </a:p>
        </p:txBody>
      </p:sp>
      <p:sp>
        <p:nvSpPr>
          <p:cNvPr id="6" name="Text Placeholder 5"/>
          <p:cNvSpPr>
            <a:spLocks noGrp="1"/>
          </p:cNvSpPr>
          <p:nvPr>
            <p:ph type="body" sz="quarter" idx="11" hasCustomPrompt="1"/>
          </p:nvPr>
        </p:nvSpPr>
        <p:spPr>
          <a:xfrm>
            <a:off x="-1" y="2232026"/>
            <a:ext cx="8531352" cy="3551554"/>
          </a:xfrm>
          <a:prstGeom prst="rect">
            <a:avLst/>
          </a:prstGeom>
          <a:ln>
            <a:noFill/>
          </a:ln>
        </p:spPr>
        <p:txBody>
          <a:bodyPr lIns="685800" tIns="0" rIns="685800" bIns="0" anchor="t" anchorCtr="0">
            <a:noAutofit/>
          </a:bodyPr>
          <a:lstStyle>
            <a:lvl1pPr marL="0" indent="0">
              <a:lnSpc>
                <a:spcPts val="5001"/>
              </a:lnSpc>
              <a:spcBef>
                <a:spcPts val="0"/>
              </a:spcBef>
              <a:buNone/>
              <a:defRPr sz="4800" b="1" baseline="0">
                <a:solidFill>
                  <a:schemeClr val="bg1"/>
                </a:solidFill>
              </a:defRPr>
            </a:lvl1pPr>
            <a:lvl2pPr marL="0" indent="0">
              <a:lnSpc>
                <a:spcPts val="3200"/>
              </a:lnSpc>
              <a:spcBef>
                <a:spcPts val="900"/>
              </a:spcBef>
              <a:buNone/>
              <a:defRPr sz="2800" b="0" i="0">
                <a:solidFill>
                  <a:schemeClr val="accent1"/>
                </a:solidFill>
              </a:defRPr>
            </a:lvl2pPr>
            <a:lvl3pPr marL="0" indent="0">
              <a:lnSpc>
                <a:spcPts val="4201"/>
              </a:lnSpc>
              <a:buFont typeface="Arial" panose="020B0604020202020204" pitchFamily="34" charset="0"/>
              <a:buNone/>
              <a:defRPr sz="2800" b="0">
                <a:solidFill>
                  <a:schemeClr val="accent1"/>
                </a:solidFill>
              </a:defRPr>
            </a:lvl3pPr>
            <a:lvl4pPr marL="0" indent="0">
              <a:lnSpc>
                <a:spcPts val="4201"/>
              </a:lnSpc>
              <a:buFont typeface="Arial" panose="020B0604020202020204" pitchFamily="34" charset="0"/>
              <a:buNone/>
              <a:defRPr sz="2800" b="0">
                <a:solidFill>
                  <a:schemeClr val="accent1"/>
                </a:solidFill>
              </a:defRPr>
            </a:lvl4pPr>
            <a:lvl5pPr marL="0" indent="0">
              <a:lnSpc>
                <a:spcPts val="4201"/>
              </a:lnSpc>
              <a:buFont typeface="Arial" panose="020B0604020202020204" pitchFamily="34" charset="0"/>
              <a:buNone/>
              <a:defRPr sz="2800" b="0">
                <a:solidFill>
                  <a:schemeClr val="accent1"/>
                </a:solidFill>
              </a:defRPr>
            </a:lvl5pPr>
            <a:lvl6pPr marL="0" indent="0">
              <a:buNone/>
              <a:defRPr sz="2800" b="0">
                <a:solidFill>
                  <a:schemeClr val="accent1"/>
                </a:solidFill>
              </a:defRPr>
            </a:lvl6pPr>
            <a:lvl7pPr marL="0" indent="0">
              <a:buNone/>
              <a:defRPr sz="2800" b="0">
                <a:solidFill>
                  <a:schemeClr val="accent1"/>
                </a:solidFill>
              </a:defRPr>
            </a:lvl7pPr>
            <a:lvl8pPr marL="0" indent="0">
              <a:buNone/>
              <a:defRPr sz="2800" b="0">
                <a:solidFill>
                  <a:schemeClr val="accent1"/>
                </a:solidFill>
              </a:defRPr>
            </a:lvl8pPr>
            <a:lvl9pPr marL="0" indent="0">
              <a:buNone/>
              <a:defRPr sz="2800" b="0">
                <a:solidFill>
                  <a:schemeClr val="accent1"/>
                </a:solidFill>
              </a:defRPr>
            </a:lvl9pPr>
          </a:lstStyle>
          <a:p>
            <a:pPr lvl="0"/>
            <a:r>
              <a:rPr lang="en-US"/>
              <a:t>Slide Title 48 pt. Bold </a:t>
            </a:r>
            <a:br>
              <a:rPr lang="en-US"/>
            </a:br>
            <a:r>
              <a:rPr lang="en-US"/>
              <a:t>25% Transparency </a:t>
            </a:r>
          </a:p>
          <a:p>
            <a:pPr lvl="1"/>
            <a:r>
              <a:rPr lang="en-US"/>
              <a:t>Click “Increase List Level” to produce this style subhead 28 pt.</a:t>
            </a:r>
          </a:p>
        </p:txBody>
      </p:sp>
      <p:sp>
        <p:nvSpPr>
          <p:cNvPr id="30" name="TextBox 29"/>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a:t>
            </a:r>
            <a:r>
              <a:rPr lang="en-US" sz="800" b="0" dirty="0" err="1">
                <a:solidFill>
                  <a:schemeClr val="bg1">
                    <a:alpha val="40000"/>
                  </a:schemeClr>
                </a:solidFill>
              </a:rPr>
              <a:t>Faegre</a:t>
            </a:r>
            <a:r>
              <a:rPr lang="en-US" sz="800" b="0" dirty="0">
                <a:solidFill>
                  <a:schemeClr val="bg1">
                    <a:alpha val="40000"/>
                  </a:schemeClr>
                </a:solidFill>
              </a:rPr>
              <a:t> Drinker Biddle &amp; </a:t>
            </a:r>
            <a:r>
              <a:rPr lang="en-US" sz="800" b="0" dirty="0" err="1">
                <a:solidFill>
                  <a:schemeClr val="bg1">
                    <a:alpha val="40000"/>
                  </a:schemeClr>
                </a:solidFill>
              </a:rPr>
              <a:t>Reath</a:t>
            </a:r>
            <a:r>
              <a:rPr lang="en-US" sz="800" b="0" dirty="0">
                <a:solidFill>
                  <a:schemeClr val="bg1">
                    <a:alpha val="40000"/>
                  </a:schemeClr>
                </a:solidFill>
              </a:rPr>
              <a:t> LLP. All Rights Reserved. Privileged &amp; Confidential.</a:t>
            </a:r>
          </a:p>
        </p:txBody>
      </p:sp>
      <p:sp>
        <p:nvSpPr>
          <p:cNvPr id="56" name="TextBox 55"/>
          <p:cNvSpPr txBox="1"/>
          <p:nvPr userDrawn="1"/>
        </p:nvSpPr>
        <p:spPr>
          <a:xfrm>
            <a:off x="8531525" y="2247993"/>
            <a:ext cx="3657600" cy="200182"/>
          </a:xfrm>
          <a:prstGeom prst="rect">
            <a:avLst/>
          </a:prstGeom>
          <a:noFill/>
        </p:spPr>
        <p:txBody>
          <a:bodyPr wrap="square" lIns="685799" tIns="0" rIns="685799" bIns="45719" rtlCol="0">
            <a:spAutoFit/>
          </a:bodyPr>
          <a:lstStyle/>
          <a:p>
            <a:r>
              <a:rPr lang="en-US" sz="1001" dirty="0">
                <a:solidFill>
                  <a:schemeClr val="accent5"/>
                </a:solidFill>
              </a:rPr>
              <a:t>Presented by:</a:t>
            </a:r>
          </a:p>
        </p:txBody>
      </p:sp>
      <p:sp>
        <p:nvSpPr>
          <p:cNvPr id="57" name="Text Placeholder 70"/>
          <p:cNvSpPr>
            <a:spLocks noGrp="1"/>
          </p:cNvSpPr>
          <p:nvPr>
            <p:ph type="body" sz="quarter" idx="14" hasCustomPrompt="1"/>
          </p:nvPr>
        </p:nvSpPr>
        <p:spPr>
          <a:xfrm>
            <a:off x="8531525" y="2610836"/>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58" name="Text Placeholder 70"/>
          <p:cNvSpPr>
            <a:spLocks noGrp="1"/>
          </p:cNvSpPr>
          <p:nvPr>
            <p:ph type="body" sz="quarter" idx="15" hasCustomPrompt="1"/>
          </p:nvPr>
        </p:nvSpPr>
        <p:spPr>
          <a:xfrm>
            <a:off x="8531525" y="2798402"/>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59" name="Text Placeholder 70"/>
          <p:cNvSpPr>
            <a:spLocks noGrp="1"/>
          </p:cNvSpPr>
          <p:nvPr>
            <p:ph type="body" sz="quarter" idx="16" hasCustomPrompt="1"/>
          </p:nvPr>
        </p:nvSpPr>
        <p:spPr>
          <a:xfrm>
            <a:off x="8531525" y="2954295"/>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0" name="Text Placeholder 70"/>
          <p:cNvSpPr>
            <a:spLocks noGrp="1"/>
          </p:cNvSpPr>
          <p:nvPr>
            <p:ph type="body" sz="quarter" idx="17" hasCustomPrompt="1"/>
          </p:nvPr>
        </p:nvSpPr>
        <p:spPr>
          <a:xfrm>
            <a:off x="8531525" y="3110174"/>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1" name="Text Placeholder 70"/>
          <p:cNvSpPr>
            <a:spLocks noGrp="1"/>
          </p:cNvSpPr>
          <p:nvPr>
            <p:ph type="body" sz="quarter" idx="18" hasCustomPrompt="1"/>
          </p:nvPr>
        </p:nvSpPr>
        <p:spPr>
          <a:xfrm>
            <a:off x="8531525" y="3544411"/>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2" name="Text Placeholder 70"/>
          <p:cNvSpPr>
            <a:spLocks noGrp="1"/>
          </p:cNvSpPr>
          <p:nvPr>
            <p:ph type="body" sz="quarter" idx="19" hasCustomPrompt="1"/>
          </p:nvPr>
        </p:nvSpPr>
        <p:spPr>
          <a:xfrm>
            <a:off x="8531525" y="373197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3" name="Text Placeholder 70"/>
          <p:cNvSpPr>
            <a:spLocks noGrp="1"/>
          </p:cNvSpPr>
          <p:nvPr>
            <p:ph type="body" sz="quarter" idx="20" hasCustomPrompt="1"/>
          </p:nvPr>
        </p:nvSpPr>
        <p:spPr>
          <a:xfrm>
            <a:off x="8531525" y="388786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4" name="Text Placeholder 70"/>
          <p:cNvSpPr>
            <a:spLocks noGrp="1"/>
          </p:cNvSpPr>
          <p:nvPr>
            <p:ph type="body" sz="quarter" idx="21" hasCustomPrompt="1"/>
          </p:nvPr>
        </p:nvSpPr>
        <p:spPr>
          <a:xfrm>
            <a:off x="8531525" y="4043748"/>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5" name="Text Placeholder 70"/>
          <p:cNvSpPr>
            <a:spLocks noGrp="1"/>
          </p:cNvSpPr>
          <p:nvPr>
            <p:ph type="body" sz="quarter" idx="22" hasCustomPrompt="1"/>
          </p:nvPr>
        </p:nvSpPr>
        <p:spPr>
          <a:xfrm>
            <a:off x="8531525" y="4475608"/>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66" name="Text Placeholder 70"/>
          <p:cNvSpPr>
            <a:spLocks noGrp="1"/>
          </p:cNvSpPr>
          <p:nvPr>
            <p:ph type="body" sz="quarter" idx="23" hasCustomPrompt="1"/>
          </p:nvPr>
        </p:nvSpPr>
        <p:spPr>
          <a:xfrm>
            <a:off x="8531525" y="4663173"/>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67" name="Text Placeholder 70"/>
          <p:cNvSpPr>
            <a:spLocks noGrp="1"/>
          </p:cNvSpPr>
          <p:nvPr>
            <p:ph type="body" sz="quarter" idx="24" hasCustomPrompt="1"/>
          </p:nvPr>
        </p:nvSpPr>
        <p:spPr>
          <a:xfrm>
            <a:off x="8531525" y="4819067"/>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68" name="Text Placeholder 70"/>
          <p:cNvSpPr>
            <a:spLocks noGrp="1"/>
          </p:cNvSpPr>
          <p:nvPr>
            <p:ph type="body" sz="quarter" idx="25" hasCustomPrompt="1"/>
          </p:nvPr>
        </p:nvSpPr>
        <p:spPr>
          <a:xfrm>
            <a:off x="8531525" y="4974946"/>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69" name="Text Placeholder 70"/>
          <p:cNvSpPr>
            <a:spLocks noGrp="1"/>
          </p:cNvSpPr>
          <p:nvPr>
            <p:ph type="body" sz="quarter" idx="26" hasCustomPrompt="1"/>
          </p:nvPr>
        </p:nvSpPr>
        <p:spPr>
          <a:xfrm>
            <a:off x="8531525" y="5406263"/>
            <a:ext cx="3657600" cy="184794"/>
          </a:xfrm>
          <a:prstGeom prst="rect">
            <a:avLst/>
          </a:prstGeom>
        </p:spPr>
        <p:txBody>
          <a:bodyPr lIns="685800" tIns="0" rIns="685800" bIns="45720">
            <a:spAutoFit/>
          </a:bodyPr>
          <a:lstStyle>
            <a:lvl1pPr marL="0" indent="0">
              <a:buNone/>
              <a:defRPr sz="1001" b="1" baseline="0">
                <a:solidFill>
                  <a:schemeClr val="bg1"/>
                </a:solidFill>
              </a:defRPr>
            </a:lvl1pPr>
          </a:lstStyle>
          <a:p>
            <a:r>
              <a:rPr lang="en-US" dirty="0"/>
              <a:t>First A. Last Name 10 pt. Bold</a:t>
            </a:r>
          </a:p>
        </p:txBody>
      </p:sp>
      <p:sp>
        <p:nvSpPr>
          <p:cNvPr id="70" name="Text Placeholder 70"/>
          <p:cNvSpPr>
            <a:spLocks noGrp="1"/>
          </p:cNvSpPr>
          <p:nvPr>
            <p:ph type="body" sz="quarter" idx="27" hasCustomPrompt="1"/>
          </p:nvPr>
        </p:nvSpPr>
        <p:spPr>
          <a:xfrm>
            <a:off x="8531525" y="5593829"/>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dirty="0"/>
              <a:t>Title 8 pt.</a:t>
            </a:r>
          </a:p>
        </p:txBody>
      </p:sp>
      <p:sp>
        <p:nvSpPr>
          <p:cNvPr id="71" name="Text Placeholder 70"/>
          <p:cNvSpPr>
            <a:spLocks noGrp="1"/>
          </p:cNvSpPr>
          <p:nvPr>
            <p:ph type="body" sz="quarter" idx="28" hasCustomPrompt="1"/>
          </p:nvPr>
        </p:nvSpPr>
        <p:spPr>
          <a:xfrm>
            <a:off x="8531525" y="574972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Practice Group/Department – 8 pt.</a:t>
            </a:r>
            <a:endParaRPr lang="en-US" dirty="0"/>
          </a:p>
        </p:txBody>
      </p:sp>
      <p:sp>
        <p:nvSpPr>
          <p:cNvPr id="72" name="Text Placeholder 70"/>
          <p:cNvSpPr>
            <a:spLocks noGrp="1"/>
          </p:cNvSpPr>
          <p:nvPr>
            <p:ph type="body" sz="quarter" idx="29" hasCustomPrompt="1"/>
          </p:nvPr>
        </p:nvSpPr>
        <p:spPr>
          <a:xfrm>
            <a:off x="8531525" y="5905601"/>
            <a:ext cx="3657600" cy="129266"/>
          </a:xfrm>
          <a:prstGeom prst="rect">
            <a:avLst/>
          </a:prstGeom>
        </p:spPr>
        <p:txBody>
          <a:bodyPr lIns="685800" tIns="0" rIns="685800" bIns="18288">
            <a:spAutoFit/>
          </a:bodyPr>
          <a:lstStyle>
            <a:lvl1pPr marL="0" indent="0">
              <a:buNone/>
              <a:defRPr sz="800" b="0" baseline="0">
                <a:solidFill>
                  <a:schemeClr val="bg1"/>
                </a:solidFill>
              </a:defRPr>
            </a:lvl1pPr>
          </a:lstStyle>
          <a:p>
            <a:r>
              <a:rPr lang="en-US"/>
              <a:t>Office/City – 8 pt.</a:t>
            </a:r>
            <a:endParaRPr lang="en-US" dirty="0"/>
          </a:p>
        </p:txBody>
      </p:sp>
      <p:sp>
        <p:nvSpPr>
          <p:cNvPr id="73" name="Text Placeholder 70"/>
          <p:cNvSpPr>
            <a:spLocks noGrp="1"/>
          </p:cNvSpPr>
          <p:nvPr>
            <p:ph type="body" sz="quarter" idx="34" hasCustomPrompt="1"/>
          </p:nvPr>
        </p:nvSpPr>
        <p:spPr>
          <a:xfrm>
            <a:off x="8531525" y="3266053"/>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4" name="Text Placeholder 70"/>
          <p:cNvSpPr>
            <a:spLocks noGrp="1"/>
          </p:cNvSpPr>
          <p:nvPr>
            <p:ph type="body" sz="quarter" idx="35" hasCustomPrompt="1"/>
          </p:nvPr>
        </p:nvSpPr>
        <p:spPr>
          <a:xfrm>
            <a:off x="8531525" y="4199628"/>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5" name="Text Placeholder 70"/>
          <p:cNvSpPr>
            <a:spLocks noGrp="1"/>
          </p:cNvSpPr>
          <p:nvPr>
            <p:ph type="body" sz="quarter" idx="36" hasCustomPrompt="1"/>
          </p:nvPr>
        </p:nvSpPr>
        <p:spPr>
          <a:xfrm>
            <a:off x="8531525" y="5130825"/>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6" name="Text Placeholder 70"/>
          <p:cNvSpPr>
            <a:spLocks noGrp="1"/>
          </p:cNvSpPr>
          <p:nvPr>
            <p:ph type="body" sz="quarter" idx="37" hasCustomPrompt="1"/>
          </p:nvPr>
        </p:nvSpPr>
        <p:spPr>
          <a:xfrm>
            <a:off x="8531525" y="6061481"/>
            <a:ext cx="3657600" cy="110800"/>
          </a:xfrm>
          <a:prstGeom prst="rect">
            <a:avLst/>
          </a:prstGeom>
        </p:spPr>
        <p:txBody>
          <a:bodyPr lIns="685800" tIns="0" rIns="457200" bIns="0">
            <a:spAutoFit/>
          </a:bodyPr>
          <a:lstStyle>
            <a:lvl1pPr marL="0" indent="0">
              <a:spcBef>
                <a:spcPts val="0"/>
              </a:spcBef>
              <a:buNone/>
              <a:defRPr sz="800" b="0" baseline="0">
                <a:solidFill>
                  <a:schemeClr val="bg1"/>
                </a:solidFill>
              </a:defRPr>
            </a:lvl1pPr>
          </a:lstStyle>
          <a:p>
            <a:r>
              <a:rPr lang="en-US"/>
              <a:t>+1 555 123 4567 or first.last@faegredrinker.com (lc)</a:t>
            </a:r>
            <a:endParaRPr lang="en-US" dirty="0"/>
          </a:p>
        </p:txBody>
      </p:sp>
      <p:sp>
        <p:nvSpPr>
          <p:cNvPr id="77" name="Picture Placeholder 4"/>
          <p:cNvSpPr>
            <a:spLocks noGrp="1" noChangeAspect="1"/>
          </p:cNvSpPr>
          <p:nvPr>
            <p:ph type="pic" sz="quarter" idx="38" hasCustomPrompt="1"/>
          </p:nvPr>
        </p:nvSpPr>
        <p:spPr>
          <a:xfrm>
            <a:off x="8336044" y="2607407"/>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8" name="Picture Placeholder 4"/>
          <p:cNvSpPr>
            <a:spLocks noGrp="1" noChangeAspect="1"/>
          </p:cNvSpPr>
          <p:nvPr>
            <p:ph type="pic" sz="quarter" idx="39" hasCustomPrompt="1"/>
          </p:nvPr>
        </p:nvSpPr>
        <p:spPr>
          <a:xfrm>
            <a:off x="8336044" y="3539719"/>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9" name="Picture Placeholder 4"/>
          <p:cNvSpPr>
            <a:spLocks noGrp="1" noChangeAspect="1"/>
          </p:cNvSpPr>
          <p:nvPr>
            <p:ph type="pic" sz="quarter" idx="40" hasCustomPrompt="1"/>
          </p:nvPr>
        </p:nvSpPr>
        <p:spPr>
          <a:xfrm>
            <a:off x="8336044" y="4472031"/>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80" name="Picture Placeholder 4"/>
          <p:cNvSpPr>
            <a:spLocks noGrp="1" noChangeAspect="1"/>
          </p:cNvSpPr>
          <p:nvPr>
            <p:ph type="pic" sz="quarter" idx="41" hasCustomPrompt="1"/>
          </p:nvPr>
        </p:nvSpPr>
        <p:spPr>
          <a:xfrm>
            <a:off x="8336044" y="5400333"/>
            <a:ext cx="685801" cy="6858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pic>
        <p:nvPicPr>
          <p:cNvPr id="34" name="Picture 3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89634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740679641"/>
      </p:ext>
    </p:extLst>
  </p:cSld>
  <p:clrMapOvr>
    <a:masterClrMapping/>
  </p:clrMapOvr>
  <p:transition spd="med">
    <p:fade/>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659B731F-43F0-4366-AD50-CFA2C25A08E6}"/>
              </a:ext>
            </a:extLst>
          </p:cNvPr>
          <p:cNvSpPr>
            <a:spLocks noGrp="1"/>
          </p:cNvSpPr>
          <p:nvPr>
            <p:ph type="ftr" sz="quarter" idx="10"/>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1780702694"/>
      </p:ext>
    </p:extLst>
  </p:cSld>
  <p:clrMapOvr>
    <a:masterClrMapping/>
  </p:clrMapOvr>
  <p:transition spd="med">
    <p:fade/>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257065720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219778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746607"/>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
            <a:ext cx="12192000" cy="1532727"/>
          </a:xfrm>
          <a:prstGeom prst="rect">
            <a:avLst/>
          </a:prstGeom>
        </p:spPr>
        <p:txBody>
          <a:bodyPr bIns="228600" rtlCol="0" anchor="t">
            <a:spAutoFit/>
          </a:bodyPr>
          <a:lstStyle>
            <a:lvl1pPr algn="l">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4">
            <a:extLst>
              <a:ext uri="{FF2B5EF4-FFF2-40B4-BE49-F238E27FC236}">
                <a16:creationId xmlns:a16="http://schemas.microsoft.com/office/drawing/2014/main" id="{436A0118-E6DA-42F9-9352-28C52E614068}"/>
              </a:ext>
            </a:extLst>
          </p:cNvPr>
          <p:cNvSpPr>
            <a:spLocks noGrp="1"/>
          </p:cNvSpPr>
          <p:nvPr>
            <p:ph type="ftr" sz="quarter" idx="11"/>
          </p:nvPr>
        </p:nvSpPr>
        <p:spPr>
          <a:xfrm>
            <a:off x="5718175" y="6280150"/>
            <a:ext cx="4946650" cy="577850"/>
          </a:xfrm>
          <a:prstGeom prst="rect">
            <a:avLst/>
          </a:prstGeom>
        </p:spPr>
        <p:txBody>
          <a:bodyPr vert="horz" lIns="91440" tIns="45720" rIns="365760" bIns="45720" rtlCol="0" anchor="ctr"/>
          <a:lstStyle>
            <a:lvl1pPr algn="r" eaLnBrk="1" fontAlgn="auto" hangingPunct="1">
              <a:spcBef>
                <a:spcPts val="0"/>
              </a:spcBef>
              <a:spcAft>
                <a:spcPts val="0"/>
              </a:spcAft>
              <a:defRPr sz="800" b="1">
                <a:solidFill>
                  <a:srgbClr val="5B7F95"/>
                </a:solidFill>
                <a:latin typeface="+mn-lt"/>
              </a:defRPr>
            </a:lvl1pPr>
          </a:lstStyle>
          <a:p>
            <a:pPr>
              <a:defRPr/>
            </a:pPr>
            <a:r>
              <a:rPr lang="en-US"/>
              <a:t>Investment Management Capabilities</a:t>
            </a:r>
          </a:p>
        </p:txBody>
      </p:sp>
    </p:spTree>
    <p:extLst>
      <p:ext uri="{BB962C8B-B14F-4D97-AF65-F5344CB8AC3E}">
        <p14:creationId xmlns:p14="http://schemas.microsoft.com/office/powerpoint/2010/main" val="2686363922"/>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Photo BG 80% Trans Presenters Right">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bg2">
                  <a:alpha val="90000"/>
                </a:schemeClr>
              </a:gs>
              <a:gs pos="55000">
                <a:srgbClr val="213442">
                  <a:alpha val="90000"/>
                </a:srgb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pic>
        <p:nvPicPr>
          <p:cNvPr id="3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37" name="Text Placeholder 10"/>
          <p:cNvSpPr>
            <a:spLocks noGrp="1"/>
          </p:cNvSpPr>
          <p:nvPr>
            <p:ph type="body" sz="quarter" idx="13" hasCustomPrompt="1"/>
          </p:nvPr>
        </p:nvSpPr>
        <p:spPr>
          <a:xfrm>
            <a:off x="-1" y="5892339"/>
            <a:ext cx="8520547" cy="365293"/>
          </a:xfrm>
          <a:prstGeom prst="rect">
            <a:avLst/>
          </a:prstGeom>
        </p:spPr>
        <p:txBody>
          <a:bodyPr wrap="square" lIns="685800" tIns="228600" rIns="685800" bIns="0" anchor="b" anchorCtr="0">
            <a:spAutoFit/>
          </a:bodyPr>
          <a:lstStyle>
            <a:lvl1pPr marL="0" indent="0">
              <a:buNone/>
              <a:defRPr sz="971">
                <a:solidFill>
                  <a:schemeClr val="bg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41"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2"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3"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4"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5"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6" name="TextBox 45"/>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7"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48"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9"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0"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1" name="Text Placeholder 70"/>
          <p:cNvSpPr>
            <a:spLocks noGrp="1"/>
          </p:cNvSpPr>
          <p:nvPr>
            <p:ph type="body" sz="quarter" idx="44"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2"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53"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4"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5"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2" name="Text Placeholder 70"/>
          <p:cNvSpPr>
            <a:spLocks noGrp="1"/>
          </p:cNvSpPr>
          <p:nvPr>
            <p:ph type="body" sz="quarter" idx="50"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73"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74"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75"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76"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7" name="Text Placeholder 70"/>
          <p:cNvSpPr>
            <a:spLocks noGrp="1"/>
          </p:cNvSpPr>
          <p:nvPr>
            <p:ph type="body" sz="quarter" idx="56"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30"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indent="0">
              <a:lnSpc>
                <a:spcPct val="100000"/>
              </a:lnSpc>
              <a:spcBef>
                <a:spcPts val="0"/>
              </a:spcBef>
              <a:buNone/>
              <a:defRPr sz="4236"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48 pt. Bold 80% Transparency</a:t>
            </a:r>
          </a:p>
          <a:p>
            <a:pPr lvl="1"/>
            <a:r>
              <a:rPr lang="en-US" dirty="0"/>
              <a:t>Click “Increase List Level” to </a:t>
            </a:r>
            <a:br>
              <a:rPr lang="en-US" dirty="0"/>
            </a:br>
            <a:r>
              <a:rPr lang="en-US" dirty="0"/>
              <a:t>produce this style subhead 28 pt.</a:t>
            </a:r>
          </a:p>
        </p:txBody>
      </p:sp>
      <p:sp>
        <p:nvSpPr>
          <p:cNvPr id="31" name="Text Placeholder 3"/>
          <p:cNvSpPr>
            <a:spLocks noGrp="1"/>
          </p:cNvSpPr>
          <p:nvPr>
            <p:ph type="body" sz="quarter" idx="10" hasCustomPrompt="1"/>
          </p:nvPr>
        </p:nvSpPr>
        <p:spPr>
          <a:xfrm>
            <a:off x="1" y="1654832"/>
            <a:ext cx="8540920"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
        <p:nvSpPr>
          <p:cNvPr id="35" name="Rectangle 34"/>
          <p:cNvSpPr>
            <a:spLocks noChangeAspect="1"/>
          </p:cNvSpPr>
          <p:nvPr userDrawn="1"/>
        </p:nvSpPr>
        <p:spPr>
          <a:xfrm>
            <a:off x="8537693" y="0"/>
            <a:ext cx="3654307" cy="6858000"/>
          </a:xfrm>
          <a:prstGeom prst="rect">
            <a:avLst/>
          </a:prstGeom>
          <a:blipFill dpi="0" rotWithShape="1">
            <a:blip r:embed="rId3">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Tree>
    <p:extLst>
      <p:ext uri="{BB962C8B-B14F-4D97-AF65-F5344CB8AC3E}">
        <p14:creationId xmlns:p14="http://schemas.microsoft.com/office/powerpoint/2010/main" val="165411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Section Divider: Faegre Drinker Green">
    <p:bg>
      <p:bgPr>
        <a:gradFill>
          <a:gsLst>
            <a:gs pos="15000">
              <a:schemeClr val="accent1"/>
            </a:gs>
            <a:gs pos="85000">
              <a:schemeClr val="tx1"/>
            </a:gs>
          </a:gsLst>
          <a:lin ang="4200000" scaled="0"/>
        </a:gradFill>
        <a:effectLst/>
      </p:bgPr>
    </p:bg>
    <p:spTree>
      <p:nvGrpSpPr>
        <p:cNvPr id="1" name=""/>
        <p:cNvGrpSpPr/>
        <p:nvPr/>
      </p:nvGrpSpPr>
      <p:grpSpPr>
        <a:xfrm>
          <a:off x="0" y="0"/>
          <a:ext cx="0" cy="0"/>
          <a:chOff x="0" y="0"/>
          <a:chExt cx="0" cy="0"/>
        </a:xfrm>
      </p:grpSpPr>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5"/>
          <p:cNvSpPr>
            <a:spLocks noGrp="1"/>
          </p:cNvSpPr>
          <p:nvPr>
            <p:ph type="body" sz="quarter" idx="11" hasCustomPrompt="1"/>
          </p:nvPr>
        </p:nvSpPr>
        <p:spPr>
          <a:xfrm>
            <a:off x="0" y="1"/>
            <a:ext cx="12192000" cy="6268453"/>
          </a:xfrm>
          <a:prstGeom prst="rect">
            <a:avLst/>
          </a:prstGeom>
          <a:ln>
            <a:noFill/>
          </a:ln>
        </p:spPr>
        <p:txBody>
          <a:bodyPr lIns="685800" tIns="0" rIns="685800" bIns="0" anchor="ctr" anchorCtr="0">
            <a:noAutofit/>
          </a:bodyPr>
          <a:lstStyle>
            <a:lvl1pPr marL="0" marR="0" indent="0" algn="l" defTabSz="914384" rtl="0" eaLnBrk="1" fontAlgn="auto" latinLnBrk="0" hangingPunct="1">
              <a:lnSpc>
                <a:spcPts val="5001"/>
              </a:lnSpc>
              <a:spcBef>
                <a:spcPts val="0"/>
              </a:spcBef>
              <a:spcAft>
                <a:spcPts val="0"/>
              </a:spcAft>
              <a:buClrTx/>
              <a:buSzTx/>
              <a:buFont typeface="Arial" panose="020B0604020202020204" pitchFamily="34" charset="0"/>
              <a:buNone/>
              <a:tabLst/>
              <a:defRPr sz="4800" b="1" baseline="0">
                <a:solidFill>
                  <a:schemeClr val="bg1"/>
                </a:solidFill>
              </a:defRPr>
            </a:lvl1pPr>
            <a:lvl2pPr marL="0" indent="0">
              <a:lnSpc>
                <a:spcPct val="90000"/>
              </a:lnSpc>
              <a:spcBef>
                <a:spcPts val="500"/>
              </a:spcBef>
              <a:buNone/>
              <a:defRPr sz="2800" b="0" i="0">
                <a:solidFill>
                  <a:schemeClr val="accent5"/>
                </a:solidFill>
              </a:defRPr>
            </a:lvl2pPr>
            <a:lvl3pPr marL="0" indent="0">
              <a:lnSpc>
                <a:spcPct val="90000"/>
              </a:lnSpc>
              <a:spcBef>
                <a:spcPts val="500"/>
              </a:spcBef>
              <a:buFont typeface="Arial" panose="020B0604020202020204" pitchFamily="34" charset="0"/>
              <a:buNone/>
              <a:defRPr sz="2800" b="0">
                <a:solidFill>
                  <a:schemeClr val="accent5"/>
                </a:solidFill>
              </a:defRPr>
            </a:lvl3pPr>
            <a:lvl4pPr marL="0" indent="0">
              <a:lnSpc>
                <a:spcPct val="90000"/>
              </a:lnSpc>
              <a:spcBef>
                <a:spcPts val="500"/>
              </a:spcBef>
              <a:buFont typeface="Arial" panose="020B0604020202020204" pitchFamily="34" charset="0"/>
              <a:buNone/>
              <a:defRPr sz="2800" b="0">
                <a:solidFill>
                  <a:schemeClr val="accent5"/>
                </a:solidFill>
              </a:defRPr>
            </a:lvl4pPr>
            <a:lvl5pPr marL="0" indent="0">
              <a:lnSpc>
                <a:spcPct val="90000"/>
              </a:lnSpc>
              <a:spcBef>
                <a:spcPts val="500"/>
              </a:spcBef>
              <a:buFont typeface="Arial" panose="020B0604020202020204" pitchFamily="34" charset="0"/>
              <a:buNone/>
              <a:defRPr sz="2800" b="0">
                <a:solidFill>
                  <a:schemeClr val="accent5"/>
                </a:solidFill>
              </a:defRPr>
            </a:lvl5pPr>
            <a:lvl6pPr marL="0" indent="0">
              <a:lnSpc>
                <a:spcPct val="90000"/>
              </a:lnSpc>
              <a:spcBef>
                <a:spcPts val="500"/>
              </a:spcBef>
              <a:buNone/>
              <a:defRPr sz="2800" b="0">
                <a:solidFill>
                  <a:schemeClr val="accent5"/>
                </a:solidFill>
              </a:defRPr>
            </a:lvl6pPr>
            <a:lvl7pPr marL="0" indent="0">
              <a:buNone/>
              <a:defRPr sz="2800" b="0">
                <a:solidFill>
                  <a:schemeClr val="accent5"/>
                </a:solidFill>
              </a:defRPr>
            </a:lvl7pPr>
            <a:lvl8pPr marL="0" indent="0">
              <a:buNone/>
              <a:defRPr sz="2800" b="0">
                <a:solidFill>
                  <a:schemeClr val="accent5"/>
                </a:solidFill>
              </a:defRPr>
            </a:lvl8pPr>
            <a:lvl9pPr marL="0" indent="0">
              <a:lnSpc>
                <a:spcPct val="90000"/>
              </a:lnSpc>
              <a:spcBef>
                <a:spcPts val="500"/>
              </a:spcBef>
              <a:buNone/>
              <a:defRPr sz="2800" b="0">
                <a:solidFill>
                  <a:schemeClr val="accent5"/>
                </a:solidFill>
              </a:defRPr>
            </a:lvl9pPr>
          </a:lstStyle>
          <a:p>
            <a:pPr lvl="0"/>
            <a:r>
              <a:rPr lang="en-US" dirty="0"/>
              <a:t>Slide Title 48 pt. Bold</a:t>
            </a:r>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80561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Section Divider: Chartreuse">
    <p:bg>
      <p:bgPr>
        <a:gradFill>
          <a:gsLst>
            <a:gs pos="15000">
              <a:schemeClr val="accent5"/>
            </a:gs>
            <a:gs pos="85000">
              <a:srgbClr val="4B8A00"/>
            </a:gs>
          </a:gsLst>
          <a:lin ang="2160000" scaled="0"/>
        </a:gradFill>
        <a:effectLst/>
      </p:bgPr>
    </p:bg>
    <p:spTree>
      <p:nvGrpSpPr>
        <p:cNvPr id="1" name=""/>
        <p:cNvGrpSpPr/>
        <p:nvPr/>
      </p:nvGrpSpPr>
      <p:grpSpPr>
        <a:xfrm>
          <a:off x="0" y="0"/>
          <a:ext cx="0" cy="0"/>
          <a:chOff x="0" y="0"/>
          <a:chExt cx="0" cy="0"/>
        </a:xfrm>
      </p:grpSpPr>
      <p:sp>
        <p:nvSpPr>
          <p:cNvPr id="4" name="Rectangle 3"/>
          <p:cNvSpPr/>
          <p:nvPr userDrawn="1"/>
        </p:nvSpPr>
        <p:spPr>
          <a:xfrm>
            <a:off x="3049" y="0"/>
            <a:ext cx="12188952" cy="6271846"/>
          </a:xfrm>
          <a:prstGeom prst="rect">
            <a:avLst/>
          </a:prstGeom>
          <a:blipFill dpi="0" rotWithShape="1">
            <a:blip r:embed="rId2">
              <a:alphaModFix amt="20000"/>
            </a:blip>
            <a:srcRect/>
            <a:stretch>
              <a:fillRect b="-93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Text Placeholder 5"/>
          <p:cNvSpPr>
            <a:spLocks noGrp="1"/>
          </p:cNvSpPr>
          <p:nvPr>
            <p:ph type="body" sz="quarter" idx="11" hasCustomPrompt="1"/>
          </p:nvPr>
        </p:nvSpPr>
        <p:spPr>
          <a:xfrm>
            <a:off x="0" y="1"/>
            <a:ext cx="12192000" cy="6268453"/>
          </a:xfrm>
          <a:prstGeom prst="rect">
            <a:avLst/>
          </a:prstGeom>
          <a:ln>
            <a:noFill/>
          </a:ln>
        </p:spPr>
        <p:txBody>
          <a:bodyPr lIns="685800" tIns="0" rIns="685800" bIns="0" anchor="ctr" anchorCtr="0">
            <a:noAutofit/>
          </a:bodyPr>
          <a:lstStyle>
            <a:lvl1pPr marL="0" marR="0" indent="0" algn="l" defTabSz="914384" rtl="0" eaLnBrk="1" fontAlgn="auto" latinLnBrk="0" hangingPunct="1">
              <a:lnSpc>
                <a:spcPts val="5001"/>
              </a:lnSpc>
              <a:spcBef>
                <a:spcPts val="0"/>
              </a:spcBef>
              <a:spcAft>
                <a:spcPts val="0"/>
              </a:spcAft>
              <a:buClrTx/>
              <a:buSzTx/>
              <a:buFont typeface="Arial" panose="020B0604020202020204" pitchFamily="34" charset="0"/>
              <a:buNone/>
              <a:tabLst/>
              <a:defRPr sz="4800" b="1" baseline="0">
                <a:solidFill>
                  <a:schemeClr val="bg1"/>
                </a:solidFill>
              </a:defRPr>
            </a:lvl1pPr>
            <a:lvl2pPr marL="0" indent="0">
              <a:lnSpc>
                <a:spcPct val="90000"/>
              </a:lnSpc>
              <a:spcBef>
                <a:spcPts val="500"/>
              </a:spcBef>
              <a:buNone/>
              <a:defRPr sz="2800" b="0" i="0">
                <a:solidFill>
                  <a:schemeClr val="tx1"/>
                </a:solidFill>
              </a:defRPr>
            </a:lvl2pPr>
            <a:lvl3pPr marL="0" indent="0">
              <a:lnSpc>
                <a:spcPct val="90000"/>
              </a:lnSpc>
              <a:spcBef>
                <a:spcPts val="500"/>
              </a:spcBef>
              <a:buFont typeface="Arial" panose="020B0604020202020204" pitchFamily="34" charset="0"/>
              <a:buNone/>
              <a:defRPr sz="2800" b="0">
                <a:solidFill>
                  <a:schemeClr val="tx1"/>
                </a:solidFill>
              </a:defRPr>
            </a:lvl3pPr>
            <a:lvl4pPr marL="0" indent="0">
              <a:lnSpc>
                <a:spcPct val="90000"/>
              </a:lnSpc>
              <a:spcBef>
                <a:spcPts val="500"/>
              </a:spcBef>
              <a:buFont typeface="Arial" panose="020B0604020202020204" pitchFamily="34" charset="0"/>
              <a:buNone/>
              <a:defRPr sz="2800" b="0">
                <a:solidFill>
                  <a:schemeClr val="tx1"/>
                </a:solidFill>
              </a:defRPr>
            </a:lvl4pPr>
            <a:lvl5pPr marL="0" indent="0">
              <a:lnSpc>
                <a:spcPct val="90000"/>
              </a:lnSpc>
              <a:spcBef>
                <a:spcPts val="500"/>
              </a:spcBef>
              <a:buFont typeface="Arial" panose="020B0604020202020204" pitchFamily="34" charset="0"/>
              <a:buNone/>
              <a:defRPr sz="2800" b="0">
                <a:solidFill>
                  <a:schemeClr val="tx1"/>
                </a:solidFill>
              </a:defRPr>
            </a:lvl5pPr>
            <a:lvl6pPr marL="0" indent="0">
              <a:lnSpc>
                <a:spcPct val="90000"/>
              </a:lnSpc>
              <a:spcBef>
                <a:spcPts val="500"/>
              </a:spcBef>
              <a:buNone/>
              <a:defRPr sz="2800" b="0">
                <a:solidFill>
                  <a:schemeClr val="tx1"/>
                </a:solidFill>
              </a:defRPr>
            </a:lvl6pPr>
            <a:lvl7pPr marL="0" indent="0">
              <a:buNone/>
              <a:defRPr sz="2800" b="0">
                <a:solidFill>
                  <a:schemeClr val="tx1"/>
                </a:solidFill>
              </a:defRPr>
            </a:lvl7pPr>
            <a:lvl8pPr marL="0" indent="0">
              <a:buNone/>
              <a:defRPr sz="2800" b="0">
                <a:solidFill>
                  <a:schemeClr val="tx1"/>
                </a:solidFill>
              </a:defRPr>
            </a:lvl8pPr>
            <a:lvl9pPr marL="0" indent="0">
              <a:lnSpc>
                <a:spcPct val="90000"/>
              </a:lnSpc>
              <a:spcBef>
                <a:spcPts val="500"/>
              </a:spcBef>
              <a:buNone/>
              <a:defRPr sz="2800" b="0">
                <a:solidFill>
                  <a:schemeClr val="tx1"/>
                </a:solidFill>
              </a:defRPr>
            </a:lvl9pPr>
          </a:lstStyle>
          <a:p>
            <a:pPr lvl="0"/>
            <a:r>
              <a:rPr lang="en-US" dirty="0"/>
              <a:t>Slide Title 48 pt. Bold</a:t>
            </a:r>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130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Section Divider Slides: Photo Faegre Drink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4" name="Rectangle 3"/>
          <p:cNvSpPr/>
          <p:nvPr userDrawn="1"/>
        </p:nvSpPr>
        <p:spPr>
          <a:xfrm>
            <a:off x="2564296" y="1257714"/>
            <a:ext cx="2554551" cy="542278"/>
          </a:xfrm>
          <a:prstGeom prst="rect">
            <a:avLst/>
          </a:prstGeom>
        </p:spPr>
        <p:txBody>
          <a:bodyPr/>
          <a:lstStyle/>
          <a:p>
            <a:pPr lvl="0" indent="0">
              <a:lnSpc>
                <a:spcPct val="90000"/>
              </a:lnSpc>
              <a:spcBef>
                <a:spcPts val="1001"/>
              </a:spcBef>
              <a:buFont typeface="Arial" panose="020B0604020202020204" pitchFamily="34" charset="0"/>
              <a:buNone/>
            </a:pPr>
            <a:endParaRPr lang="en-US" sz="4800" b="1" dirty="0">
              <a:solidFill>
                <a:schemeClr val="bg1"/>
              </a:solidFill>
            </a:endParaRPr>
          </a:p>
        </p:txBody>
      </p:sp>
      <p:sp>
        <p:nvSpPr>
          <p:cNvPr id="12" name="Text Placeholder 11"/>
          <p:cNvSpPr>
            <a:spLocks noGrp="1"/>
          </p:cNvSpPr>
          <p:nvPr>
            <p:ph type="body" sz="quarter" idx="10" hasCustomPrompt="1"/>
          </p:nvPr>
        </p:nvSpPr>
        <p:spPr>
          <a:xfrm>
            <a:off x="2450431" y="1"/>
            <a:ext cx="7315200" cy="6260690"/>
          </a:xfrm>
          <a:prstGeom prst="rect">
            <a:avLst/>
          </a:prstGeom>
          <a:gradFill>
            <a:gsLst>
              <a:gs pos="15000">
                <a:schemeClr val="accent1">
                  <a:alpha val="85000"/>
                </a:schemeClr>
              </a:gs>
              <a:gs pos="85000">
                <a:schemeClr val="tx1">
                  <a:alpha val="90000"/>
                </a:schemeClr>
              </a:gs>
            </a:gsLst>
            <a:lin ang="2160000" scaled="0"/>
          </a:gradFill>
        </p:spPr>
        <p:txBody>
          <a:bodyPr lIns="228600" tIns="228600" rIns="228600" bIns="228600" anchor="ctr" anchorCtr="0"/>
          <a:lstStyle>
            <a:lvl1pPr marL="0" indent="0" algn="ctr">
              <a:buFontTx/>
              <a:buNone/>
              <a:defRPr sz="4800" b="1" baseline="0">
                <a:solidFill>
                  <a:schemeClr val="bg1"/>
                </a:solidFill>
              </a:defRPr>
            </a:lvl1pPr>
            <a:lvl2pPr marL="0" indent="0" algn="ctr">
              <a:buFontTx/>
              <a:buNone/>
              <a:defRPr sz="2800">
                <a:solidFill>
                  <a:schemeClr val="accent5"/>
                </a:solidFill>
              </a:defRPr>
            </a:lvl2pPr>
            <a:lvl3pPr marL="0" indent="0" algn="ctr">
              <a:buNone/>
              <a:defRPr sz="2800">
                <a:solidFill>
                  <a:schemeClr val="accent5"/>
                </a:solidFill>
              </a:defRPr>
            </a:lvl3pPr>
            <a:lvl4pPr marL="0" indent="0" algn="ctr">
              <a:buNone/>
              <a:defRPr sz="2800">
                <a:solidFill>
                  <a:schemeClr val="accent5"/>
                </a:solidFill>
              </a:defRPr>
            </a:lvl4pPr>
            <a:lvl5pPr marL="0" indent="0" algn="ctr">
              <a:buNone/>
              <a:defRPr sz="2800">
                <a:solidFill>
                  <a:schemeClr val="accent5"/>
                </a:solidFill>
              </a:defRPr>
            </a:lvl5pPr>
            <a:lvl6pPr marL="0" indent="0" algn="ctr">
              <a:buNone/>
              <a:defRPr sz="2800">
                <a:solidFill>
                  <a:schemeClr val="accent5"/>
                </a:solidFill>
              </a:defRPr>
            </a:lvl6pPr>
            <a:lvl7pPr marL="0" indent="0" algn="ctr">
              <a:buNone/>
              <a:defRPr sz="2800">
                <a:solidFill>
                  <a:schemeClr val="accent5"/>
                </a:solidFill>
              </a:defRPr>
            </a:lvl7pPr>
            <a:lvl8pPr marL="0" indent="0" algn="ctr">
              <a:buNone/>
              <a:defRPr sz="2800">
                <a:solidFill>
                  <a:schemeClr val="accent5"/>
                </a:solidFill>
              </a:defRPr>
            </a:lvl8pPr>
            <a:lvl9pPr marL="0" indent="0" algn="ctr">
              <a:buNone/>
              <a:defRPr sz="2800">
                <a:solidFill>
                  <a:schemeClr val="accent5"/>
                </a:solidFill>
              </a:defRPr>
            </a:lvl9pPr>
          </a:lstStyle>
          <a:p>
            <a:pPr lvl="0"/>
            <a:r>
              <a:rPr lang="en-US" dirty="0"/>
              <a:t>Section Divider</a:t>
            </a:r>
            <a:br>
              <a:rPr lang="en-US" dirty="0"/>
            </a:br>
            <a:r>
              <a:rPr lang="en-US" dirty="0"/>
              <a:t>Title 48 pt.</a:t>
            </a:r>
          </a:p>
          <a:p>
            <a:pPr lvl="1"/>
            <a:r>
              <a:rPr lang="en-US" dirty="0"/>
              <a:t>Click “Increase List Level” </a:t>
            </a:r>
            <a:r>
              <a:rPr lang="en-US"/>
              <a:t>to </a:t>
            </a:r>
            <a:br>
              <a:rPr lang="en-US"/>
            </a:br>
            <a:r>
              <a:rPr lang="en-US"/>
              <a:t>produce </a:t>
            </a:r>
            <a:r>
              <a:rPr lang="en-US" dirty="0"/>
              <a:t>this style subhead 28 </a:t>
            </a:r>
            <a:r>
              <a:rPr lang="en-US"/>
              <a:t>pt.</a:t>
            </a:r>
          </a:p>
        </p:txBody>
      </p:sp>
    </p:spTree>
    <p:extLst>
      <p:ext uri="{BB962C8B-B14F-4D97-AF65-F5344CB8AC3E}">
        <p14:creationId xmlns:p14="http://schemas.microsoft.com/office/powerpoint/2010/main" val="84690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7" orient="horz" pos="1968">
          <p15:clr>
            <a:srgbClr val="FBAE40"/>
          </p15:clr>
        </p15:guide>
      </p15:sldGuideLst>
    </p:ext>
  </p:extLst>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Section Divider Slides: Photo Chartre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4" name="Rectangle 3"/>
          <p:cNvSpPr/>
          <p:nvPr userDrawn="1"/>
        </p:nvSpPr>
        <p:spPr>
          <a:xfrm>
            <a:off x="2564296" y="1257714"/>
            <a:ext cx="2554551" cy="542278"/>
          </a:xfrm>
          <a:prstGeom prst="rect">
            <a:avLst/>
          </a:prstGeom>
        </p:spPr>
        <p:txBody>
          <a:bodyPr/>
          <a:lstStyle/>
          <a:p>
            <a:pPr lvl="0" indent="0">
              <a:lnSpc>
                <a:spcPct val="90000"/>
              </a:lnSpc>
              <a:spcBef>
                <a:spcPts val="1001"/>
              </a:spcBef>
              <a:buFont typeface="Arial" panose="020B0604020202020204" pitchFamily="34" charset="0"/>
              <a:buNone/>
            </a:pPr>
            <a:endParaRPr lang="en-US" sz="4800" b="1" dirty="0">
              <a:solidFill>
                <a:schemeClr val="bg1"/>
              </a:solidFill>
            </a:endParaRPr>
          </a:p>
        </p:txBody>
      </p:sp>
      <p:sp>
        <p:nvSpPr>
          <p:cNvPr id="12" name="Text Placeholder 11"/>
          <p:cNvSpPr>
            <a:spLocks noGrp="1"/>
          </p:cNvSpPr>
          <p:nvPr>
            <p:ph type="body" sz="quarter" idx="10" hasCustomPrompt="1"/>
          </p:nvPr>
        </p:nvSpPr>
        <p:spPr>
          <a:xfrm>
            <a:off x="2450431" y="0"/>
            <a:ext cx="7315200" cy="6263148"/>
          </a:xfrm>
          <a:prstGeom prst="rect">
            <a:avLst/>
          </a:prstGeom>
          <a:gradFill>
            <a:gsLst>
              <a:gs pos="15000">
                <a:schemeClr val="accent5">
                  <a:alpha val="85000"/>
                </a:schemeClr>
              </a:gs>
              <a:gs pos="85000">
                <a:srgbClr val="4B8A00">
                  <a:alpha val="85000"/>
                </a:srgbClr>
              </a:gs>
            </a:gsLst>
            <a:lin ang="2160000" scaled="0"/>
          </a:gradFill>
        </p:spPr>
        <p:txBody>
          <a:bodyPr lIns="228600" tIns="228600" rIns="228600" bIns="228600" anchor="ctr" anchorCtr="0"/>
          <a:lstStyle>
            <a:lvl1pPr marL="0" indent="0" algn="ctr">
              <a:buFontTx/>
              <a:buNone/>
              <a:defRPr sz="4800" b="1" baseline="0">
                <a:solidFill>
                  <a:schemeClr val="bg1"/>
                </a:solidFill>
              </a:defRPr>
            </a:lvl1pPr>
            <a:lvl2pPr marL="0" indent="0" algn="ctr">
              <a:buFontTx/>
              <a:buNone/>
              <a:defRPr sz="2800">
                <a:solidFill>
                  <a:schemeClr val="tx1"/>
                </a:solidFill>
              </a:defRPr>
            </a:lvl2pPr>
            <a:lvl3pPr marL="0" indent="0" algn="ctr">
              <a:buNone/>
              <a:defRPr sz="2800"/>
            </a:lvl3pPr>
            <a:lvl4pPr marL="0" indent="0" algn="ctr">
              <a:buNone/>
              <a:defRPr sz="2800"/>
            </a:lvl4pPr>
            <a:lvl5pPr marL="0" indent="0" algn="ctr">
              <a:buNone/>
              <a:defRPr sz="2800"/>
            </a:lvl5pPr>
            <a:lvl6pPr marL="0" indent="0" algn="ctr">
              <a:buNone/>
              <a:defRPr sz="2800"/>
            </a:lvl6pPr>
            <a:lvl7pPr marL="0" indent="0" algn="ctr">
              <a:buNone/>
              <a:defRPr sz="2800"/>
            </a:lvl7pPr>
            <a:lvl8pPr marL="0" indent="0" algn="ctr">
              <a:buNone/>
              <a:defRPr sz="2800"/>
            </a:lvl8pPr>
            <a:lvl9pPr marL="0" indent="0" algn="ctr">
              <a:buNone/>
              <a:defRPr sz="2800"/>
            </a:lvl9pPr>
          </a:lstStyle>
          <a:p>
            <a:pPr lvl="0"/>
            <a:r>
              <a:rPr lang="en-US"/>
              <a:t>Section Divider</a:t>
            </a:r>
            <a:br>
              <a:rPr lang="en-US"/>
            </a:br>
            <a:r>
              <a:rPr lang="en-US"/>
              <a:t>Title 48 pt.</a:t>
            </a:r>
          </a:p>
          <a:p>
            <a:pPr lvl="1"/>
            <a:r>
              <a:rPr lang="en-US"/>
              <a:t>Click “Increase List Level” to </a:t>
            </a:r>
            <a:br>
              <a:rPr lang="en-US"/>
            </a:br>
            <a:r>
              <a:rPr lang="en-US"/>
              <a:t>produce this style subhead 28 pt.</a:t>
            </a:r>
          </a:p>
        </p:txBody>
      </p:sp>
    </p:spTree>
    <p:extLst>
      <p:ext uri="{BB962C8B-B14F-4D97-AF65-F5344CB8AC3E}">
        <p14:creationId xmlns:p14="http://schemas.microsoft.com/office/powerpoint/2010/main" val="381949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7" orient="horz" pos="1968">
          <p15:clr>
            <a:srgbClr val="FBAE40"/>
          </p15:clr>
        </p15:guide>
      </p15:sldGuideLst>
    </p:ext>
  </p:extLs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Section Divider Slides: Photo Faegre Drinker Green/Whit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84213" y="1095375"/>
            <a:ext cx="5417443" cy="4070960"/>
          </a:xfrm>
          <a:prstGeom prst="rect">
            <a:avLst/>
          </a:prstGeom>
          <a:gradFill>
            <a:gsLst>
              <a:gs pos="15000">
                <a:schemeClr val="accent1">
                  <a:alpha val="85000"/>
                </a:schemeClr>
              </a:gs>
              <a:gs pos="85000">
                <a:schemeClr val="tx1">
                  <a:alpha val="90000"/>
                </a:schemeClr>
              </a:gs>
            </a:gsLst>
            <a:lin ang="2160000" scaled="0"/>
          </a:gradFill>
        </p:spPr>
        <p:txBody>
          <a:bodyPr lIns="228600" tIns="228600" rIns="228600" bIns="228600" anchor="ctr" anchorCtr="0"/>
          <a:lstStyle>
            <a:lvl1pPr marL="0" indent="0" algn="ctr">
              <a:buFontTx/>
              <a:buNone/>
              <a:defRPr sz="4000" b="1" baseline="0">
                <a:solidFill>
                  <a:schemeClr val="bg1"/>
                </a:solidFill>
              </a:defRPr>
            </a:lvl1pPr>
            <a:lvl2pPr marL="0" indent="0" algn="ctr">
              <a:buClr>
                <a:schemeClr val="bg1"/>
              </a:buClr>
              <a:buFontTx/>
              <a:buNone/>
              <a:defRPr sz="2400">
                <a:solidFill>
                  <a:schemeClr val="accent5"/>
                </a:solidFill>
              </a:defRPr>
            </a:lvl2pPr>
            <a:lvl3pPr marL="0" indent="0" algn="ctr">
              <a:buNone/>
              <a:defRPr sz="2400">
                <a:solidFill>
                  <a:schemeClr val="accent5"/>
                </a:solidFill>
              </a:defRPr>
            </a:lvl3pPr>
            <a:lvl4pPr marL="0" indent="0" algn="ctr">
              <a:buNone/>
              <a:defRPr sz="2400">
                <a:solidFill>
                  <a:schemeClr val="accent5"/>
                </a:solidFill>
              </a:defRPr>
            </a:lvl4pPr>
            <a:lvl5pPr marL="0" indent="0" algn="ctr">
              <a:buClr>
                <a:schemeClr val="bg1"/>
              </a:buClr>
              <a:buNone/>
              <a:defRPr sz="2400">
                <a:solidFill>
                  <a:schemeClr val="accent5"/>
                </a:solidFill>
              </a:defRPr>
            </a:lvl5pPr>
            <a:lvl6pPr marL="0" indent="0" algn="ctr">
              <a:buClr>
                <a:schemeClr val="bg1"/>
              </a:buClr>
              <a:buNone/>
              <a:defRPr sz="2400">
                <a:solidFill>
                  <a:schemeClr val="accent5"/>
                </a:solidFill>
              </a:defRPr>
            </a:lvl6pPr>
            <a:lvl7pPr marL="0" indent="0" algn="ctr">
              <a:buClr>
                <a:schemeClr val="bg1"/>
              </a:buClr>
              <a:buNone/>
              <a:defRPr sz="2400">
                <a:solidFill>
                  <a:schemeClr val="accent5"/>
                </a:solidFill>
              </a:defRPr>
            </a:lvl7pPr>
            <a:lvl8pPr marL="0" indent="0" algn="ctr">
              <a:buClr>
                <a:schemeClr val="bg1"/>
              </a:buClr>
              <a:buNone/>
              <a:defRPr sz="2400">
                <a:solidFill>
                  <a:schemeClr val="accent5"/>
                </a:solidFill>
              </a:defRPr>
            </a:lvl8pPr>
            <a:lvl9pPr marL="0" indent="0" algn="ctr">
              <a:buClr>
                <a:schemeClr val="bg1"/>
              </a:buClr>
              <a:buNone/>
              <a:defRPr sz="2400">
                <a:solidFill>
                  <a:schemeClr val="accent5"/>
                </a:solidFill>
              </a:defRPr>
            </a:lvl9pPr>
          </a:lstStyle>
          <a:p>
            <a:pPr lvl="0"/>
            <a:r>
              <a:rPr lang="en-US" dirty="0"/>
              <a:t>Section Divider</a:t>
            </a:r>
            <a:br>
              <a:rPr lang="en-US" dirty="0"/>
            </a:br>
            <a:r>
              <a:rPr lang="en-US" dirty="0"/>
              <a:t>Title 40 pt.</a:t>
            </a:r>
          </a:p>
          <a:p>
            <a:pPr lvl="1"/>
            <a:r>
              <a:rPr lang="en-US" dirty="0"/>
              <a:t>Click “Increase List Level” </a:t>
            </a:r>
            <a:br>
              <a:rPr lang="en-US" dirty="0"/>
            </a:br>
            <a:r>
              <a:rPr lang="en-US" dirty="0"/>
              <a:t>to produce this style </a:t>
            </a:r>
            <a:br>
              <a:rPr lang="en-US" dirty="0"/>
            </a:br>
            <a:r>
              <a:rPr lang="en-US" dirty="0"/>
              <a:t>subhead 24 </a:t>
            </a:r>
            <a:r>
              <a:rPr lang="en-US"/>
              <a:t>pt.</a:t>
            </a:r>
          </a:p>
        </p:txBody>
      </p:sp>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Text Placeholder 4"/>
          <p:cNvSpPr>
            <a:spLocks noGrp="1"/>
          </p:cNvSpPr>
          <p:nvPr>
            <p:ph type="body" sz="quarter" idx="13" hasCustomPrompt="1"/>
          </p:nvPr>
        </p:nvSpPr>
        <p:spPr>
          <a:xfrm>
            <a:off x="6101656" y="0"/>
            <a:ext cx="5406132" cy="6263640"/>
          </a:xfrm>
          <a:prstGeom prst="rect">
            <a:avLst/>
          </a:prstGeom>
          <a:gradFill>
            <a:gsLst>
              <a:gs pos="65000">
                <a:schemeClr val="bg1">
                  <a:alpha val="90000"/>
                </a:schemeClr>
              </a:gs>
              <a:gs pos="100000">
                <a:srgbClr val="B7C7D0">
                  <a:alpha val="90000"/>
                </a:srgbClr>
              </a:gs>
            </a:gsLst>
            <a:lin ang="2160000" scaled="0"/>
          </a:gradFill>
        </p:spPr>
        <p:txBody>
          <a:bodyPr lIns="685800" tIns="0" rIns="685800" bIns="228600" anchor="ctr" anchorCtr="0">
            <a:noAutofit/>
          </a:bodyPr>
          <a:lstStyle>
            <a:lvl1pPr marL="339725" indent="-339725">
              <a:lnSpc>
                <a:spcPct val="100000"/>
              </a:lnSpc>
              <a:spcBef>
                <a:spcPts val="1000"/>
              </a:spcBef>
              <a:spcAft>
                <a:spcPts val="0"/>
              </a:spcAft>
              <a:buClrTx/>
              <a:buSzPct val="100000"/>
              <a:buFont typeface="+mj-lt"/>
              <a:buAutoNum type="arabicPeriod"/>
              <a:defRPr sz="2400">
                <a:solidFill>
                  <a:schemeClr val="tx1"/>
                </a:solidFill>
              </a:defRPr>
            </a:lvl1pPr>
            <a:lvl2pPr marL="682625" indent="-342900">
              <a:spcAft>
                <a:spcPts val="600"/>
              </a:spcAft>
              <a:buClr>
                <a:schemeClr val="accent1"/>
              </a:buClr>
              <a:buSzPct val="100000"/>
              <a:buFont typeface="Arial" panose="020B0604020202020204" pitchFamily="34" charset="0"/>
              <a:buChar char="‒"/>
              <a:defRPr sz="2000" baseline="0">
                <a:solidFill>
                  <a:schemeClr val="tx1"/>
                </a:solidFill>
              </a:defRPr>
            </a:lvl2pPr>
            <a:lvl3pPr marL="747705" indent="-285750">
              <a:spcBef>
                <a:spcPts val="0"/>
              </a:spcBef>
              <a:spcAft>
                <a:spcPts val="300"/>
              </a:spcAft>
              <a:buClr>
                <a:schemeClr val="accent1"/>
              </a:buClr>
              <a:buSzPct val="100000"/>
              <a:buFont typeface="Arial" panose="020B0604020202020204" pitchFamily="34" charset="0"/>
              <a:buChar char="‒"/>
              <a:defRPr sz="1800">
                <a:solidFill>
                  <a:schemeClr val="tx1"/>
                </a:solidFill>
              </a:defRPr>
            </a:lvl3pPr>
            <a:lvl4pPr marL="969949" indent="-285750">
              <a:spcAft>
                <a:spcPts val="300"/>
              </a:spcAft>
              <a:buClr>
                <a:schemeClr val="accent1"/>
              </a:buClr>
              <a:buSzPct val="100000"/>
              <a:buFont typeface="Arial" panose="020B0604020202020204" pitchFamily="34" charset="0"/>
              <a:buChar char="‒"/>
              <a:defRPr sz="1600">
                <a:solidFill>
                  <a:schemeClr val="tx1"/>
                </a:solidFill>
              </a:defRPr>
            </a:lvl4pPr>
            <a:lvl5pPr marL="1200130" indent="-285746">
              <a:spcAft>
                <a:spcPts val="300"/>
              </a:spcAft>
              <a:buClr>
                <a:schemeClr val="accent1"/>
              </a:buClr>
              <a:buSzPct val="100000"/>
              <a:buFont typeface="Arial" panose="020B0604020202020204" pitchFamily="34" charset="0"/>
              <a:buChar char="–"/>
              <a:tabLst/>
              <a:defRPr sz="1400">
                <a:solidFill>
                  <a:schemeClr val="tx1"/>
                </a:solidFill>
              </a:defRPr>
            </a:lvl5pPr>
            <a:lvl6pPr marL="1376338" indent="-228597">
              <a:spcAft>
                <a:spcPts val="300"/>
              </a:spcAft>
              <a:buClr>
                <a:schemeClr val="accent1"/>
              </a:buClr>
              <a:buFont typeface="Arial" panose="020B0604020202020204" pitchFamily="34" charset="0"/>
              <a:buChar char="–"/>
              <a:defRPr sz="1400">
                <a:solidFill>
                  <a:schemeClr val="tx1"/>
                </a:solidFill>
              </a:defRPr>
            </a:lvl6pPr>
            <a:lvl7pPr marL="1598585" indent="-228597">
              <a:spcAft>
                <a:spcPts val="300"/>
              </a:spcAft>
              <a:buClr>
                <a:schemeClr val="accent1"/>
              </a:buClr>
              <a:buFont typeface="Arial" panose="020B0604020202020204" pitchFamily="34" charset="0"/>
              <a:buChar char="–"/>
              <a:defRPr sz="1400" baseline="0">
                <a:solidFill>
                  <a:schemeClr val="tx1"/>
                </a:solidFill>
              </a:defRPr>
            </a:lvl7pPr>
            <a:lvl8pPr marL="1828768" indent="-228597">
              <a:spcAft>
                <a:spcPts val="300"/>
              </a:spcAft>
              <a:buClr>
                <a:schemeClr val="accent1"/>
              </a:buClr>
              <a:buFont typeface="Arial" panose="020B0604020202020204" pitchFamily="34" charset="0"/>
              <a:buChar char="–"/>
              <a:defRPr sz="1400" baseline="0">
                <a:solidFill>
                  <a:schemeClr val="tx1"/>
                </a:solidFill>
              </a:defRPr>
            </a:lvl8pPr>
            <a:lvl9pPr marL="2058952" indent="-228597">
              <a:spcAft>
                <a:spcPts val="300"/>
              </a:spcAft>
              <a:buClr>
                <a:schemeClr val="accent1"/>
              </a:buClr>
              <a:buFont typeface="Arial" panose="020B0604020202020204" pitchFamily="34" charset="0"/>
              <a:buChar char="–"/>
              <a:defRPr sz="1400">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386380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Section Divider Slides: Photo Chartreuse/Whit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79264" y="1095375"/>
            <a:ext cx="5422392" cy="4070960"/>
          </a:xfrm>
          <a:prstGeom prst="rect">
            <a:avLst/>
          </a:prstGeom>
          <a:gradFill>
            <a:gsLst>
              <a:gs pos="57000">
                <a:schemeClr val="accent5">
                  <a:alpha val="85000"/>
                </a:schemeClr>
              </a:gs>
              <a:gs pos="100000">
                <a:srgbClr val="4B8A00">
                  <a:alpha val="85000"/>
                </a:srgbClr>
              </a:gs>
            </a:gsLst>
            <a:lin ang="2160000" scaled="0"/>
          </a:gradFill>
        </p:spPr>
        <p:txBody>
          <a:bodyPr lIns="228600" tIns="228600" rIns="228600" bIns="228600" anchor="ctr" anchorCtr="0"/>
          <a:lstStyle>
            <a:lvl1pPr marL="0" indent="0" algn="ctr">
              <a:buFontTx/>
              <a:buNone/>
              <a:defRPr sz="4000" b="1" baseline="0">
                <a:solidFill>
                  <a:schemeClr val="bg1"/>
                </a:solidFill>
              </a:defRPr>
            </a:lvl1pPr>
            <a:lvl2pPr marL="0" indent="0" algn="ctr">
              <a:buFontTx/>
              <a:buNone/>
              <a:defRPr sz="2400">
                <a:solidFill>
                  <a:schemeClr val="tx1"/>
                </a:solidFill>
              </a:defRPr>
            </a:lvl2pPr>
            <a:lvl3pPr marL="0" indent="0" algn="ctr">
              <a:buNone/>
              <a:defRPr sz="2400"/>
            </a:lvl3pPr>
            <a:lvl4pPr marL="0" indent="0" algn="ctr">
              <a:buNone/>
              <a:defRPr sz="2400"/>
            </a:lvl4pPr>
            <a:lvl5pPr marL="0" indent="0" algn="ctr">
              <a:buNone/>
              <a:defRPr sz="2400"/>
            </a:lvl5pPr>
            <a:lvl6pPr marL="0" indent="0" algn="ctr">
              <a:buNone/>
              <a:defRPr sz="2400"/>
            </a:lvl6pPr>
            <a:lvl7pPr marL="0" indent="0" algn="ctr">
              <a:buNone/>
              <a:defRPr sz="2400"/>
            </a:lvl7pPr>
            <a:lvl8pPr marL="0" indent="0" algn="ctr">
              <a:buNone/>
              <a:defRPr sz="2400"/>
            </a:lvl8pPr>
            <a:lvl9pPr marL="0" indent="0" algn="ctr">
              <a:buNone/>
              <a:defRPr sz="2400"/>
            </a:lvl9pPr>
          </a:lstStyle>
          <a:p>
            <a:pPr lvl="0"/>
            <a:r>
              <a:rPr lang="en-US"/>
              <a:t>Section Divider</a:t>
            </a:r>
            <a:br>
              <a:rPr lang="en-US"/>
            </a:br>
            <a:r>
              <a:rPr lang="en-US"/>
              <a:t>Title 40 pt.</a:t>
            </a:r>
          </a:p>
          <a:p>
            <a:pPr lvl="1"/>
            <a:r>
              <a:rPr lang="en-US"/>
              <a:t>Click “Increase List Level” </a:t>
            </a:r>
            <a:br>
              <a:rPr lang="en-US"/>
            </a:br>
            <a:r>
              <a:rPr lang="en-US"/>
              <a:t>to produce this style </a:t>
            </a:r>
            <a:br>
              <a:rPr lang="en-US"/>
            </a:br>
            <a:r>
              <a:rPr lang="en-US"/>
              <a:t>subhead 24 pt.</a:t>
            </a:r>
          </a:p>
        </p:txBody>
      </p:sp>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Text Placeholder 4"/>
          <p:cNvSpPr>
            <a:spLocks noGrp="1"/>
          </p:cNvSpPr>
          <p:nvPr>
            <p:ph type="body" sz="quarter" idx="13" hasCustomPrompt="1"/>
          </p:nvPr>
        </p:nvSpPr>
        <p:spPr>
          <a:xfrm>
            <a:off x="6101656" y="0"/>
            <a:ext cx="5406132" cy="6263640"/>
          </a:xfrm>
          <a:prstGeom prst="rect">
            <a:avLst/>
          </a:prstGeom>
          <a:gradFill>
            <a:gsLst>
              <a:gs pos="65000">
                <a:schemeClr val="bg1">
                  <a:alpha val="90000"/>
                </a:schemeClr>
              </a:gs>
              <a:gs pos="100000">
                <a:srgbClr val="B7C7D0">
                  <a:alpha val="90000"/>
                </a:srgbClr>
              </a:gs>
            </a:gsLst>
            <a:lin ang="2160000" scaled="0"/>
          </a:gradFill>
        </p:spPr>
        <p:txBody>
          <a:bodyPr lIns="685800" tIns="0" rIns="685800" bIns="228600" anchor="ctr" anchorCtr="0">
            <a:noAutofit/>
          </a:bodyPr>
          <a:lstStyle>
            <a:lvl1pPr marL="339725" indent="-339725">
              <a:lnSpc>
                <a:spcPct val="100000"/>
              </a:lnSpc>
              <a:spcBef>
                <a:spcPts val="1000"/>
              </a:spcBef>
              <a:spcAft>
                <a:spcPts val="0"/>
              </a:spcAft>
              <a:buClrTx/>
              <a:buSzPct val="100000"/>
              <a:buFont typeface="+mj-lt"/>
              <a:buAutoNum type="arabicPeriod"/>
              <a:defRPr sz="2400">
                <a:solidFill>
                  <a:schemeClr val="tx1"/>
                </a:solidFill>
              </a:defRPr>
            </a:lvl1pPr>
            <a:lvl2pPr marL="682625" indent="-342900">
              <a:spcAft>
                <a:spcPts val="600"/>
              </a:spcAft>
              <a:buClr>
                <a:schemeClr val="accent1"/>
              </a:buClr>
              <a:buSzPct val="100000"/>
              <a:buFont typeface="Arial" panose="020B0604020202020204" pitchFamily="34" charset="0"/>
              <a:buChar char="‒"/>
              <a:defRPr sz="2000" baseline="0">
                <a:solidFill>
                  <a:schemeClr val="tx1"/>
                </a:solidFill>
              </a:defRPr>
            </a:lvl2pPr>
            <a:lvl3pPr marL="747705" indent="-285750">
              <a:spcBef>
                <a:spcPts val="0"/>
              </a:spcBef>
              <a:spcAft>
                <a:spcPts val="300"/>
              </a:spcAft>
              <a:buClr>
                <a:schemeClr val="accent1"/>
              </a:buClr>
              <a:buSzPct val="100000"/>
              <a:buFont typeface="Arial" panose="020B0604020202020204" pitchFamily="34" charset="0"/>
              <a:buChar char="‒"/>
              <a:defRPr sz="1800">
                <a:solidFill>
                  <a:schemeClr val="tx1"/>
                </a:solidFill>
              </a:defRPr>
            </a:lvl3pPr>
            <a:lvl4pPr marL="969949" indent="-285750">
              <a:spcAft>
                <a:spcPts val="300"/>
              </a:spcAft>
              <a:buClr>
                <a:schemeClr val="accent1"/>
              </a:buClr>
              <a:buSzPct val="100000"/>
              <a:buFont typeface="Arial" panose="020B0604020202020204" pitchFamily="34" charset="0"/>
              <a:buChar char="‒"/>
              <a:defRPr sz="1600">
                <a:solidFill>
                  <a:schemeClr val="tx1"/>
                </a:solidFill>
              </a:defRPr>
            </a:lvl4pPr>
            <a:lvl5pPr marL="1200130" indent="-285746">
              <a:spcAft>
                <a:spcPts val="300"/>
              </a:spcAft>
              <a:buClr>
                <a:schemeClr val="accent1"/>
              </a:buClr>
              <a:buSzPct val="100000"/>
              <a:buFont typeface="Arial" panose="020B0604020202020204" pitchFamily="34" charset="0"/>
              <a:buChar char="–"/>
              <a:tabLst/>
              <a:defRPr sz="1400">
                <a:solidFill>
                  <a:schemeClr val="tx1"/>
                </a:solidFill>
              </a:defRPr>
            </a:lvl5pPr>
            <a:lvl6pPr marL="1376338" indent="-228597">
              <a:spcAft>
                <a:spcPts val="300"/>
              </a:spcAft>
              <a:buClr>
                <a:schemeClr val="accent1"/>
              </a:buClr>
              <a:buFont typeface="Arial" panose="020B0604020202020204" pitchFamily="34" charset="0"/>
              <a:buChar char="–"/>
              <a:defRPr sz="1400">
                <a:solidFill>
                  <a:schemeClr val="tx1"/>
                </a:solidFill>
              </a:defRPr>
            </a:lvl6pPr>
            <a:lvl7pPr marL="1598585" indent="-228597">
              <a:spcAft>
                <a:spcPts val="300"/>
              </a:spcAft>
              <a:buClr>
                <a:schemeClr val="accent1"/>
              </a:buClr>
              <a:buFont typeface="Arial" panose="020B0604020202020204" pitchFamily="34" charset="0"/>
              <a:buChar char="–"/>
              <a:defRPr sz="1400" baseline="0">
                <a:solidFill>
                  <a:schemeClr val="tx1"/>
                </a:solidFill>
              </a:defRPr>
            </a:lvl7pPr>
            <a:lvl8pPr marL="1828768" indent="-228597">
              <a:spcAft>
                <a:spcPts val="300"/>
              </a:spcAft>
              <a:buClr>
                <a:schemeClr val="accent1"/>
              </a:buClr>
              <a:buFont typeface="Arial" panose="020B0604020202020204" pitchFamily="34" charset="0"/>
              <a:buChar char="–"/>
              <a:defRPr sz="1400" baseline="0">
                <a:solidFill>
                  <a:schemeClr val="tx1"/>
                </a:solidFill>
              </a:defRPr>
            </a:lvl8pPr>
            <a:lvl9pPr marL="2058952" indent="-228597">
              <a:spcAft>
                <a:spcPts val="300"/>
              </a:spcAft>
              <a:buClr>
                <a:schemeClr val="accent1"/>
              </a:buClr>
              <a:buFont typeface="Arial" panose="020B0604020202020204" pitchFamily="34" charset="0"/>
              <a:buChar char="–"/>
              <a:defRPr sz="1400">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394979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Section Divider Slides: Photo Chartreuse/Faegre Drinker Green">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76642" y="1095375"/>
            <a:ext cx="5422392" cy="4070960"/>
          </a:xfrm>
          <a:prstGeom prst="rect">
            <a:avLst/>
          </a:prstGeom>
          <a:gradFill>
            <a:gsLst>
              <a:gs pos="57000">
                <a:schemeClr val="accent5">
                  <a:alpha val="85000"/>
                </a:schemeClr>
              </a:gs>
              <a:gs pos="97000">
                <a:srgbClr val="4B8A00">
                  <a:alpha val="85000"/>
                </a:srgbClr>
              </a:gs>
            </a:gsLst>
            <a:lin ang="2160000" scaled="0"/>
          </a:gradFill>
        </p:spPr>
        <p:txBody>
          <a:bodyPr lIns="228600" tIns="228600" rIns="228600" bIns="228600" anchor="ctr" anchorCtr="0"/>
          <a:lstStyle>
            <a:lvl1pPr marL="0" indent="0" algn="ctr">
              <a:buFontTx/>
              <a:buNone/>
              <a:defRPr sz="4000" b="1" baseline="0">
                <a:solidFill>
                  <a:schemeClr val="bg1"/>
                </a:solidFill>
              </a:defRPr>
            </a:lvl1pPr>
            <a:lvl2pPr marL="0" indent="0" algn="ctr">
              <a:buFontTx/>
              <a:buNone/>
              <a:defRPr sz="2400">
                <a:solidFill>
                  <a:schemeClr val="tx1"/>
                </a:solidFill>
              </a:defRPr>
            </a:lvl2pPr>
            <a:lvl3pPr marL="0" indent="0" algn="ctr">
              <a:buNone/>
              <a:defRPr sz="2400"/>
            </a:lvl3pPr>
            <a:lvl4pPr marL="0" indent="0" algn="ctr">
              <a:buNone/>
              <a:defRPr sz="2400"/>
            </a:lvl4pPr>
            <a:lvl5pPr marL="0" indent="0" algn="ctr">
              <a:buNone/>
              <a:defRPr sz="2400"/>
            </a:lvl5pPr>
            <a:lvl6pPr marL="0" indent="0" algn="ctr">
              <a:buNone/>
              <a:defRPr sz="2400"/>
            </a:lvl6pPr>
            <a:lvl7pPr marL="0" indent="0" algn="ctr">
              <a:buNone/>
              <a:defRPr sz="2400"/>
            </a:lvl7pPr>
            <a:lvl8pPr marL="0" indent="0" algn="ctr">
              <a:buNone/>
              <a:defRPr sz="2400"/>
            </a:lvl8pPr>
            <a:lvl9pPr marL="0" indent="0" algn="ctr">
              <a:buNone/>
              <a:defRPr sz="2400"/>
            </a:lvl9pPr>
          </a:lstStyle>
          <a:p>
            <a:pPr lvl="0"/>
            <a:r>
              <a:rPr lang="en-US" dirty="0"/>
              <a:t>Section Divider</a:t>
            </a:r>
            <a:br>
              <a:rPr lang="en-US" dirty="0"/>
            </a:br>
            <a:r>
              <a:rPr lang="en-US" dirty="0"/>
              <a:t>Title 40 pt.</a:t>
            </a:r>
          </a:p>
          <a:p>
            <a:pPr lvl="1"/>
            <a:r>
              <a:rPr lang="en-US" dirty="0"/>
              <a:t>Click “Increase List Level” </a:t>
            </a:r>
            <a:br>
              <a:rPr lang="en-US" dirty="0"/>
            </a:br>
            <a:r>
              <a:rPr lang="en-US" dirty="0"/>
              <a:t>to produce this style </a:t>
            </a:r>
            <a:br>
              <a:rPr lang="en-US" dirty="0"/>
            </a:br>
            <a:r>
              <a:rPr lang="en-US" dirty="0"/>
              <a:t>subhead </a:t>
            </a:r>
            <a:r>
              <a:rPr lang="en-US"/>
              <a:t>24 pt.</a:t>
            </a:r>
          </a:p>
        </p:txBody>
      </p:sp>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4"/>
          <p:cNvSpPr>
            <a:spLocks noGrp="1"/>
          </p:cNvSpPr>
          <p:nvPr>
            <p:ph type="body" sz="quarter" idx="13" hasCustomPrompt="1"/>
          </p:nvPr>
        </p:nvSpPr>
        <p:spPr>
          <a:xfrm>
            <a:off x="6099034" y="0"/>
            <a:ext cx="5408754" cy="6263640"/>
          </a:xfrm>
          <a:prstGeom prst="rect">
            <a:avLst/>
          </a:prstGeom>
          <a:gradFill>
            <a:gsLst>
              <a:gs pos="15000">
                <a:schemeClr val="accent1">
                  <a:alpha val="90000"/>
                </a:schemeClr>
              </a:gs>
              <a:gs pos="85000">
                <a:schemeClr val="tx1">
                  <a:alpha val="85000"/>
                </a:schemeClr>
              </a:gs>
            </a:gsLst>
            <a:lin ang="2160000" scaled="0"/>
          </a:gradFill>
        </p:spPr>
        <p:txBody>
          <a:bodyPr lIns="685800" tIns="0" rIns="685800" bIns="228600" anchor="ctr" anchorCtr="0">
            <a:noAutofit/>
          </a:bodyPr>
          <a:lstStyle>
            <a:lvl1pPr marL="339725" indent="-339725">
              <a:lnSpc>
                <a:spcPct val="100000"/>
              </a:lnSpc>
              <a:spcBef>
                <a:spcPts val="1000"/>
              </a:spcBef>
              <a:spcAft>
                <a:spcPts val="0"/>
              </a:spcAft>
              <a:buClrTx/>
              <a:buSzPct val="100000"/>
              <a:buFont typeface="+mj-lt"/>
              <a:buAutoNum type="arabicPeriod"/>
              <a:defRPr sz="2400">
                <a:solidFill>
                  <a:schemeClr val="bg1"/>
                </a:solidFill>
              </a:defRPr>
            </a:lvl1pPr>
            <a:lvl2pPr marL="682625" indent="-342900">
              <a:spcAft>
                <a:spcPts val="600"/>
              </a:spcAft>
              <a:buClr>
                <a:schemeClr val="accent1"/>
              </a:buClr>
              <a:buSzPct val="100000"/>
              <a:buFont typeface="Arial" panose="020B0604020202020204" pitchFamily="34" charset="0"/>
              <a:buChar char="‒"/>
              <a:defRPr sz="2000" baseline="0">
                <a:solidFill>
                  <a:schemeClr val="bg1"/>
                </a:solidFill>
              </a:defRPr>
            </a:lvl2pPr>
            <a:lvl3pPr marL="747705" indent="-285750">
              <a:spcBef>
                <a:spcPts val="0"/>
              </a:spcBef>
              <a:spcAft>
                <a:spcPts val="300"/>
              </a:spcAft>
              <a:buClr>
                <a:schemeClr val="accent1"/>
              </a:buClr>
              <a:buSzPct val="100000"/>
              <a:buFont typeface="Arial" panose="020B0604020202020204" pitchFamily="34" charset="0"/>
              <a:buChar char="‒"/>
              <a:defRPr sz="1800">
                <a:solidFill>
                  <a:schemeClr val="bg1"/>
                </a:solidFill>
              </a:defRPr>
            </a:lvl3pPr>
            <a:lvl4pPr marL="969949" indent="-285750">
              <a:spcAft>
                <a:spcPts val="300"/>
              </a:spcAft>
              <a:buClr>
                <a:schemeClr val="accent1"/>
              </a:buClr>
              <a:buSzPct val="100000"/>
              <a:buFont typeface="Arial" panose="020B0604020202020204" pitchFamily="34" charset="0"/>
              <a:buChar char="‒"/>
              <a:defRPr sz="1600">
                <a:solidFill>
                  <a:schemeClr val="tx1"/>
                </a:solidFill>
              </a:defRPr>
            </a:lvl4pPr>
            <a:lvl5pPr marL="1200130" indent="-285746">
              <a:spcAft>
                <a:spcPts val="300"/>
              </a:spcAft>
              <a:buClr>
                <a:schemeClr val="accent1"/>
              </a:buClr>
              <a:buSzPct val="100000"/>
              <a:buFont typeface="Arial" panose="020B0604020202020204" pitchFamily="34" charset="0"/>
              <a:buChar char="–"/>
              <a:tabLst/>
              <a:defRPr sz="1400">
                <a:solidFill>
                  <a:schemeClr val="tx1"/>
                </a:solidFill>
              </a:defRPr>
            </a:lvl5pPr>
            <a:lvl6pPr marL="1376338" indent="-228597">
              <a:spcAft>
                <a:spcPts val="300"/>
              </a:spcAft>
              <a:buClr>
                <a:schemeClr val="accent1"/>
              </a:buClr>
              <a:buFont typeface="Arial" panose="020B0604020202020204" pitchFamily="34" charset="0"/>
              <a:buChar char="–"/>
              <a:defRPr sz="1400">
                <a:solidFill>
                  <a:schemeClr val="tx1"/>
                </a:solidFill>
              </a:defRPr>
            </a:lvl6pPr>
            <a:lvl7pPr marL="1598585" indent="-228597">
              <a:spcAft>
                <a:spcPts val="300"/>
              </a:spcAft>
              <a:buClr>
                <a:schemeClr val="accent1"/>
              </a:buClr>
              <a:buFont typeface="Arial" panose="020B0604020202020204" pitchFamily="34" charset="0"/>
              <a:buChar char="–"/>
              <a:defRPr sz="1400" baseline="0">
                <a:solidFill>
                  <a:schemeClr val="tx1"/>
                </a:solidFill>
              </a:defRPr>
            </a:lvl7pPr>
            <a:lvl8pPr marL="1828768" indent="-228597">
              <a:spcAft>
                <a:spcPts val="300"/>
              </a:spcAft>
              <a:buClr>
                <a:schemeClr val="accent1"/>
              </a:buClr>
              <a:buFont typeface="Arial" panose="020B0604020202020204" pitchFamily="34" charset="0"/>
              <a:buChar char="–"/>
              <a:defRPr sz="1400" baseline="0">
                <a:solidFill>
                  <a:schemeClr val="tx1"/>
                </a:solidFill>
              </a:defRPr>
            </a:lvl8pPr>
            <a:lvl9pPr marL="2058952" indent="-228597">
              <a:spcAft>
                <a:spcPts val="300"/>
              </a:spcAft>
              <a:buClr>
                <a:schemeClr val="accent1"/>
              </a:buClr>
              <a:buFont typeface="Arial" panose="020B0604020202020204" pitchFamily="34" charset="0"/>
              <a:buChar char="–"/>
              <a:defRPr sz="1400">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400823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Section Divider Slides: Photo Dark Gray/Chartreuse">
    <p:spTree>
      <p:nvGrpSpPr>
        <p:cNvPr id="1" name=""/>
        <p:cNvGrpSpPr/>
        <p:nvPr/>
      </p:nvGrpSpPr>
      <p:grpSpPr>
        <a:xfrm>
          <a:off x="0" y="0"/>
          <a:ext cx="0" cy="0"/>
          <a:chOff x="0" y="0"/>
          <a:chExt cx="0" cy="0"/>
        </a:xfrm>
      </p:grpSpPr>
      <p:sp>
        <p:nvSpPr>
          <p:cNvPr id="6" name="Text Placeholder 11"/>
          <p:cNvSpPr>
            <a:spLocks noGrp="1"/>
          </p:cNvSpPr>
          <p:nvPr>
            <p:ph type="body" sz="quarter" idx="10" hasCustomPrompt="1"/>
          </p:nvPr>
        </p:nvSpPr>
        <p:spPr>
          <a:xfrm>
            <a:off x="676656" y="1095375"/>
            <a:ext cx="5422392" cy="4070960"/>
          </a:xfrm>
          <a:prstGeom prst="rect">
            <a:avLst/>
          </a:prstGeom>
          <a:gradFill>
            <a:gsLst>
              <a:gs pos="0">
                <a:schemeClr val="bg2">
                  <a:alpha val="85000"/>
                </a:schemeClr>
              </a:gs>
              <a:gs pos="69000">
                <a:srgbClr val="213442">
                  <a:alpha val="95000"/>
                </a:srgbClr>
              </a:gs>
            </a:gsLst>
            <a:lin ang="2160000" scaled="0"/>
          </a:gradFill>
        </p:spPr>
        <p:txBody>
          <a:bodyPr lIns="228600" tIns="228600" rIns="228600" bIns="228600" anchor="ctr" anchorCtr="0"/>
          <a:lstStyle>
            <a:lvl1pPr marL="0" indent="0" algn="ctr">
              <a:buFontTx/>
              <a:buNone/>
              <a:defRPr sz="4000" b="1" baseline="0">
                <a:solidFill>
                  <a:schemeClr val="bg1"/>
                </a:solidFill>
              </a:defRPr>
            </a:lvl1pPr>
            <a:lvl2pPr marL="0" indent="0" algn="ctr">
              <a:buFontTx/>
              <a:buNone/>
              <a:defRPr sz="2400">
                <a:solidFill>
                  <a:schemeClr val="accent5"/>
                </a:solidFill>
              </a:defRPr>
            </a:lvl2pPr>
            <a:lvl3pPr marL="0" indent="0" algn="ctr">
              <a:buNone/>
              <a:defRPr sz="2400">
                <a:solidFill>
                  <a:schemeClr val="accent5"/>
                </a:solidFill>
              </a:defRPr>
            </a:lvl3pPr>
            <a:lvl4pPr marL="0" indent="0" algn="ctr">
              <a:buNone/>
              <a:defRPr sz="2400">
                <a:solidFill>
                  <a:schemeClr val="accent5"/>
                </a:solidFill>
              </a:defRPr>
            </a:lvl4pPr>
            <a:lvl5pPr marL="0" indent="0" algn="ctr">
              <a:buNone/>
              <a:defRPr sz="2400">
                <a:solidFill>
                  <a:schemeClr val="accent5"/>
                </a:solidFill>
              </a:defRPr>
            </a:lvl5pPr>
            <a:lvl6pPr marL="0" indent="0" algn="ctr">
              <a:buNone/>
              <a:defRPr sz="2400">
                <a:solidFill>
                  <a:schemeClr val="accent5"/>
                </a:solidFill>
              </a:defRPr>
            </a:lvl6pPr>
            <a:lvl7pPr marL="0" indent="0" algn="ctr">
              <a:buNone/>
              <a:defRPr sz="2400">
                <a:solidFill>
                  <a:schemeClr val="accent5"/>
                </a:solidFill>
              </a:defRPr>
            </a:lvl7pPr>
            <a:lvl8pPr marL="0" indent="0" algn="ctr">
              <a:buNone/>
              <a:defRPr sz="2400">
                <a:solidFill>
                  <a:schemeClr val="accent5"/>
                </a:solidFill>
              </a:defRPr>
            </a:lvl8pPr>
            <a:lvl9pPr marL="0" indent="0" algn="ctr">
              <a:buNone/>
              <a:defRPr sz="2400">
                <a:solidFill>
                  <a:schemeClr val="accent5"/>
                </a:solidFill>
              </a:defRPr>
            </a:lvl9pPr>
          </a:lstStyle>
          <a:p>
            <a:pPr lvl="0"/>
            <a:r>
              <a:rPr lang="en-US"/>
              <a:t>Section Divider</a:t>
            </a:r>
            <a:br>
              <a:rPr lang="en-US"/>
            </a:br>
            <a:r>
              <a:rPr lang="en-US"/>
              <a:t>Title 40 pt.</a:t>
            </a:r>
          </a:p>
          <a:p>
            <a:pPr lvl="1"/>
            <a:r>
              <a:rPr lang="en-US"/>
              <a:t>Click “Increase List Level” </a:t>
            </a:r>
            <a:br>
              <a:rPr lang="en-US"/>
            </a:br>
            <a:r>
              <a:rPr lang="en-US"/>
              <a:t>to produce this style </a:t>
            </a:r>
            <a:br>
              <a:rPr lang="en-US"/>
            </a:br>
            <a:r>
              <a:rPr lang="en-US"/>
              <a:t>subhead 24 pt.</a:t>
            </a:r>
          </a:p>
        </p:txBody>
      </p:sp>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4"/>
          <p:cNvSpPr>
            <a:spLocks noGrp="1"/>
          </p:cNvSpPr>
          <p:nvPr>
            <p:ph type="body" sz="quarter" idx="13" hasCustomPrompt="1"/>
          </p:nvPr>
        </p:nvSpPr>
        <p:spPr>
          <a:xfrm>
            <a:off x="6096041" y="0"/>
            <a:ext cx="5411747" cy="6263640"/>
          </a:xfrm>
          <a:prstGeom prst="rect">
            <a:avLst/>
          </a:prstGeom>
          <a:gradFill>
            <a:gsLst>
              <a:gs pos="15000">
                <a:schemeClr val="accent5">
                  <a:alpha val="90000"/>
                </a:schemeClr>
              </a:gs>
              <a:gs pos="85000">
                <a:srgbClr val="4B8A00">
                  <a:alpha val="85000"/>
                </a:srgbClr>
              </a:gs>
            </a:gsLst>
            <a:lin ang="2160000" scaled="0"/>
          </a:gradFill>
        </p:spPr>
        <p:txBody>
          <a:bodyPr lIns="685800" tIns="0" rIns="685800" bIns="228600" anchor="ctr" anchorCtr="0">
            <a:noAutofit/>
          </a:bodyPr>
          <a:lstStyle>
            <a:lvl1pPr marL="339725" indent="-339725">
              <a:lnSpc>
                <a:spcPct val="100000"/>
              </a:lnSpc>
              <a:spcBef>
                <a:spcPts val="1000"/>
              </a:spcBef>
              <a:spcAft>
                <a:spcPts val="0"/>
              </a:spcAft>
              <a:buClrTx/>
              <a:buSzPct val="100000"/>
              <a:buFont typeface="+mj-lt"/>
              <a:buAutoNum type="arabicPeriod"/>
              <a:defRPr sz="2400">
                <a:solidFill>
                  <a:schemeClr val="bg1"/>
                </a:solidFill>
              </a:defRPr>
            </a:lvl1pPr>
            <a:lvl2pPr marL="682625" indent="-342900">
              <a:spcAft>
                <a:spcPts val="600"/>
              </a:spcAft>
              <a:buClr>
                <a:schemeClr val="accent4"/>
              </a:buClr>
              <a:buSzPct val="100000"/>
              <a:buFont typeface="Arial" panose="020B0604020202020204" pitchFamily="34" charset="0"/>
              <a:buChar char="‒"/>
              <a:defRPr sz="2000" baseline="0">
                <a:solidFill>
                  <a:schemeClr val="bg1"/>
                </a:solidFill>
              </a:defRPr>
            </a:lvl2pPr>
            <a:lvl3pPr marL="747705" indent="-285750">
              <a:spcBef>
                <a:spcPts val="0"/>
              </a:spcBef>
              <a:spcAft>
                <a:spcPts val="300"/>
              </a:spcAft>
              <a:buClr>
                <a:schemeClr val="accent4"/>
              </a:buClr>
              <a:buSzPct val="100000"/>
              <a:buFont typeface="Arial" panose="020B0604020202020204" pitchFamily="34" charset="0"/>
              <a:buChar char="‒"/>
              <a:defRPr sz="1800">
                <a:solidFill>
                  <a:schemeClr val="bg1"/>
                </a:solidFill>
              </a:defRPr>
            </a:lvl3pPr>
            <a:lvl4pPr marL="969949" indent="-285750">
              <a:spcAft>
                <a:spcPts val="300"/>
              </a:spcAft>
              <a:buClr>
                <a:schemeClr val="accent4"/>
              </a:buClr>
              <a:buSzPct val="100000"/>
              <a:buFont typeface="Arial" panose="020B0604020202020204" pitchFamily="34" charset="0"/>
              <a:buChar char="‒"/>
              <a:defRPr sz="1600">
                <a:solidFill>
                  <a:schemeClr val="bg1"/>
                </a:solidFill>
              </a:defRPr>
            </a:lvl4pPr>
            <a:lvl5pPr marL="1200130" indent="-285746">
              <a:spcAft>
                <a:spcPts val="300"/>
              </a:spcAft>
              <a:buClr>
                <a:schemeClr val="accent4"/>
              </a:buClr>
              <a:buSzPct val="100000"/>
              <a:buFont typeface="Arial" panose="020B0604020202020204" pitchFamily="34" charset="0"/>
              <a:buChar char="–"/>
              <a:tabLst/>
              <a:defRPr sz="1400">
                <a:solidFill>
                  <a:schemeClr val="bg1"/>
                </a:solidFill>
              </a:defRPr>
            </a:lvl5pPr>
            <a:lvl6pPr marL="1376338" indent="-228597">
              <a:spcAft>
                <a:spcPts val="300"/>
              </a:spcAft>
              <a:buClr>
                <a:schemeClr val="accent4"/>
              </a:buClr>
              <a:buFont typeface="Arial" panose="020B0604020202020204" pitchFamily="34" charset="0"/>
              <a:buChar char="–"/>
              <a:defRPr sz="1400">
                <a:solidFill>
                  <a:schemeClr val="bg1"/>
                </a:solidFill>
              </a:defRPr>
            </a:lvl6pPr>
            <a:lvl7pPr marL="1598585" indent="-228597">
              <a:spcAft>
                <a:spcPts val="300"/>
              </a:spcAft>
              <a:buClr>
                <a:schemeClr val="accent4"/>
              </a:buClr>
              <a:buFont typeface="Arial" panose="020B0604020202020204" pitchFamily="34" charset="0"/>
              <a:buChar char="–"/>
              <a:defRPr sz="1400" baseline="0">
                <a:solidFill>
                  <a:schemeClr val="bg1"/>
                </a:solidFill>
              </a:defRPr>
            </a:lvl7pPr>
            <a:lvl8pPr marL="1828768" indent="-228597">
              <a:spcAft>
                <a:spcPts val="300"/>
              </a:spcAft>
              <a:buClr>
                <a:schemeClr val="accent4"/>
              </a:buClr>
              <a:buFont typeface="Arial" panose="020B0604020202020204" pitchFamily="34" charset="0"/>
              <a:buChar char="–"/>
              <a:defRPr sz="1400" baseline="0">
                <a:solidFill>
                  <a:schemeClr val="bg1"/>
                </a:solidFill>
              </a:defRPr>
            </a:lvl8pPr>
            <a:lvl9pPr marL="2058952" indent="-228597">
              <a:spcAft>
                <a:spcPts val="300"/>
              </a:spcAft>
              <a:buClr>
                <a:schemeClr val="accent4"/>
              </a:buClr>
              <a:buFont typeface="Arial" panose="020B0604020202020204" pitchFamily="34" charset="0"/>
              <a:buChar char="–"/>
              <a:defRPr sz="1400">
                <a:solidFill>
                  <a:schemeClr val="bg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276989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254076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a:t>Slide </a:t>
            </a:r>
            <a:r>
              <a:rPr lang="en-US" dirty="0"/>
              <a:t>Title 44 pt. Bold</a:t>
            </a:r>
          </a:p>
        </p:txBody>
      </p:sp>
      <p:sp>
        <p:nvSpPr>
          <p:cNvPr id="5" name="Text Placeholder 4"/>
          <p:cNvSpPr>
            <a:spLocks noGrp="1"/>
          </p:cNvSpPr>
          <p:nvPr>
            <p:ph type="body" sz="quarter" idx="10" hasCustomPrompt="1"/>
          </p:nvPr>
        </p:nvSpPr>
        <p:spPr>
          <a:xfrm>
            <a:off x="0" y="1538804"/>
            <a:ext cx="12192000" cy="4741366"/>
          </a:xfrm>
          <a:prstGeom prst="rect">
            <a:avLst/>
          </a:prstGeom>
        </p:spPr>
        <p:txBody>
          <a:bodyPr lIns="685800" tIns="0" rIns="6858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baseline="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a:t>
            </a:r>
            <a:r>
              <a:rPr lang="en-US"/>
              <a:t>pt.</a:t>
            </a:r>
            <a:endParaRPr lang="en-US" dirty="0"/>
          </a:p>
          <a:p>
            <a:pPr lvl="1"/>
            <a:r>
              <a:rPr lang="en-US"/>
              <a:t>Click “Increase List Level” to format bullets 28 pt.</a:t>
            </a:r>
          </a:p>
          <a:p>
            <a:pPr lvl="2"/>
            <a:r>
              <a:rPr lang="en-US"/>
              <a:t>Third </a:t>
            </a:r>
            <a:r>
              <a:rPr lang="en-US" dirty="0"/>
              <a:t>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3971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Photo BG 80% Trans Presenters Right Photos">
    <p:spTree>
      <p:nvGrpSpPr>
        <p:cNvPr id="1" name=""/>
        <p:cNvGrpSpPr/>
        <p:nvPr/>
      </p:nvGrpSpPr>
      <p:grpSpPr>
        <a:xfrm>
          <a:off x="0" y="0"/>
          <a:ext cx="0" cy="0"/>
          <a:chOff x="0" y="0"/>
          <a:chExt cx="0" cy="0"/>
        </a:xfrm>
      </p:grpSpPr>
      <p:sp>
        <p:nvSpPr>
          <p:cNvPr id="33" name="Rectangle 32"/>
          <p:cNvSpPr/>
          <p:nvPr userDrawn="1"/>
        </p:nvSpPr>
        <p:spPr>
          <a:xfrm>
            <a:off x="8531526" y="0"/>
            <a:ext cx="3660475" cy="6858000"/>
          </a:xfrm>
          <a:prstGeom prst="rect">
            <a:avLst/>
          </a:prstGeom>
          <a:gradFill>
            <a:gsLst>
              <a:gs pos="0">
                <a:schemeClr val="bg2">
                  <a:alpha val="90000"/>
                </a:schemeClr>
              </a:gs>
              <a:gs pos="55000">
                <a:srgbClr val="213442">
                  <a:alpha val="90000"/>
                </a:srgb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p:cNvSpPr>
            <a:spLocks noChangeAspect="1"/>
          </p:cNvSpPr>
          <p:nvPr userDrawn="1"/>
        </p:nvSpPr>
        <p:spPr>
          <a:xfrm>
            <a:off x="8537693" y="0"/>
            <a:ext cx="3654307" cy="6858000"/>
          </a:xfrm>
          <a:prstGeom prst="rect">
            <a:avLst/>
          </a:prstGeom>
          <a:blipFill dpi="0" rotWithShape="1">
            <a:blip r:embed="rId2">
              <a:alphaModFix amt="10000"/>
            </a:blip>
            <a:srcRect/>
            <a:stretch>
              <a:fillRect l="-295363" r="-62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38" name="Text Placeholder 70"/>
          <p:cNvSpPr>
            <a:spLocks noGrp="1"/>
          </p:cNvSpPr>
          <p:nvPr>
            <p:ph type="body" sz="quarter" idx="14" hasCustomPrompt="1"/>
          </p:nvPr>
        </p:nvSpPr>
        <p:spPr>
          <a:xfrm>
            <a:off x="8540083" y="2241043"/>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0" name="Text Placeholder 70"/>
          <p:cNvSpPr>
            <a:spLocks noGrp="1"/>
          </p:cNvSpPr>
          <p:nvPr>
            <p:ph type="body" sz="quarter" idx="15" hasCustomPrompt="1"/>
          </p:nvPr>
        </p:nvSpPr>
        <p:spPr>
          <a:xfrm>
            <a:off x="8540083" y="24286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1" name="Text Placeholder 70"/>
          <p:cNvSpPr>
            <a:spLocks noGrp="1"/>
          </p:cNvSpPr>
          <p:nvPr>
            <p:ph type="body" sz="quarter" idx="16" hasCustomPrompt="1"/>
          </p:nvPr>
        </p:nvSpPr>
        <p:spPr>
          <a:xfrm>
            <a:off x="8540083" y="256381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2" name="Text Placeholder 70"/>
          <p:cNvSpPr>
            <a:spLocks noGrp="1"/>
          </p:cNvSpPr>
          <p:nvPr>
            <p:ph type="body" sz="quarter" idx="17" hasCustomPrompt="1"/>
          </p:nvPr>
        </p:nvSpPr>
        <p:spPr>
          <a:xfrm>
            <a:off x="8540083" y="2699002"/>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3" name="Text Placeholder 70"/>
          <p:cNvSpPr>
            <a:spLocks noGrp="1"/>
          </p:cNvSpPr>
          <p:nvPr>
            <p:ph type="body" sz="quarter" idx="34" hasCustomPrompt="1"/>
          </p:nvPr>
        </p:nvSpPr>
        <p:spPr>
          <a:xfrm>
            <a:off x="8540083" y="2834191"/>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44" name="TextBox 43"/>
          <p:cNvSpPr txBox="1"/>
          <p:nvPr userDrawn="1"/>
        </p:nvSpPr>
        <p:spPr>
          <a:xfrm>
            <a:off x="8531525" y="2002333"/>
            <a:ext cx="3657600" cy="234416"/>
          </a:xfrm>
          <a:prstGeom prst="rect">
            <a:avLst/>
          </a:prstGeom>
          <a:noFill/>
        </p:spPr>
        <p:txBody>
          <a:bodyPr wrap="square" lIns="605118" tIns="0" rIns="605118" bIns="121024" rtlCol="0">
            <a:spAutoFit/>
          </a:bodyPr>
          <a:lstStyle/>
          <a:p>
            <a:pPr marL="0" marR="0" lvl="0" indent="0" algn="l" defTabSz="665665" rtl="0" eaLnBrk="1" fontAlgn="auto" latinLnBrk="0" hangingPunct="1">
              <a:lnSpc>
                <a:spcPct val="100000"/>
              </a:lnSpc>
              <a:spcBef>
                <a:spcPts val="0"/>
              </a:spcBef>
              <a:spcAft>
                <a:spcPts val="0"/>
              </a:spcAft>
              <a:buClrTx/>
              <a:buSzTx/>
              <a:buFontTx/>
              <a:buNone/>
              <a:tabLst/>
              <a:defRPr/>
            </a:pPr>
            <a:r>
              <a:rPr kumimoji="0" lang="en-US" sz="729" b="0" i="0" u="none" strike="noStrike" kern="1200" cap="none" spc="0" normalizeH="0" baseline="0" noProof="0" dirty="0">
                <a:ln>
                  <a:noFill/>
                </a:ln>
                <a:solidFill>
                  <a:srgbClr val="97D700"/>
                </a:solidFill>
                <a:effectLst/>
                <a:uLnTx/>
                <a:uFillTx/>
                <a:latin typeface="Arial"/>
                <a:ea typeface="+mn-ea"/>
                <a:cs typeface="+mn-cs"/>
              </a:rPr>
              <a:t>Presented by:</a:t>
            </a:r>
          </a:p>
        </p:txBody>
      </p:sp>
      <p:sp>
        <p:nvSpPr>
          <p:cNvPr id="45" name="Text Placeholder 70"/>
          <p:cNvSpPr>
            <a:spLocks noGrp="1"/>
          </p:cNvSpPr>
          <p:nvPr>
            <p:ph type="body" sz="quarter" idx="40" hasCustomPrompt="1"/>
          </p:nvPr>
        </p:nvSpPr>
        <p:spPr>
          <a:xfrm>
            <a:off x="8542960" y="3190741"/>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a:t>
            </a:r>
            <a:r>
              <a:rPr lang="en-US"/>
              <a:t>10 pt.</a:t>
            </a:r>
            <a:endParaRPr lang="en-US" dirty="0"/>
          </a:p>
        </p:txBody>
      </p:sp>
      <p:sp>
        <p:nvSpPr>
          <p:cNvPr id="46" name="Text Placeholder 70"/>
          <p:cNvSpPr>
            <a:spLocks noGrp="1"/>
          </p:cNvSpPr>
          <p:nvPr>
            <p:ph type="body" sz="quarter" idx="41" hasCustomPrompt="1"/>
          </p:nvPr>
        </p:nvSpPr>
        <p:spPr>
          <a:xfrm>
            <a:off x="8542960" y="33783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47" name="Text Placeholder 70"/>
          <p:cNvSpPr>
            <a:spLocks noGrp="1"/>
          </p:cNvSpPr>
          <p:nvPr>
            <p:ph type="body" sz="quarter" idx="42" hasCustomPrompt="1"/>
          </p:nvPr>
        </p:nvSpPr>
        <p:spPr>
          <a:xfrm>
            <a:off x="8542960" y="3513511"/>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48" name="Text Placeholder 70"/>
          <p:cNvSpPr>
            <a:spLocks noGrp="1"/>
          </p:cNvSpPr>
          <p:nvPr>
            <p:ph type="body" sz="quarter" idx="43" hasCustomPrompt="1"/>
          </p:nvPr>
        </p:nvSpPr>
        <p:spPr>
          <a:xfrm>
            <a:off x="8542960" y="3648700"/>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49" name="Text Placeholder 70"/>
          <p:cNvSpPr>
            <a:spLocks noGrp="1"/>
          </p:cNvSpPr>
          <p:nvPr>
            <p:ph type="body" sz="quarter" idx="57" hasCustomPrompt="1"/>
          </p:nvPr>
        </p:nvSpPr>
        <p:spPr>
          <a:xfrm>
            <a:off x="8542960" y="3783889"/>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0" name="Text Placeholder 70"/>
          <p:cNvSpPr>
            <a:spLocks noGrp="1"/>
          </p:cNvSpPr>
          <p:nvPr>
            <p:ph type="body" sz="quarter" idx="46" hasCustomPrompt="1"/>
          </p:nvPr>
        </p:nvSpPr>
        <p:spPr>
          <a:xfrm>
            <a:off x="8542960" y="4140440"/>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51" name="Text Placeholder 70"/>
          <p:cNvSpPr>
            <a:spLocks noGrp="1"/>
          </p:cNvSpPr>
          <p:nvPr>
            <p:ph type="body" sz="quarter" idx="47" hasCustomPrompt="1"/>
          </p:nvPr>
        </p:nvSpPr>
        <p:spPr>
          <a:xfrm>
            <a:off x="8542960" y="4328006"/>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52" name="Text Placeholder 70"/>
          <p:cNvSpPr>
            <a:spLocks noGrp="1"/>
          </p:cNvSpPr>
          <p:nvPr>
            <p:ph type="body" sz="quarter" idx="48" hasCustomPrompt="1"/>
          </p:nvPr>
        </p:nvSpPr>
        <p:spPr>
          <a:xfrm>
            <a:off x="8542960" y="446320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53" name="Text Placeholder 70"/>
          <p:cNvSpPr>
            <a:spLocks noGrp="1"/>
          </p:cNvSpPr>
          <p:nvPr>
            <p:ph type="body" sz="quarter" idx="49" hasCustomPrompt="1"/>
          </p:nvPr>
        </p:nvSpPr>
        <p:spPr>
          <a:xfrm>
            <a:off x="8542960" y="4598399"/>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54" name="Text Placeholder 70"/>
          <p:cNvSpPr>
            <a:spLocks noGrp="1"/>
          </p:cNvSpPr>
          <p:nvPr>
            <p:ph type="body" sz="quarter" idx="58" hasCustomPrompt="1"/>
          </p:nvPr>
        </p:nvSpPr>
        <p:spPr>
          <a:xfrm>
            <a:off x="8542960" y="4733588"/>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55" name="Text Placeholder 70"/>
          <p:cNvSpPr>
            <a:spLocks noGrp="1"/>
          </p:cNvSpPr>
          <p:nvPr>
            <p:ph type="body" sz="quarter" idx="52" hasCustomPrompt="1"/>
          </p:nvPr>
        </p:nvSpPr>
        <p:spPr>
          <a:xfrm>
            <a:off x="8542960" y="5090138"/>
            <a:ext cx="3649041" cy="176519"/>
          </a:xfrm>
          <a:prstGeom prst="rect">
            <a:avLst/>
          </a:prstGeom>
        </p:spPr>
        <p:txBody>
          <a:bodyPr wrap="square" lIns="685800" tIns="0" rIns="685800" bIns="45720">
            <a:spAutoFit/>
          </a:bodyPr>
          <a:lstStyle>
            <a:lvl1pPr marL="0" indent="0">
              <a:lnSpc>
                <a:spcPts val="1059"/>
              </a:lnSpc>
              <a:spcBef>
                <a:spcPts val="0"/>
              </a:spcBef>
              <a:buNone/>
              <a:defRPr sz="882" b="1" baseline="0">
                <a:solidFill>
                  <a:schemeClr val="bg1"/>
                </a:solidFill>
              </a:defRPr>
            </a:lvl1pPr>
          </a:lstStyle>
          <a:p>
            <a:r>
              <a:rPr lang="en-US" dirty="0"/>
              <a:t>First A. Last Name 10 </a:t>
            </a:r>
            <a:r>
              <a:rPr lang="en-US"/>
              <a:t>pt.</a:t>
            </a:r>
            <a:endParaRPr lang="en-US" dirty="0"/>
          </a:p>
        </p:txBody>
      </p:sp>
      <p:sp>
        <p:nvSpPr>
          <p:cNvPr id="76" name="Text Placeholder 70"/>
          <p:cNvSpPr>
            <a:spLocks noGrp="1"/>
          </p:cNvSpPr>
          <p:nvPr>
            <p:ph type="body" sz="quarter" idx="53" hasCustomPrompt="1"/>
          </p:nvPr>
        </p:nvSpPr>
        <p:spPr>
          <a:xfrm>
            <a:off x="8542960" y="5277705"/>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Title </a:t>
            </a:r>
            <a:r>
              <a:rPr lang="en-US" dirty="0"/>
              <a:t>8 </a:t>
            </a:r>
            <a:r>
              <a:rPr lang="en-US"/>
              <a:t>pt.</a:t>
            </a:r>
            <a:endParaRPr lang="en-US" dirty="0"/>
          </a:p>
        </p:txBody>
      </p:sp>
      <p:sp>
        <p:nvSpPr>
          <p:cNvPr id="77" name="Text Placeholder 70"/>
          <p:cNvSpPr>
            <a:spLocks noGrp="1"/>
          </p:cNvSpPr>
          <p:nvPr>
            <p:ph type="body" sz="quarter" idx="54" hasCustomPrompt="1"/>
          </p:nvPr>
        </p:nvSpPr>
        <p:spPr>
          <a:xfrm>
            <a:off x="8542960" y="5412908"/>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Practice Group/Department – 8 pt.</a:t>
            </a:r>
            <a:endParaRPr lang="en-US" dirty="0"/>
          </a:p>
        </p:txBody>
      </p:sp>
      <p:sp>
        <p:nvSpPr>
          <p:cNvPr id="78" name="Text Placeholder 70"/>
          <p:cNvSpPr>
            <a:spLocks noGrp="1"/>
          </p:cNvSpPr>
          <p:nvPr>
            <p:ph type="body" sz="quarter" idx="55" hasCustomPrompt="1"/>
          </p:nvPr>
        </p:nvSpPr>
        <p:spPr>
          <a:xfrm>
            <a:off x="8542960" y="5548097"/>
            <a:ext cx="3649041" cy="129447"/>
          </a:xfrm>
          <a:prstGeom prst="rect">
            <a:avLst/>
          </a:prstGeom>
        </p:spPr>
        <p:txBody>
          <a:bodyPr wrap="square" lIns="685800" tIns="0" rIns="685800" bIns="18288">
            <a:spAutoFit/>
          </a:bodyPr>
          <a:lstStyle>
            <a:lvl1pPr marL="0" indent="0">
              <a:lnSpc>
                <a:spcPts val="882"/>
              </a:lnSpc>
              <a:spcBef>
                <a:spcPts val="0"/>
              </a:spcBef>
              <a:buNone/>
              <a:defRPr sz="706" b="0" baseline="0">
                <a:solidFill>
                  <a:schemeClr val="bg1"/>
                </a:solidFill>
              </a:defRPr>
            </a:lvl1pPr>
          </a:lstStyle>
          <a:p>
            <a:r>
              <a:rPr lang="en-US"/>
              <a:t>Office/City – 8 pt.</a:t>
            </a:r>
            <a:endParaRPr lang="en-US" dirty="0"/>
          </a:p>
        </p:txBody>
      </p:sp>
      <p:sp>
        <p:nvSpPr>
          <p:cNvPr id="79" name="Text Placeholder 70"/>
          <p:cNvSpPr>
            <a:spLocks noGrp="1"/>
          </p:cNvSpPr>
          <p:nvPr>
            <p:ph type="body" sz="quarter" idx="59" hasCustomPrompt="1"/>
          </p:nvPr>
        </p:nvSpPr>
        <p:spPr>
          <a:xfrm>
            <a:off x="8542960" y="5683286"/>
            <a:ext cx="3649041" cy="361061"/>
          </a:xfrm>
          <a:prstGeom prst="rect">
            <a:avLst/>
          </a:prstGeom>
        </p:spPr>
        <p:txBody>
          <a:bodyPr wrap="square" lIns="685800" tIns="0" rIns="457200" bIns="137160">
            <a:spAutoFit/>
          </a:bodyPr>
          <a:lstStyle>
            <a:lvl1pPr marL="0" indent="0">
              <a:lnSpc>
                <a:spcPts val="882"/>
              </a:lnSpc>
              <a:spcBef>
                <a:spcPts val="0"/>
              </a:spcBef>
              <a:buNone/>
              <a:defRPr sz="706" b="0" baseline="0">
                <a:solidFill>
                  <a:schemeClr val="bg1"/>
                </a:solidFill>
              </a:defRPr>
            </a:lvl1pPr>
          </a:lstStyle>
          <a:p>
            <a:r>
              <a:rPr lang="en-US"/>
              <a:t>+1 555 123 4567 or</a:t>
            </a:r>
            <a:br>
              <a:rPr lang="en-US"/>
            </a:br>
            <a:r>
              <a:rPr lang="en-US"/>
              <a:t>first.last@faegredrinker.com (lc)</a:t>
            </a:r>
            <a:endParaRPr lang="en-US" dirty="0"/>
          </a:p>
        </p:txBody>
      </p:sp>
      <p:sp>
        <p:nvSpPr>
          <p:cNvPr id="81" name="Picture Placeholder 4"/>
          <p:cNvSpPr>
            <a:spLocks noGrp="1" noChangeAspect="1"/>
          </p:cNvSpPr>
          <p:nvPr>
            <p:ph type="pic" sz="quarter" idx="38" hasCustomPrompt="1"/>
          </p:nvPr>
        </p:nvSpPr>
        <p:spPr>
          <a:xfrm>
            <a:off x="8298153" y="2237612"/>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2" name="Picture Placeholder 4"/>
          <p:cNvSpPr>
            <a:spLocks noGrp="1" noChangeAspect="1"/>
          </p:cNvSpPr>
          <p:nvPr>
            <p:ph type="pic" sz="quarter" idx="44" hasCustomPrompt="1"/>
          </p:nvPr>
        </p:nvSpPr>
        <p:spPr>
          <a:xfrm>
            <a:off x="8301029" y="3187311"/>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3" name="Picture Placeholder 4"/>
          <p:cNvSpPr>
            <a:spLocks noGrp="1" noChangeAspect="1"/>
          </p:cNvSpPr>
          <p:nvPr>
            <p:ph type="pic" sz="quarter" idx="50" hasCustomPrompt="1"/>
          </p:nvPr>
        </p:nvSpPr>
        <p:spPr>
          <a:xfrm>
            <a:off x="8301029" y="4137010"/>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84" name="Picture Placeholder 4"/>
          <p:cNvSpPr>
            <a:spLocks noGrp="1" noChangeAspect="1"/>
          </p:cNvSpPr>
          <p:nvPr>
            <p:ph type="pic" sz="quarter" idx="56" hasCustomPrompt="1"/>
          </p:nvPr>
        </p:nvSpPr>
        <p:spPr>
          <a:xfrm>
            <a:off x="8301029" y="5086708"/>
            <a:ext cx="831273" cy="605118"/>
          </a:xfrm>
          <a:prstGeom prst="rect">
            <a:avLst/>
          </a:prstGeom>
          <a:noFill/>
        </p:spPr>
        <p:txBody>
          <a:bodyPr lIns="0" tIns="0" rIns="0" bIns="0" anchor="ctr" anchorCtr="0"/>
          <a:lstStyle>
            <a:lvl1pPr marL="0" indent="0" algn="ctr">
              <a:spcBef>
                <a:spcPts val="0"/>
              </a:spcBef>
              <a:buNone/>
              <a:defRPr sz="582" b="1">
                <a:solidFill>
                  <a:schemeClr val="bg1"/>
                </a:solidFill>
              </a:defRPr>
            </a:lvl1pPr>
          </a:lstStyle>
          <a:p>
            <a:r>
              <a:rPr lang="en-US" dirty="0"/>
              <a:t>Click to insert portrait thumbnail</a:t>
            </a:r>
          </a:p>
        </p:txBody>
      </p:sp>
      <p:sp>
        <p:nvSpPr>
          <p:cNvPr id="39" name="Text Placeholder 10"/>
          <p:cNvSpPr>
            <a:spLocks noGrp="1"/>
          </p:cNvSpPr>
          <p:nvPr>
            <p:ph type="body" sz="quarter" idx="13" hasCustomPrompt="1"/>
          </p:nvPr>
        </p:nvSpPr>
        <p:spPr>
          <a:xfrm>
            <a:off x="-1" y="5892339"/>
            <a:ext cx="8520547" cy="365293"/>
          </a:xfrm>
          <a:prstGeom prst="rect">
            <a:avLst/>
          </a:prstGeom>
        </p:spPr>
        <p:txBody>
          <a:bodyPr wrap="square" lIns="685800" tIns="228600" rIns="685800" bIns="0" anchor="b" anchorCtr="0">
            <a:spAutoFit/>
          </a:bodyPr>
          <a:lstStyle>
            <a:lvl1pPr marL="0" indent="0">
              <a:buNone/>
              <a:defRPr sz="971">
                <a:solidFill>
                  <a:schemeClr val="bg2"/>
                </a:solidFill>
              </a:defRPr>
            </a:lvl1pPr>
            <a:lvl2pPr marL="0" indent="0">
              <a:buNone/>
              <a:defRPr sz="874">
                <a:solidFill>
                  <a:schemeClr val="bg1"/>
                </a:solidFill>
              </a:defRPr>
            </a:lvl2pPr>
            <a:lvl3pPr marL="0" indent="0">
              <a:buNone/>
              <a:defRPr sz="874">
                <a:solidFill>
                  <a:schemeClr val="bg1"/>
                </a:solidFill>
              </a:defRPr>
            </a:lvl3pPr>
            <a:lvl4pPr marL="0" indent="0">
              <a:buNone/>
              <a:defRPr sz="874">
                <a:solidFill>
                  <a:schemeClr val="bg1"/>
                </a:solidFill>
              </a:defRPr>
            </a:lvl4pPr>
            <a:lvl5pPr marL="0" indent="0">
              <a:buNone/>
              <a:defRPr sz="874">
                <a:solidFill>
                  <a:schemeClr val="bg1"/>
                </a:solidFill>
              </a:defRPr>
            </a:lvl5pPr>
          </a:lstStyle>
          <a:p>
            <a:pPr lvl="0"/>
            <a:r>
              <a:rPr lang="en-US"/>
              <a:t>Month Day, 20XX 11 pt.</a:t>
            </a:r>
            <a:endParaRPr lang="en-US" dirty="0"/>
          </a:p>
        </p:txBody>
      </p:sp>
      <p:sp>
        <p:nvSpPr>
          <p:cNvPr id="56" name="Text Placeholder 5"/>
          <p:cNvSpPr>
            <a:spLocks noGrp="1"/>
          </p:cNvSpPr>
          <p:nvPr>
            <p:ph type="body" sz="quarter" idx="11" hasCustomPrompt="1"/>
          </p:nvPr>
        </p:nvSpPr>
        <p:spPr>
          <a:xfrm>
            <a:off x="1" y="2211525"/>
            <a:ext cx="8540081" cy="3708005"/>
          </a:xfrm>
          <a:prstGeom prst="rect">
            <a:avLst/>
          </a:prstGeom>
        </p:spPr>
        <p:txBody>
          <a:bodyPr lIns="685800" tIns="0" rIns="457200" bIns="0" anchor="t" anchorCtr="0">
            <a:noAutofit/>
          </a:bodyPr>
          <a:lstStyle>
            <a:lvl1pPr marL="0" indent="0">
              <a:lnSpc>
                <a:spcPct val="100000"/>
              </a:lnSpc>
              <a:spcBef>
                <a:spcPts val="0"/>
              </a:spcBef>
              <a:buNone/>
              <a:defRPr sz="4236" b="1" baseline="0">
                <a:solidFill>
                  <a:schemeClr val="tx1"/>
                </a:solidFill>
              </a:defRPr>
            </a:lvl1pPr>
            <a:lvl2pPr marL="0" indent="0">
              <a:lnSpc>
                <a:spcPct val="90000"/>
              </a:lnSpc>
              <a:spcBef>
                <a:spcPts val="794"/>
              </a:spcBef>
              <a:buNone/>
              <a:defRPr sz="2471" b="0" i="0">
                <a:solidFill>
                  <a:schemeClr val="accent1"/>
                </a:solidFill>
              </a:defRPr>
            </a:lvl2pPr>
            <a:lvl3pPr marL="0" indent="0">
              <a:lnSpc>
                <a:spcPct val="90000"/>
              </a:lnSpc>
              <a:spcBef>
                <a:spcPts val="794"/>
              </a:spcBef>
              <a:buFont typeface="Arial" panose="020B0604020202020204" pitchFamily="34" charset="0"/>
              <a:buNone/>
              <a:defRPr sz="2471" b="0">
                <a:solidFill>
                  <a:schemeClr val="accent1"/>
                </a:solidFill>
              </a:defRPr>
            </a:lvl3pPr>
            <a:lvl4pPr marL="0" indent="0">
              <a:lnSpc>
                <a:spcPct val="90000"/>
              </a:lnSpc>
              <a:spcBef>
                <a:spcPts val="794"/>
              </a:spcBef>
              <a:buFont typeface="Arial" panose="020B0604020202020204" pitchFamily="34" charset="0"/>
              <a:buNone/>
              <a:defRPr sz="2471" b="0">
                <a:solidFill>
                  <a:schemeClr val="accent1"/>
                </a:solidFill>
              </a:defRPr>
            </a:lvl4pPr>
            <a:lvl5pPr marL="0" indent="0">
              <a:lnSpc>
                <a:spcPct val="90000"/>
              </a:lnSpc>
              <a:spcBef>
                <a:spcPts val="794"/>
              </a:spcBef>
              <a:buFont typeface="Arial" panose="020B0604020202020204" pitchFamily="34" charset="0"/>
              <a:buNone/>
              <a:defRPr sz="2471" b="0">
                <a:solidFill>
                  <a:schemeClr val="accent1"/>
                </a:solidFill>
              </a:defRPr>
            </a:lvl5pPr>
            <a:lvl6pPr marL="0" indent="0">
              <a:lnSpc>
                <a:spcPct val="90000"/>
              </a:lnSpc>
              <a:spcBef>
                <a:spcPts val="794"/>
              </a:spcBef>
              <a:buNone/>
              <a:defRPr sz="2471" b="0">
                <a:solidFill>
                  <a:schemeClr val="accent1"/>
                </a:solidFill>
              </a:defRPr>
            </a:lvl6pPr>
            <a:lvl7pPr marL="0" indent="0">
              <a:lnSpc>
                <a:spcPct val="90000"/>
              </a:lnSpc>
              <a:spcBef>
                <a:spcPts val="794"/>
              </a:spcBef>
              <a:buNone/>
              <a:defRPr sz="2471" b="0">
                <a:solidFill>
                  <a:schemeClr val="accent1"/>
                </a:solidFill>
              </a:defRPr>
            </a:lvl7pPr>
            <a:lvl8pPr marL="0" indent="0">
              <a:lnSpc>
                <a:spcPct val="90000"/>
              </a:lnSpc>
              <a:spcBef>
                <a:spcPts val="794"/>
              </a:spcBef>
              <a:buNone/>
              <a:defRPr sz="2471" b="0">
                <a:solidFill>
                  <a:schemeClr val="accent1"/>
                </a:solidFill>
              </a:defRPr>
            </a:lvl8pPr>
            <a:lvl9pPr marL="0" indent="0">
              <a:lnSpc>
                <a:spcPct val="90000"/>
              </a:lnSpc>
              <a:spcBef>
                <a:spcPts val="794"/>
              </a:spcBef>
              <a:buNone/>
              <a:defRPr sz="2471" b="0">
                <a:solidFill>
                  <a:schemeClr val="accent1"/>
                </a:solidFill>
              </a:defRPr>
            </a:lvl9pPr>
          </a:lstStyle>
          <a:p>
            <a:pPr lvl="0"/>
            <a:r>
              <a:rPr lang="en-US" dirty="0"/>
              <a:t>Slide Title 48 pt. Bold 80% Transparency</a:t>
            </a:r>
          </a:p>
          <a:p>
            <a:pPr lvl="1"/>
            <a:r>
              <a:rPr lang="en-US" dirty="0"/>
              <a:t>Click “Increase List Level” to </a:t>
            </a:r>
            <a:br>
              <a:rPr lang="en-US" dirty="0"/>
            </a:br>
            <a:r>
              <a:rPr lang="en-US" dirty="0"/>
              <a:t>produce this style subhead 28 pt.</a:t>
            </a:r>
          </a:p>
        </p:txBody>
      </p:sp>
      <p:sp>
        <p:nvSpPr>
          <p:cNvPr id="57" name="Text Placeholder 3"/>
          <p:cNvSpPr>
            <a:spLocks noGrp="1"/>
          </p:cNvSpPr>
          <p:nvPr>
            <p:ph type="body" sz="quarter" idx="10" hasCustomPrompt="1"/>
          </p:nvPr>
        </p:nvSpPr>
        <p:spPr>
          <a:xfrm>
            <a:off x="1" y="1654832"/>
            <a:ext cx="8540920" cy="540404"/>
          </a:xfrm>
          <a:prstGeom prst="rect">
            <a:avLst/>
          </a:prstGeom>
        </p:spPr>
        <p:txBody>
          <a:bodyPr wrap="square" lIns="685800" tIns="0" rIns="685800" bIns="365760" anchor="b" anchorCtr="0">
            <a:spAutoFit/>
          </a:bodyPr>
          <a:lstStyle>
            <a:lvl1pPr marL="0" indent="0">
              <a:lnSpc>
                <a:spcPct val="90000"/>
              </a:lnSpc>
              <a:spcBef>
                <a:spcPts val="0"/>
              </a:spcBef>
              <a:buNone/>
              <a:defRPr sz="1235">
                <a:solidFill>
                  <a:schemeClr val="bg2"/>
                </a:solidFill>
              </a:defRPr>
            </a:lvl1pPr>
            <a:lvl2pPr marL="0" indent="0">
              <a:buNone/>
              <a:defRPr sz="1235">
                <a:solidFill>
                  <a:schemeClr val="bg2"/>
                </a:solidFill>
              </a:defRPr>
            </a:lvl2pPr>
            <a:lvl3pPr marL="0" indent="0">
              <a:buNone/>
              <a:defRPr sz="1235">
                <a:solidFill>
                  <a:schemeClr val="bg2"/>
                </a:solidFill>
              </a:defRPr>
            </a:lvl3pPr>
            <a:lvl4pPr marL="0" indent="0">
              <a:buNone/>
              <a:defRPr sz="1235">
                <a:solidFill>
                  <a:schemeClr val="bg2"/>
                </a:solidFill>
              </a:defRPr>
            </a:lvl4pPr>
            <a:lvl5pPr marL="0" indent="0">
              <a:buNone/>
              <a:defRPr sz="1235">
                <a:solidFill>
                  <a:schemeClr val="bg2"/>
                </a:solidFill>
              </a:defRPr>
            </a:lvl5pPr>
            <a:lvl6pPr marL="0" indent="0">
              <a:spcBef>
                <a:spcPts val="0"/>
              </a:spcBef>
              <a:buNone/>
              <a:defRPr sz="1235">
                <a:solidFill>
                  <a:schemeClr val="bg2"/>
                </a:solidFill>
              </a:defRPr>
            </a:lvl6pPr>
            <a:lvl7pPr marL="0" indent="0">
              <a:spcBef>
                <a:spcPts val="0"/>
              </a:spcBef>
              <a:buNone/>
              <a:defRPr sz="1235">
                <a:solidFill>
                  <a:schemeClr val="bg2"/>
                </a:solidFill>
              </a:defRPr>
            </a:lvl7pPr>
            <a:lvl8pPr marL="0" indent="0">
              <a:spcBef>
                <a:spcPts val="0"/>
              </a:spcBef>
              <a:buNone/>
              <a:defRPr sz="1235">
                <a:solidFill>
                  <a:schemeClr val="bg2"/>
                </a:solidFill>
              </a:defRPr>
            </a:lvl8pPr>
            <a:lvl9pPr marL="0" indent="0">
              <a:spcBef>
                <a:spcPts val="0"/>
              </a:spcBef>
              <a:buNone/>
              <a:defRPr sz="1235">
                <a:solidFill>
                  <a:schemeClr val="bg2"/>
                </a:solidFill>
              </a:defRPr>
            </a:lvl9pPr>
          </a:lstStyle>
          <a:p>
            <a:pPr lvl="0"/>
            <a:r>
              <a:rPr lang="en-US" dirty="0"/>
              <a:t>Presentation Eyebrow 14 pt. (Example: Proposal for XYZ Company)</a:t>
            </a:r>
          </a:p>
        </p:txBody>
      </p:sp>
    </p:spTree>
    <p:extLst>
      <p:ext uri="{BB962C8B-B14F-4D97-AF65-F5344CB8AC3E}">
        <p14:creationId xmlns:p14="http://schemas.microsoft.com/office/powerpoint/2010/main" val="12661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Content: Default 2 Columns">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5" name="Text Placeholder 4"/>
          <p:cNvSpPr>
            <a:spLocks noGrp="1"/>
          </p:cNvSpPr>
          <p:nvPr>
            <p:ph type="body" sz="quarter" idx="10" hasCustomPrompt="1"/>
          </p:nvPr>
        </p:nvSpPr>
        <p:spPr>
          <a:xfrm>
            <a:off x="0" y="1539725"/>
            <a:ext cx="6096000" cy="4740445"/>
          </a:xfrm>
          <a:prstGeom prst="rect">
            <a:avLst/>
          </a:prstGeom>
        </p:spPr>
        <p:txBody>
          <a:bodyPr lIns="685800" tIns="0" rIns="457200" bIns="32004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7" name="Text Placeholder 4"/>
          <p:cNvSpPr>
            <a:spLocks noGrp="1"/>
          </p:cNvSpPr>
          <p:nvPr>
            <p:ph type="body" sz="quarter" idx="11" hasCustomPrompt="1"/>
          </p:nvPr>
        </p:nvSpPr>
        <p:spPr>
          <a:xfrm>
            <a:off x="6096000" y="1539725"/>
            <a:ext cx="6096000" cy="4740445"/>
          </a:xfrm>
          <a:prstGeom prst="rect">
            <a:avLst/>
          </a:prstGeom>
        </p:spPr>
        <p:txBody>
          <a:bodyPr lIns="0" tIns="0" rIns="685800" bIns="320040">
            <a:noAutofit/>
          </a:bodyPr>
          <a:lstStyle>
            <a:lvl1pPr marL="0" indent="0">
              <a:spcBef>
                <a:spcPts val="1000"/>
              </a:spcBef>
              <a:buClr>
                <a:schemeClr val="accent1"/>
              </a:buClr>
              <a:buSzPct val="100000"/>
              <a:buFont typeface="Arial" panose="020B0604020202020204" pitchFamily="34" charset="0"/>
              <a:buNone/>
              <a:defRPr baseline="0"/>
            </a:lvl1pPr>
            <a:lvl2pPr marL="342894" indent="-342894">
              <a:spcBef>
                <a:spcPts val="10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5666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Content: Image/Chart/Other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6"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0" hasCustomPrompt="1"/>
          </p:nvPr>
        </p:nvSpPr>
        <p:spPr>
          <a:xfrm>
            <a:off x="685802" y="1541463"/>
            <a:ext cx="10820400" cy="4392611"/>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204085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Content: Image/Chart/Other Image Ribbon">
    <p:spTree>
      <p:nvGrpSpPr>
        <p:cNvPr id="1" name=""/>
        <p:cNvGrpSpPr/>
        <p:nvPr/>
      </p:nvGrpSpPr>
      <p:grpSpPr>
        <a:xfrm>
          <a:off x="0" y="0"/>
          <a:ext cx="0" cy="0"/>
          <a:chOff x="0" y="0"/>
          <a:chExt cx="0" cy="0"/>
        </a:xfrm>
      </p:grpSpPr>
      <p:sp>
        <p:nvSpPr>
          <p:cNvPr id="14"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7" name="Picture Placeholder 6"/>
          <p:cNvSpPr>
            <a:spLocks noGrp="1"/>
          </p:cNvSpPr>
          <p:nvPr>
            <p:ph type="pic" sz="quarter" idx="10" hasCustomPrompt="1"/>
          </p:nvPr>
        </p:nvSpPr>
        <p:spPr>
          <a:xfrm>
            <a:off x="0" y="-1"/>
            <a:ext cx="12192000" cy="914400"/>
          </a:xfrm>
          <a:prstGeom prst="rect">
            <a:avLst/>
          </a:prstGeom>
          <a:solidFill>
            <a:schemeClr val="bg2"/>
          </a:solidFill>
        </p:spPr>
        <p:txBody>
          <a:bodyPr tIns="137160"/>
          <a:lstStyle>
            <a:lvl1pPr marL="0" indent="0" algn="ctr">
              <a:lnSpc>
                <a:spcPts val="800"/>
              </a:lnSpc>
              <a:spcBef>
                <a:spcPts val="0"/>
              </a:spcBef>
              <a:defRPr sz="900" b="1" baseline="0">
                <a:solidFill>
                  <a:schemeClr val="bg1"/>
                </a:solidFill>
              </a:defRPr>
            </a:lvl1pPr>
          </a:lstStyle>
          <a:p>
            <a:r>
              <a:rPr lang="en-US" dirty="0"/>
              <a:t>Click icon below to insert an image.</a:t>
            </a:r>
            <a:br>
              <a:rPr lang="en-US" dirty="0"/>
            </a:br>
            <a:r>
              <a:rPr lang="en-US" dirty="0"/>
              <a:t>↓</a:t>
            </a:r>
          </a:p>
        </p:txBody>
      </p:sp>
      <p:sp>
        <p:nvSpPr>
          <p:cNvPr id="6" name="Content Placeholder 2"/>
          <p:cNvSpPr>
            <a:spLocks noGrp="1"/>
          </p:cNvSpPr>
          <p:nvPr>
            <p:ph sz="quarter" idx="11" hasCustomPrompt="1"/>
          </p:nvPr>
        </p:nvSpPr>
        <p:spPr>
          <a:xfrm>
            <a:off x="685802" y="1177637"/>
            <a:ext cx="10820400" cy="4765963"/>
          </a:xfrm>
          <a:prstGeom prst="rect">
            <a:avLst/>
          </a:prstGeom>
        </p:spPr>
        <p:txBody>
          <a:bodyPr/>
          <a:lstStyle>
            <a:lvl1pPr marL="0" indent="0" algn="ctr">
              <a:lnSpc>
                <a:spcPts val="1801"/>
              </a:lnSpc>
              <a:spcBef>
                <a:spcPts val="0"/>
              </a:spcBef>
              <a:tabLst>
                <a:tab pos="512753" algn="l"/>
              </a:tabLst>
              <a:defRPr sz="1801">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148473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Content: Body Image Righ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5" name="Text Placeholder 4"/>
          <p:cNvSpPr>
            <a:spLocks noGrp="1"/>
          </p:cNvSpPr>
          <p:nvPr>
            <p:ph type="body" sz="quarter" idx="10" hasCustomPrompt="1"/>
          </p:nvPr>
        </p:nvSpPr>
        <p:spPr>
          <a:xfrm>
            <a:off x="1" y="1544806"/>
            <a:ext cx="6533147" cy="4735364"/>
          </a:xfrm>
          <a:prstGeom prst="rect">
            <a:avLst/>
          </a:prstGeom>
        </p:spPr>
        <p:txBody>
          <a:bodyPr lIns="685800" tIns="0" rIns="457200" bIns="320040">
            <a:noAutofit/>
          </a:bodyPr>
          <a:lstStyle>
            <a:lvl1pPr marL="0" indent="0">
              <a:spcBef>
                <a:spcPts val="900"/>
              </a:spcBef>
              <a:spcAft>
                <a:spcPts val="0"/>
              </a:spcAft>
              <a:buClr>
                <a:schemeClr val="accent1"/>
              </a:buClr>
              <a:buSzPct val="100000"/>
              <a:buFont typeface="Arial" panose="020B0604020202020204" pitchFamily="34" charset="0"/>
              <a:buNone/>
              <a:defRPr baseline="0"/>
            </a:lvl1pPr>
            <a:lvl2pPr marL="342894" indent="-342894">
              <a:spcBef>
                <a:spcPts val="900"/>
              </a:spcBef>
              <a:spcAft>
                <a:spcPts val="0"/>
              </a:spcAft>
              <a:buClr>
                <a:schemeClr val="accent1"/>
              </a:buClr>
              <a:buSzPct val="100000"/>
              <a:buFont typeface="Wingdings" panose="05000000000000000000" pitchFamily="2" charset="2"/>
              <a:buChar char="§"/>
              <a:defRPr sz="2800"/>
            </a:lvl2pPr>
            <a:lvl3pPr marL="804849" indent="-342894">
              <a:spcBef>
                <a:spcPts val="500"/>
              </a:spcBef>
              <a:buClr>
                <a:schemeClr val="accent1"/>
              </a:buClr>
              <a:buSzPct val="100000"/>
              <a:buFont typeface="Arial" panose="020B0604020202020204" pitchFamily="34" charset="0"/>
              <a:buChar char="─"/>
              <a:defRPr sz="2400"/>
            </a:lvl3pPr>
            <a:lvl4pPr marL="969945" indent="-285746">
              <a:spcBef>
                <a:spcPts val="500"/>
              </a:spcBef>
              <a:buClr>
                <a:schemeClr val="accent1"/>
              </a:buClr>
              <a:buSzPct val="100000"/>
              <a:buFont typeface="Arial" panose="020B0604020202020204" pitchFamily="34" charset="0"/>
              <a:buChar char="–"/>
              <a:defRPr sz="2000"/>
            </a:lvl4pPr>
            <a:lvl5pPr marL="1200130" indent="-285746">
              <a:spcBef>
                <a:spcPts val="500"/>
              </a:spcBef>
              <a:buClr>
                <a:schemeClr val="accent1"/>
              </a:buClr>
              <a:buSzPct val="100000"/>
              <a:buFont typeface="Arial" panose="020B0604020202020204" pitchFamily="34" charset="0"/>
              <a:buChar char="–"/>
              <a:tabLst/>
              <a:defRPr sz="1801"/>
            </a:lvl5pPr>
            <a:lvl6pPr marL="1376338" indent="-228597">
              <a:spcBef>
                <a:spcPts val="500"/>
              </a:spcBef>
              <a:buClr>
                <a:schemeClr val="accent1"/>
              </a:buClr>
              <a:buFont typeface="Arial" panose="020B0604020202020204" pitchFamily="34" charset="0"/>
              <a:buChar char="–"/>
              <a:defRPr sz="1600"/>
            </a:lvl6pPr>
            <a:lvl7pPr marL="1598585" indent="-228597">
              <a:spcBef>
                <a:spcPts val="500"/>
              </a:spcBef>
              <a:buClr>
                <a:schemeClr val="accent1"/>
              </a:buClr>
              <a:buFont typeface="Arial" panose="020B0604020202020204" pitchFamily="34" charset="0"/>
              <a:buChar char="–"/>
              <a:defRPr sz="1600" baseline="0"/>
            </a:lvl7pPr>
            <a:lvl8pPr marL="1828768" indent="-228597">
              <a:spcBef>
                <a:spcPts val="500"/>
              </a:spcBef>
              <a:buClr>
                <a:schemeClr val="accent1"/>
              </a:buClr>
              <a:buFont typeface="Arial" panose="020B0604020202020204" pitchFamily="34" charset="0"/>
              <a:buChar char="–"/>
              <a:defRPr sz="1600" baseline="0"/>
            </a:lvl8pPr>
            <a:lvl9pPr marL="2058952" indent="-228597">
              <a:spcBef>
                <a:spcPts val="500"/>
              </a:spcBef>
              <a:buClr>
                <a:schemeClr val="accent1"/>
              </a:buClr>
              <a:buFont typeface="Arial" panose="020B0604020202020204" pitchFamily="34" charset="0"/>
              <a:buChar char="–"/>
              <a:defRPr sz="1600"/>
            </a:lvl9pPr>
          </a:lstStyle>
          <a:p>
            <a:pPr lvl="0"/>
            <a:r>
              <a:rPr lang="en-US"/>
              <a:t>First Level 28 pt.</a:t>
            </a:r>
          </a:p>
          <a:p>
            <a:pPr lvl="1"/>
            <a:r>
              <a:rPr lang="en-US"/>
              <a:t>Click “Increase List Level” to format bullets 28 pt.</a:t>
            </a:r>
          </a:p>
          <a:p>
            <a:pPr lvl="2"/>
            <a:r>
              <a:rPr lang="en-US"/>
              <a:t>Third level 24 pt.</a:t>
            </a:r>
          </a:p>
          <a:p>
            <a:pPr lvl="3"/>
            <a:r>
              <a:rPr lang="en-US"/>
              <a:t>Fourth level 20 pt.</a:t>
            </a:r>
          </a:p>
          <a:p>
            <a:pPr lvl="4"/>
            <a:r>
              <a:rPr lang="en-US"/>
              <a:t>Fifth level 18 pt.</a:t>
            </a:r>
          </a:p>
          <a:p>
            <a:pPr lvl="5"/>
            <a:r>
              <a:rPr lang="en-US"/>
              <a:t>Sixth level 16 pt.</a:t>
            </a:r>
          </a:p>
          <a:p>
            <a:pPr lvl="6"/>
            <a:r>
              <a:rPr lang="en-US"/>
              <a:t>Seventh level 16 pt.</a:t>
            </a:r>
          </a:p>
          <a:p>
            <a:pPr lvl="7"/>
            <a:r>
              <a:rPr lang="en-US"/>
              <a:t>Eighth level 16 pt.</a:t>
            </a:r>
          </a:p>
          <a:p>
            <a:pPr lvl="8"/>
            <a:r>
              <a:rPr lang="en-US"/>
              <a:t>Ninth level 16 pt.</a:t>
            </a:r>
            <a:endParaRPr lang="en-US" dirty="0"/>
          </a:p>
        </p:txBody>
      </p:sp>
      <p:sp>
        <p:nvSpPr>
          <p:cNvPr id="14"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1" hasCustomPrompt="1"/>
          </p:nvPr>
        </p:nvSpPr>
        <p:spPr>
          <a:xfrm>
            <a:off x="6547680" y="1544806"/>
            <a:ext cx="4960107" cy="4379745"/>
          </a:xfrm>
          <a:prstGeom prst="rect">
            <a:avLst/>
          </a:prstGeom>
          <a:noFill/>
        </p:spPr>
        <p:txBody>
          <a:bodyPr/>
          <a:lstStyle>
            <a:lvl1pPr marL="0" indent="0" algn="ctr">
              <a:lnSpc>
                <a:spcPts val="1200"/>
              </a:lnSpc>
              <a:spcBef>
                <a:spcPts val="0"/>
              </a:spcBef>
              <a:tabLst/>
              <a:defRPr sz="1200" baseline="0">
                <a:solidFill>
                  <a:schemeClr val="accent1"/>
                </a:solidFill>
              </a:defRPr>
            </a:lvl1pPr>
          </a:lstStyle>
          <a:p>
            <a:pPr lvl="0"/>
            <a:br>
              <a:rPr lang="en-US" dirty="0"/>
            </a:br>
            <a:br>
              <a:rPr lang="en-US" dirty="0"/>
            </a:br>
            <a:br>
              <a:rPr lang="en-US" dirty="0"/>
            </a:br>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372134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Content: Body Image Lef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a:t>
            </a:r>
          </a:p>
        </p:txBody>
      </p:sp>
      <p:sp>
        <p:nvSpPr>
          <p:cNvPr id="5" name="Text Placeholder 4"/>
          <p:cNvSpPr>
            <a:spLocks noGrp="1"/>
          </p:cNvSpPr>
          <p:nvPr>
            <p:ph type="body" sz="quarter" idx="10" hasCustomPrompt="1"/>
          </p:nvPr>
        </p:nvSpPr>
        <p:spPr>
          <a:xfrm>
            <a:off x="5678908" y="1568300"/>
            <a:ext cx="6513093" cy="4375301"/>
          </a:xfrm>
          <a:prstGeom prst="rect">
            <a:avLst/>
          </a:prstGeom>
        </p:spPr>
        <p:txBody>
          <a:bodyPr lIns="457200" tIns="0" rIns="685800" bIns="0">
            <a:noAutofit/>
          </a:bodyPr>
          <a:lstStyle>
            <a:lvl1pPr marL="0" indent="0">
              <a:spcBef>
                <a:spcPts val="900"/>
              </a:spcBef>
              <a:buClr>
                <a:schemeClr val="accent1"/>
              </a:buClr>
              <a:buSzPct val="100000"/>
              <a:buFont typeface="Arial" panose="020B0604020202020204" pitchFamily="34" charset="0"/>
              <a:buNone/>
              <a:defRPr baseline="0"/>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4"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Content Placeholder 2"/>
          <p:cNvSpPr>
            <a:spLocks noGrp="1"/>
          </p:cNvSpPr>
          <p:nvPr>
            <p:ph sz="quarter" idx="11" hasCustomPrompt="1"/>
          </p:nvPr>
        </p:nvSpPr>
        <p:spPr>
          <a:xfrm>
            <a:off x="697832" y="1563856"/>
            <a:ext cx="4945064" cy="4379745"/>
          </a:xfrm>
          <a:prstGeom prst="rect">
            <a:avLst/>
          </a:prstGeom>
          <a:noFill/>
        </p:spPr>
        <p:txBody>
          <a:bodyPr/>
          <a:lstStyle>
            <a:lvl1pPr marL="0" indent="0" algn="ctr">
              <a:lnSpc>
                <a:spcPts val="1200"/>
              </a:lnSpc>
              <a:spcBef>
                <a:spcPts val="0"/>
              </a:spcBef>
              <a:tabLst/>
              <a:defRPr sz="1200" baseline="0">
                <a:solidFill>
                  <a:schemeClr val="accent1"/>
                </a:solidFill>
              </a:defRPr>
            </a:lvl1pPr>
          </a:lstStyle>
          <a:p>
            <a:pPr lvl="0"/>
            <a:br>
              <a:rPr lang="en-US" dirty="0"/>
            </a:br>
            <a:br>
              <a:rPr lang="en-US" dirty="0"/>
            </a:br>
            <a:br>
              <a:rPr lang="en-US" dirty="0"/>
            </a:br>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296834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Content: Green Callou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 (Green Highlight)</a:t>
            </a:r>
          </a:p>
        </p:txBody>
      </p:sp>
      <p:sp>
        <p:nvSpPr>
          <p:cNvPr id="36" name="Text Placeholder 4"/>
          <p:cNvSpPr>
            <a:spLocks noGrp="1"/>
          </p:cNvSpPr>
          <p:nvPr>
            <p:ph type="body" sz="quarter" idx="10" hasCustomPrompt="1"/>
          </p:nvPr>
        </p:nvSpPr>
        <p:spPr>
          <a:xfrm>
            <a:off x="0" y="2651460"/>
            <a:ext cx="12192000" cy="3628710"/>
          </a:xfrm>
          <a:prstGeom prst="rect">
            <a:avLst/>
          </a:prstGeom>
        </p:spPr>
        <p:txBody>
          <a:bodyPr lIns="685800" tIns="457200" rIns="685800" bIns="320040">
            <a:noAutofit/>
          </a:bodyPr>
          <a:lstStyle>
            <a:lvl1pPr marL="0" indent="0">
              <a:spcBef>
                <a:spcPts val="600"/>
              </a:spcBef>
              <a:buClr>
                <a:schemeClr val="accent1"/>
              </a:buClr>
              <a:buSzPct val="100000"/>
              <a:buFont typeface="Wingdings" panose="05000000000000000000" pitchFamily="2" charset="2"/>
              <a:buNone/>
              <a:defRPr sz="2000" baseline="0"/>
            </a:lvl1pPr>
            <a:lvl2pPr marL="342894" indent="-342894">
              <a:spcBef>
                <a:spcPts val="600"/>
              </a:spcBef>
              <a:buClr>
                <a:schemeClr val="accent1"/>
              </a:buClr>
              <a:buSzPct val="100000"/>
              <a:buFont typeface="Wingdings" panose="05000000000000000000" pitchFamily="2" charset="2"/>
              <a:buChar char="§"/>
              <a:defRPr sz="2000"/>
            </a:lvl2pPr>
            <a:lvl3pPr marL="804849" indent="-342894">
              <a:buClr>
                <a:schemeClr val="accent1"/>
              </a:buClr>
              <a:buSzPct val="100000"/>
              <a:buFont typeface="Arial" panose="020B0604020202020204" pitchFamily="34" charset="0"/>
              <a:buChar char="─"/>
              <a:defRPr sz="1801"/>
            </a:lvl3pPr>
            <a:lvl4pPr marL="969945" indent="-285746">
              <a:buClr>
                <a:schemeClr val="accent1"/>
              </a:buClr>
              <a:buSzPct val="100000"/>
              <a:buFont typeface="Arial" panose="020B0604020202020204" pitchFamily="34" charset="0"/>
              <a:buChar char="–"/>
              <a:defRPr sz="1600" baseline="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The green highlight text element for this layout can be found in the Graphics Pack Vol. 1 download on Conrad. Please download and then cut and paste the element into place. 20 pt.</a:t>
            </a:r>
          </a:p>
          <a:p>
            <a:pPr lvl="1"/>
            <a:r>
              <a:rPr lang="en-US"/>
              <a:t>Click “Increase List Level” to format bullets 20 pt.</a:t>
            </a:r>
          </a:p>
          <a:p>
            <a:pPr lvl="2"/>
            <a:r>
              <a:rPr lang="en-US"/>
              <a:t>Third </a:t>
            </a:r>
            <a:r>
              <a:rPr lang="en-US" dirty="0"/>
              <a:t>level 18 pt.</a:t>
            </a:r>
          </a:p>
          <a:p>
            <a:pPr lvl="3"/>
            <a:r>
              <a:rPr lang="en-US" dirty="0"/>
              <a:t>Fourth level 16 pt.</a:t>
            </a:r>
          </a:p>
        </p:txBody>
      </p:sp>
      <p:sp>
        <p:nvSpPr>
          <p:cNvPr id="4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387551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Content: Green Callout 2 Column">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1"/>
            <a:ext cx="12192000" cy="1532727"/>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 (Green Highlight)</a:t>
            </a:r>
          </a:p>
        </p:txBody>
      </p:sp>
      <p:sp>
        <p:nvSpPr>
          <p:cNvPr id="4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4"/>
          <p:cNvSpPr>
            <a:spLocks noGrp="1"/>
          </p:cNvSpPr>
          <p:nvPr>
            <p:ph type="body" sz="quarter" idx="11" hasCustomPrompt="1"/>
          </p:nvPr>
        </p:nvSpPr>
        <p:spPr>
          <a:xfrm>
            <a:off x="6096000" y="2656374"/>
            <a:ext cx="6096000" cy="3623796"/>
          </a:xfrm>
          <a:prstGeom prst="rect">
            <a:avLst/>
          </a:prstGeom>
        </p:spPr>
        <p:txBody>
          <a:bodyPr lIns="0" tIns="457200" rIns="676656" bIns="320040" numCol="1" spcCol="0">
            <a:noAutofit/>
          </a:bodyPr>
          <a:lstStyle>
            <a:lvl1pPr marL="0" indent="0">
              <a:spcBef>
                <a:spcPts val="600"/>
              </a:spcBef>
              <a:buClr>
                <a:schemeClr val="accent1"/>
              </a:buClr>
              <a:buSzPct val="100000"/>
              <a:buFont typeface="Wingdings" panose="05000000000000000000" pitchFamily="2" charset="2"/>
              <a:buNone/>
              <a:defRPr sz="2000" baseline="0"/>
            </a:lvl1pPr>
            <a:lvl2pPr marL="342894" indent="-342894">
              <a:spcBef>
                <a:spcPts val="600"/>
              </a:spcBef>
              <a:buClr>
                <a:schemeClr val="accent1"/>
              </a:buClr>
              <a:buSzPct val="100000"/>
              <a:buFont typeface="Wingdings" panose="05000000000000000000" pitchFamily="2" charset="2"/>
              <a:buChar char="§"/>
              <a:defRPr sz="2000"/>
            </a:lvl2pPr>
            <a:lvl3pPr marL="804849" indent="-342894">
              <a:buClr>
                <a:schemeClr val="accent1"/>
              </a:buClr>
              <a:buSzPct val="100000"/>
              <a:buFont typeface="Arial" panose="020B0604020202020204" pitchFamily="34" charset="0"/>
              <a:buChar char="─"/>
              <a:defRPr sz="1801"/>
            </a:lvl3pPr>
            <a:lvl4pPr marL="684200" indent="0">
              <a:buClr>
                <a:schemeClr val="accent1"/>
              </a:buClr>
              <a:buSzPct val="100000"/>
              <a:buFont typeface="Arial" panose="020B0604020202020204" pitchFamily="34" charset="0"/>
              <a:buNone/>
              <a:defRPr sz="1600" baseline="0"/>
            </a:lvl4pPr>
            <a:lvl5pPr marL="1200130" indent="-285746">
              <a:buClr>
                <a:schemeClr val="accent1"/>
              </a:buClr>
              <a:buSzPct val="100000"/>
              <a:buFont typeface="Arial" panose="020B0604020202020204" pitchFamily="34" charset="0"/>
              <a:buChar char="–"/>
              <a:tabLst/>
              <a:defRPr sz="1801"/>
            </a:lvl5pPr>
            <a:lvl6pPr marL="1147741" indent="0">
              <a:buClr>
                <a:schemeClr val="accent1"/>
              </a:buClr>
              <a:buFont typeface="Arial" panose="020B0604020202020204" pitchFamily="34" charset="0"/>
              <a:buNone/>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The green highlight text element for this layout can be found in the Graphics Pack Vol. 1 download on Conrad. Please download and then cut and paste the element into place. 20 pt.</a:t>
            </a:r>
          </a:p>
          <a:p>
            <a:pPr lvl="1"/>
            <a:r>
              <a:rPr lang="en-US"/>
              <a:t>Click “Increase List Level” to </a:t>
            </a:r>
            <a:br>
              <a:rPr lang="en-US"/>
            </a:br>
            <a:r>
              <a:rPr lang="en-US"/>
              <a:t>format bullets 20 pt.</a:t>
            </a:r>
          </a:p>
          <a:p>
            <a:pPr lvl="2"/>
            <a:r>
              <a:rPr lang="en-US"/>
              <a:t>Third </a:t>
            </a:r>
            <a:r>
              <a:rPr lang="en-US" dirty="0"/>
              <a:t>level 18 pt.</a:t>
            </a:r>
          </a:p>
          <a:p>
            <a:pPr lvl="4"/>
            <a:r>
              <a:rPr lang="en-US" dirty="0"/>
              <a:t>Fourth level 16 </a:t>
            </a:r>
            <a:r>
              <a:rPr lang="en-US"/>
              <a:t>pt.</a:t>
            </a:r>
          </a:p>
        </p:txBody>
      </p:sp>
      <p:sp>
        <p:nvSpPr>
          <p:cNvPr id="6" name="Text Placeholder 4"/>
          <p:cNvSpPr>
            <a:spLocks noGrp="1"/>
          </p:cNvSpPr>
          <p:nvPr>
            <p:ph type="body" sz="quarter" idx="12" hasCustomPrompt="1"/>
          </p:nvPr>
        </p:nvSpPr>
        <p:spPr>
          <a:xfrm>
            <a:off x="0" y="2656374"/>
            <a:ext cx="6096000" cy="3623796"/>
          </a:xfrm>
          <a:prstGeom prst="rect">
            <a:avLst/>
          </a:prstGeom>
        </p:spPr>
        <p:txBody>
          <a:bodyPr lIns="685800" tIns="457200" rIns="457200" bIns="320040" numCol="1" spcCol="0">
            <a:noAutofit/>
          </a:bodyPr>
          <a:lstStyle>
            <a:lvl1pPr marL="0" indent="0">
              <a:spcBef>
                <a:spcPts val="600"/>
              </a:spcBef>
              <a:buClr>
                <a:schemeClr val="accent1"/>
              </a:buClr>
              <a:buSzPct val="100000"/>
              <a:buFont typeface="Wingdings" panose="05000000000000000000" pitchFamily="2" charset="2"/>
              <a:buNone/>
              <a:defRPr sz="2000"/>
            </a:lvl1pPr>
            <a:lvl2pPr marL="342894" indent="-342894">
              <a:spcBef>
                <a:spcPts val="600"/>
              </a:spcBef>
              <a:buClr>
                <a:schemeClr val="accent1"/>
              </a:buClr>
              <a:buSzPct val="100000"/>
              <a:buFont typeface="Wingdings" panose="05000000000000000000" pitchFamily="2" charset="2"/>
              <a:buChar char="§"/>
              <a:defRPr sz="2000"/>
            </a:lvl2pPr>
            <a:lvl3pPr marL="804849" indent="-342894">
              <a:buClr>
                <a:schemeClr val="accent1"/>
              </a:buClr>
              <a:buSzPct val="100000"/>
              <a:buFont typeface="Arial" panose="020B0604020202020204" pitchFamily="34" charset="0"/>
              <a:buChar char="─"/>
              <a:defRPr sz="1801"/>
            </a:lvl3pPr>
            <a:lvl4pPr marL="684200" indent="0">
              <a:buClr>
                <a:schemeClr val="accent1"/>
              </a:buClr>
              <a:buSzPct val="100000"/>
              <a:buFont typeface="Arial" panose="020B0604020202020204" pitchFamily="34" charset="0"/>
              <a:buNone/>
              <a:defRPr sz="1600" baseline="0"/>
            </a:lvl4pPr>
            <a:lvl5pPr marL="1200130" indent="-285746">
              <a:buClr>
                <a:schemeClr val="accent1"/>
              </a:buClr>
              <a:buSzPct val="100000"/>
              <a:buFont typeface="Arial" panose="020B0604020202020204" pitchFamily="34" charset="0"/>
              <a:buChar char="–"/>
              <a:tabLst/>
              <a:defRPr sz="1801"/>
            </a:lvl5pPr>
            <a:lvl6pPr marL="1147741" indent="0">
              <a:buClr>
                <a:schemeClr val="accent1"/>
              </a:buClr>
              <a:buFont typeface="Arial" panose="020B0604020202020204" pitchFamily="34" charset="0"/>
              <a:buNone/>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a:t>The green highlight text element for this layout can be found in the Graphics Pack Vol. 1 download on Conrad. Please download and then cut and paste the element into place. 20 pt.</a:t>
            </a:r>
          </a:p>
          <a:p>
            <a:pPr lvl="1"/>
            <a:r>
              <a:rPr lang="en-US"/>
              <a:t>Click “Increase List Level” to </a:t>
            </a:r>
            <a:br>
              <a:rPr lang="en-US"/>
            </a:br>
            <a:r>
              <a:rPr lang="en-US"/>
              <a:t>format bullets 20 pt.</a:t>
            </a:r>
          </a:p>
          <a:p>
            <a:pPr lvl="2"/>
            <a:r>
              <a:rPr lang="en-US"/>
              <a:t>Third level 18 pt.</a:t>
            </a:r>
          </a:p>
          <a:p>
            <a:pPr lvl="4"/>
            <a:r>
              <a:rPr lang="en-US"/>
              <a:t>Fourth level 16 pt.</a:t>
            </a:r>
          </a:p>
        </p:txBody>
      </p:sp>
    </p:spTree>
    <p:extLst>
      <p:ext uri="{BB962C8B-B14F-4D97-AF65-F5344CB8AC3E}">
        <p14:creationId xmlns:p14="http://schemas.microsoft.com/office/powerpoint/2010/main" val="94943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Content: 1/2 Image Lef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6089904" cy="6263320"/>
          </a:xfrm>
          <a:prstGeom prst="rect">
            <a:avLst/>
          </a:prstGeom>
          <a:solidFill>
            <a:srgbClr val="404040"/>
          </a:solidFill>
        </p:spPr>
        <p:txBody>
          <a:bodyPr lIns="685800" tIns="182880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44 pt.</a:t>
            </a:r>
          </a:p>
        </p:txBody>
      </p:sp>
      <p:sp>
        <p:nvSpPr>
          <p:cNvPr id="8" name="Text Placeholder 4"/>
          <p:cNvSpPr>
            <a:spLocks noGrp="1"/>
          </p:cNvSpPr>
          <p:nvPr>
            <p:ph type="body" sz="quarter" idx="10" hasCustomPrompt="1"/>
          </p:nvPr>
        </p:nvSpPr>
        <p:spPr>
          <a:xfrm>
            <a:off x="6089904" y="1551710"/>
            <a:ext cx="6102096" cy="4711610"/>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336048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Content: 1/2 Image Righ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6102507" y="0"/>
            <a:ext cx="6089904" cy="6263320"/>
          </a:xfrm>
          <a:prstGeom prst="rect">
            <a:avLst/>
          </a:prstGeom>
          <a:solidFill>
            <a:srgbClr val="404040"/>
          </a:solidFill>
        </p:spPr>
        <p:txBody>
          <a:bodyPr lIns="685800" tIns="182880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1" y="1"/>
            <a:ext cx="6083928" cy="1532727"/>
          </a:xfrm>
          <a:prstGeom prst="rect">
            <a:avLst/>
          </a:prstGeom>
        </p:spPr>
        <p:txBody>
          <a:bodyPr vert="horz" wrap="square" lIns="685800" tIns="685800" rIns="457200" bIns="228600" rtlCol="0" anchor="t" anchorCtr="0">
            <a:spAutoFit/>
          </a:bodyPr>
          <a:lstStyle>
            <a:lvl1pPr algn="l">
              <a:defRPr baseline="0"/>
            </a:lvl1pPr>
          </a:lstStyle>
          <a:p>
            <a:r>
              <a:rPr lang="en-US" dirty="0"/>
              <a:t>1/2 Image R 44 pt.</a:t>
            </a:r>
          </a:p>
        </p:txBody>
      </p:sp>
      <p:sp>
        <p:nvSpPr>
          <p:cNvPr id="8" name="Text Placeholder 4"/>
          <p:cNvSpPr>
            <a:spLocks noGrp="1"/>
          </p:cNvSpPr>
          <p:nvPr>
            <p:ph type="body" sz="quarter" idx="10" hasCustomPrompt="1"/>
          </p:nvPr>
        </p:nvSpPr>
        <p:spPr>
          <a:xfrm>
            <a:off x="1" y="1548522"/>
            <a:ext cx="6083928" cy="4695134"/>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85347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Content: 1/3 Image Lef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4059936" cy="6263320"/>
          </a:xfrm>
          <a:prstGeom prst="rect">
            <a:avLst/>
          </a:prstGeom>
          <a:solidFill>
            <a:srgbClr val="404040"/>
          </a:solidFill>
        </p:spPr>
        <p:txBody>
          <a:bodyPr lIns="685800" tIns="146304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4059938" y="1"/>
            <a:ext cx="813206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Image Left 44 pt. </a:t>
            </a:r>
          </a:p>
        </p:txBody>
      </p:sp>
      <p:sp>
        <p:nvSpPr>
          <p:cNvPr id="8" name="Text Placeholder 4"/>
          <p:cNvSpPr>
            <a:spLocks noGrp="1"/>
          </p:cNvSpPr>
          <p:nvPr>
            <p:ph type="body" sz="quarter" idx="10" hasCustomPrompt="1"/>
          </p:nvPr>
        </p:nvSpPr>
        <p:spPr>
          <a:xfrm>
            <a:off x="4059938" y="1542590"/>
            <a:ext cx="8132064" cy="4737580"/>
          </a:xfrm>
          <a:prstGeom prst="rect">
            <a:avLst/>
          </a:prstGeom>
        </p:spPr>
        <p:txBody>
          <a:bodyPr lIns="457200" tIns="0" rIns="685800" bIns="320040">
            <a:noAutofit/>
          </a:bodyPr>
          <a:lstStyle>
            <a:lvl1pPr marL="0" indent="0">
              <a:buClr>
                <a:schemeClr val="accent1"/>
              </a:buClr>
              <a:buSzPct val="100000"/>
              <a:buFont typeface="Wingdings" panose="05000000000000000000" pitchFamily="2" charset="2"/>
              <a:buNone/>
              <a:defRPr/>
            </a:lvl1pPr>
            <a:lvl2pPr marL="342894" indent="-342894">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a:t>
            </a:r>
            <a:br>
              <a:rPr lang="en-US"/>
            </a:br>
            <a:r>
              <a:rPr lang="en-US"/>
              <a:t>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380146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1553322319"/>
      </p:ext>
    </p:extLst>
  </p:cSld>
  <p:clrMapOvr>
    <a:masterClrMapping/>
  </p:clrMapOvr>
  <p:transition spd="med">
    <p:fade/>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Content: 1/3 Image Right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 y="1"/>
            <a:ext cx="8138524" cy="1532727"/>
          </a:xfrm>
          <a:prstGeom prst="rect">
            <a:avLst/>
          </a:prstGeom>
        </p:spPr>
        <p:txBody>
          <a:bodyPr vert="horz" wrap="square" lIns="685800" tIns="685800" rIns="457200" bIns="228600" rtlCol="0" anchor="t" anchorCtr="0">
            <a:spAutoFit/>
          </a:bodyPr>
          <a:lstStyle>
            <a:lvl1pPr algn="l">
              <a:defRPr baseline="0"/>
            </a:lvl1pPr>
          </a:lstStyle>
          <a:p>
            <a:r>
              <a:rPr lang="en-US" dirty="0"/>
              <a:t>1/3 Image Right 44 pt. </a:t>
            </a:r>
          </a:p>
        </p:txBody>
      </p:sp>
      <p:sp>
        <p:nvSpPr>
          <p:cNvPr id="8" name="Text Placeholder 4"/>
          <p:cNvSpPr>
            <a:spLocks noGrp="1"/>
          </p:cNvSpPr>
          <p:nvPr>
            <p:ph type="body" sz="quarter" idx="10" hasCustomPrompt="1"/>
          </p:nvPr>
        </p:nvSpPr>
        <p:spPr>
          <a:xfrm>
            <a:off x="1" y="1548518"/>
            <a:ext cx="8138524" cy="4716480"/>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a:t>
            </a:r>
            <a:br>
              <a:rPr lang="en-US"/>
            </a:br>
            <a:r>
              <a:rPr lang="en-US"/>
              <a:t>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6" name="Picture Placeholder 5"/>
          <p:cNvSpPr>
            <a:spLocks noGrp="1"/>
          </p:cNvSpPr>
          <p:nvPr>
            <p:ph type="pic" sz="quarter" idx="11" hasCustomPrompt="1"/>
          </p:nvPr>
        </p:nvSpPr>
        <p:spPr>
          <a:xfrm>
            <a:off x="8135707" y="0"/>
            <a:ext cx="4059936" cy="6264998"/>
          </a:xfrm>
          <a:prstGeom prst="rect">
            <a:avLst/>
          </a:prstGeom>
          <a:solidFill>
            <a:srgbClr val="404040"/>
          </a:solidFill>
        </p:spPr>
        <p:txBody>
          <a:bodyPr lIns="685800" tIns="146304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baseline="0">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67768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Content: 1/4 Image Lef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3044952" cy="6263320"/>
          </a:xfrm>
          <a:prstGeom prst="rect">
            <a:avLst/>
          </a:prstGeom>
          <a:solidFill>
            <a:srgbClr val="404040"/>
          </a:solidFill>
        </p:spPr>
        <p:txBody>
          <a:bodyPr lIns="182880" tIns="1463040" rIns="18288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7" name="Title Placeholder 1"/>
          <p:cNvSpPr>
            <a:spLocks noGrp="1"/>
          </p:cNvSpPr>
          <p:nvPr>
            <p:ph type="title" hasCustomPrompt="1"/>
          </p:nvPr>
        </p:nvSpPr>
        <p:spPr>
          <a:xfrm>
            <a:off x="3053832" y="1"/>
            <a:ext cx="9138169" cy="1532727"/>
          </a:xfrm>
          <a:prstGeom prst="rect">
            <a:avLst/>
          </a:prstGeom>
        </p:spPr>
        <p:txBody>
          <a:bodyPr vert="horz" wrap="square" lIns="457200" tIns="685800" rIns="685800" bIns="228600" rtlCol="0" anchor="t" anchorCtr="0">
            <a:spAutoFit/>
          </a:bodyPr>
          <a:lstStyle>
            <a:lvl1pPr algn="l">
              <a:defRPr baseline="0"/>
            </a:lvl1pPr>
          </a:lstStyle>
          <a:p>
            <a:r>
              <a:rPr lang="en-US" dirty="0"/>
              <a:t>1/4 Image Left 44 pt.</a:t>
            </a:r>
          </a:p>
        </p:txBody>
      </p:sp>
      <p:sp>
        <p:nvSpPr>
          <p:cNvPr id="8" name="Text Placeholder 4"/>
          <p:cNvSpPr>
            <a:spLocks noGrp="1"/>
          </p:cNvSpPr>
          <p:nvPr>
            <p:ph type="body" sz="quarter" idx="10" hasCustomPrompt="1"/>
          </p:nvPr>
        </p:nvSpPr>
        <p:spPr>
          <a:xfrm>
            <a:off x="3053832" y="1548522"/>
            <a:ext cx="9138169" cy="4731648"/>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a:t>
            </a:r>
            <a:br>
              <a:rPr lang="en-US"/>
            </a:br>
            <a:r>
              <a:rPr lang="en-US"/>
              <a:t>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345615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Content: 1/4 Image Right ">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9147049" y="0"/>
            <a:ext cx="3044952" cy="6263320"/>
          </a:xfrm>
          <a:prstGeom prst="rect">
            <a:avLst/>
          </a:prstGeom>
          <a:solidFill>
            <a:srgbClr val="404040"/>
          </a:solidFill>
        </p:spPr>
        <p:txBody>
          <a:bodyPr lIns="182880" tIns="1463040" rIns="18288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baseline="0">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9" name="Title Placeholder 1"/>
          <p:cNvSpPr>
            <a:spLocks noGrp="1"/>
          </p:cNvSpPr>
          <p:nvPr>
            <p:ph type="title" hasCustomPrompt="1"/>
          </p:nvPr>
        </p:nvSpPr>
        <p:spPr>
          <a:xfrm>
            <a:off x="1" y="1"/>
            <a:ext cx="9147048" cy="1532727"/>
          </a:xfrm>
          <a:prstGeom prst="rect">
            <a:avLst/>
          </a:prstGeom>
        </p:spPr>
        <p:txBody>
          <a:bodyPr vert="horz" wrap="square" lIns="685800" tIns="685800" rIns="457200" bIns="228600" rtlCol="0" anchor="t" anchorCtr="0">
            <a:spAutoFit/>
          </a:bodyPr>
          <a:lstStyle>
            <a:lvl1pPr algn="l">
              <a:defRPr baseline="0"/>
            </a:lvl1pPr>
          </a:lstStyle>
          <a:p>
            <a:r>
              <a:rPr lang="en-US" dirty="0"/>
              <a:t>1/4 Image Right 44 pt.</a:t>
            </a:r>
          </a:p>
        </p:txBody>
      </p:sp>
      <p:sp>
        <p:nvSpPr>
          <p:cNvPr id="10" name="Text Placeholder 4"/>
          <p:cNvSpPr>
            <a:spLocks noGrp="1"/>
          </p:cNvSpPr>
          <p:nvPr>
            <p:ph type="body" sz="quarter" idx="10" hasCustomPrompt="1"/>
          </p:nvPr>
        </p:nvSpPr>
        <p:spPr>
          <a:xfrm>
            <a:off x="1" y="1548520"/>
            <a:ext cx="9147048" cy="4731650"/>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a:t>
            </a:r>
            <a:br>
              <a:rPr lang="en-US"/>
            </a:br>
            <a:r>
              <a:rPr lang="en-US"/>
              <a:t>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5"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97089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Content: (2) 1/2 Images Left Callout V Center FD Green">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1"/>
            <a:ext cx="6096000" cy="1814945"/>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0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(2) 1/2 Images L</a:t>
            </a:r>
          </a:p>
        </p:txBody>
      </p:sp>
      <p:sp>
        <p:nvSpPr>
          <p:cNvPr id="8" name="Text Placeholder 4"/>
          <p:cNvSpPr>
            <a:spLocks noGrp="1"/>
          </p:cNvSpPr>
          <p:nvPr>
            <p:ph type="body" sz="quarter" idx="10" hasCustomPrompt="1"/>
          </p:nvPr>
        </p:nvSpPr>
        <p:spPr>
          <a:xfrm>
            <a:off x="6089904" y="1548522"/>
            <a:ext cx="6102096" cy="4714674"/>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Picture Placeholder 4"/>
          <p:cNvSpPr>
            <a:spLocks noGrp="1"/>
          </p:cNvSpPr>
          <p:nvPr>
            <p:ph type="pic" sz="quarter" idx="12" hasCustomPrompt="1"/>
          </p:nvPr>
        </p:nvSpPr>
        <p:spPr>
          <a:xfrm>
            <a:off x="0" y="4447309"/>
            <a:ext cx="6099048" cy="1815887"/>
          </a:xfrm>
          <a:prstGeom prst="rect">
            <a:avLst/>
          </a:prstGeom>
          <a:solidFill>
            <a:srgbClr val="404040"/>
          </a:solidFill>
        </p:spPr>
        <p:txBody>
          <a:bodyPr lIns="685800" tIns="1188720" rIns="685800" bIns="685800"/>
          <a:lstStyle>
            <a:lvl1pPr marL="0" marR="0" indent="0" algn="ctr" defTabSz="228597" rtl="0" eaLnBrk="1" fontAlgn="auto" latinLnBrk="0" hangingPunct="1">
              <a:lnSpc>
                <a:spcPts val="1001"/>
              </a:lnSpc>
              <a:spcBef>
                <a:spcPts val="601"/>
              </a:spcBef>
              <a:spcAft>
                <a:spcPts val="0"/>
              </a:spcAft>
              <a:buClrTx/>
              <a:buSzPct val="85000"/>
              <a:buFont typeface="Wingdings" panose="05000000000000000000" pitchFamily="2" charset="2"/>
              <a:buNone/>
              <a:tabLst>
                <a:tab pos="230184" algn="l"/>
              </a:tabLst>
              <a:defRPr lang="en-US" sz="10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a:t>
            </a:r>
            <a:br>
              <a:rPr lang="en-US" dirty="0"/>
            </a:br>
            <a:r>
              <a:rPr lang="en-US" dirty="0"/>
              <a:t>Click icon above to insert an image.</a:t>
            </a:r>
          </a:p>
        </p:txBody>
      </p:sp>
      <p:sp>
        <p:nvSpPr>
          <p:cNvPr id="9" name="Text Placeholder 4"/>
          <p:cNvSpPr>
            <a:spLocks noGrp="1"/>
          </p:cNvSpPr>
          <p:nvPr>
            <p:ph type="body" sz="quarter" idx="13" hasCustomPrompt="1"/>
          </p:nvPr>
        </p:nvSpPr>
        <p:spPr>
          <a:xfrm>
            <a:off x="0" y="1800226"/>
            <a:ext cx="6099048" cy="2660673"/>
          </a:xfrm>
          <a:prstGeom prst="rect">
            <a:avLst/>
          </a:prstGeom>
          <a:gradFill>
            <a:gsLst>
              <a:gs pos="15000">
                <a:schemeClr val="accent1"/>
              </a:gs>
              <a:gs pos="85000">
                <a:schemeClr val="tx1"/>
              </a:gs>
            </a:gsLst>
            <a:lin ang="2160000" scaled="0"/>
          </a:gradFill>
        </p:spPr>
        <p:txBody>
          <a:bodyPr lIns="685800" tIns="685800" rIns="685800" bIns="685800" anchor="ctr" anchorCtr="0">
            <a:noAutofit/>
          </a:bodyPr>
          <a:lstStyle>
            <a:lvl1pPr marL="0" indent="0">
              <a:lnSpc>
                <a:spcPts val="2201"/>
              </a:lnSpc>
              <a:buClr>
                <a:schemeClr val="accent1"/>
              </a:buClr>
              <a:buSzPct val="100000"/>
              <a:buFont typeface="Wingdings" panose="05000000000000000000" pitchFamily="2" charset="2"/>
              <a:buNone/>
              <a:defRPr sz="1801" baseline="0">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dirty="0"/>
              <a:t>Call out </a:t>
            </a:r>
            <a:r>
              <a:rPr lang="en-US"/>
              <a:t>description 18 </a:t>
            </a:r>
            <a:r>
              <a:rPr lang="en-US" dirty="0"/>
              <a:t>pt.</a:t>
            </a:r>
          </a:p>
        </p:txBody>
      </p:sp>
    </p:spTree>
    <p:extLst>
      <p:ext uri="{BB962C8B-B14F-4D97-AF65-F5344CB8AC3E}">
        <p14:creationId xmlns:p14="http://schemas.microsoft.com/office/powerpoint/2010/main" val="171207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Content: (2) 1/2 Images Left Callout V Center Chartreus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1"/>
            <a:ext cx="6099048" cy="1814945"/>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0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(2) 1/2 Images L</a:t>
            </a:r>
          </a:p>
        </p:txBody>
      </p:sp>
      <p:sp>
        <p:nvSpPr>
          <p:cNvPr id="8" name="Text Placeholder 4"/>
          <p:cNvSpPr>
            <a:spLocks noGrp="1"/>
          </p:cNvSpPr>
          <p:nvPr>
            <p:ph type="body" sz="quarter" idx="10" hasCustomPrompt="1"/>
          </p:nvPr>
        </p:nvSpPr>
        <p:spPr>
          <a:xfrm>
            <a:off x="6089904" y="1548522"/>
            <a:ext cx="6102096" cy="4714674"/>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6" name="Picture Placeholder 4"/>
          <p:cNvSpPr>
            <a:spLocks noGrp="1"/>
          </p:cNvSpPr>
          <p:nvPr>
            <p:ph type="pic" sz="quarter" idx="12" hasCustomPrompt="1"/>
          </p:nvPr>
        </p:nvSpPr>
        <p:spPr>
          <a:xfrm>
            <a:off x="0" y="4447309"/>
            <a:ext cx="6099048" cy="1815887"/>
          </a:xfrm>
          <a:prstGeom prst="rect">
            <a:avLst/>
          </a:prstGeom>
          <a:solidFill>
            <a:srgbClr val="404040"/>
          </a:solidFill>
        </p:spPr>
        <p:txBody>
          <a:bodyPr lIns="685800" tIns="1188720" rIns="685800" bIns="685800"/>
          <a:lstStyle>
            <a:lvl1pPr marL="0" marR="0" indent="0" algn="ctr" defTabSz="228597" rtl="0" eaLnBrk="1" fontAlgn="auto" latinLnBrk="0" hangingPunct="1">
              <a:lnSpc>
                <a:spcPts val="1001"/>
              </a:lnSpc>
              <a:spcBef>
                <a:spcPts val="601"/>
              </a:spcBef>
              <a:spcAft>
                <a:spcPts val="0"/>
              </a:spcAft>
              <a:buClrTx/>
              <a:buSzPct val="85000"/>
              <a:buFont typeface="Wingdings" panose="05000000000000000000" pitchFamily="2" charset="2"/>
              <a:buNone/>
              <a:tabLst>
                <a:tab pos="230184" algn="l"/>
              </a:tabLst>
              <a:defRPr lang="en-US" sz="10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a:t>
            </a:r>
            <a:br>
              <a:rPr lang="en-US" dirty="0"/>
            </a:br>
            <a:r>
              <a:rPr lang="en-US" dirty="0"/>
              <a:t>Click icon above to insert an image.</a:t>
            </a:r>
          </a:p>
        </p:txBody>
      </p:sp>
      <p:sp>
        <p:nvSpPr>
          <p:cNvPr id="9" name="Text Placeholder 4"/>
          <p:cNvSpPr>
            <a:spLocks noGrp="1"/>
          </p:cNvSpPr>
          <p:nvPr>
            <p:ph type="body" sz="quarter" idx="13" hasCustomPrompt="1"/>
          </p:nvPr>
        </p:nvSpPr>
        <p:spPr>
          <a:xfrm>
            <a:off x="0" y="1800226"/>
            <a:ext cx="6099048" cy="2660673"/>
          </a:xfrm>
          <a:prstGeom prst="rect">
            <a:avLst/>
          </a:prstGeom>
          <a:gradFill>
            <a:gsLst>
              <a:gs pos="15000">
                <a:schemeClr val="accent5"/>
              </a:gs>
              <a:gs pos="85000">
                <a:srgbClr val="4B8A00"/>
              </a:gs>
            </a:gsLst>
            <a:lin ang="2160000" scaled="0"/>
          </a:gradFill>
        </p:spPr>
        <p:txBody>
          <a:bodyPr lIns="685800" tIns="685800" rIns="685800" bIns="685800" anchor="ctr" anchorCtr="0">
            <a:noAutofit/>
          </a:bodyPr>
          <a:lstStyle>
            <a:lvl1pPr marL="0" indent="0">
              <a:lnSpc>
                <a:spcPts val="2201"/>
              </a:lnSpc>
              <a:buClr>
                <a:schemeClr val="accent1"/>
              </a:buClr>
              <a:buSzPct val="100000"/>
              <a:buFont typeface="Wingdings" panose="05000000000000000000" pitchFamily="2" charset="2"/>
              <a:buNone/>
              <a:defRPr sz="1801" baseline="0">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Tree>
    <p:extLst>
      <p:ext uri="{BB962C8B-B14F-4D97-AF65-F5344CB8AC3E}">
        <p14:creationId xmlns:p14="http://schemas.microsoft.com/office/powerpoint/2010/main" val="395512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Content: 1/2 Image L Callout Bottom FD Green">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6096000" cy="3429000"/>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Call</a:t>
            </a:r>
          </a:p>
        </p:txBody>
      </p:sp>
      <p:sp>
        <p:nvSpPr>
          <p:cNvPr id="8" name="Text Placeholder 4"/>
          <p:cNvSpPr>
            <a:spLocks noGrp="1"/>
          </p:cNvSpPr>
          <p:nvPr>
            <p:ph type="body" sz="quarter" idx="10" hasCustomPrompt="1"/>
          </p:nvPr>
        </p:nvSpPr>
        <p:spPr>
          <a:xfrm>
            <a:off x="6089904" y="1544498"/>
            <a:ext cx="6102096" cy="4722952"/>
          </a:xfrm>
          <a:prstGeom prst="rect">
            <a:avLst/>
          </a:prstGeom>
        </p:spPr>
        <p:txBody>
          <a:bodyPr lIns="457200" tIns="0" rIns="685800" bIns="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9" name="Text Placeholder 4"/>
          <p:cNvSpPr>
            <a:spLocks noGrp="1"/>
          </p:cNvSpPr>
          <p:nvPr>
            <p:ph type="body" sz="quarter" idx="13" hasCustomPrompt="1"/>
          </p:nvPr>
        </p:nvSpPr>
        <p:spPr>
          <a:xfrm>
            <a:off x="0" y="3429000"/>
            <a:ext cx="6096000" cy="2838450"/>
          </a:xfrm>
          <a:prstGeom prst="rect">
            <a:avLst/>
          </a:prstGeom>
          <a:gradFill>
            <a:gsLst>
              <a:gs pos="14000">
                <a:schemeClr val="accent1"/>
              </a:gs>
              <a:gs pos="85000">
                <a:schemeClr val="tx1"/>
              </a:gs>
            </a:gsLst>
            <a:lin ang="2160000" scaled="0"/>
          </a:gradFill>
        </p:spPr>
        <p:txBody>
          <a:bodyPr lIns="685800" tIns="685800" rIns="685800" bIns="685800" anchor="t"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Tree>
    <p:extLst>
      <p:ext uri="{BB962C8B-B14F-4D97-AF65-F5344CB8AC3E}">
        <p14:creationId xmlns:p14="http://schemas.microsoft.com/office/powerpoint/2010/main" val="60680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Content: 1/2 Image L Callout Bottom Chartreus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6096000" cy="3429000"/>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2400"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Call</a:t>
            </a:r>
          </a:p>
        </p:txBody>
      </p:sp>
      <p:sp>
        <p:nvSpPr>
          <p:cNvPr id="8" name="Text Placeholder 4"/>
          <p:cNvSpPr>
            <a:spLocks noGrp="1"/>
          </p:cNvSpPr>
          <p:nvPr>
            <p:ph type="body" sz="quarter" idx="10" hasCustomPrompt="1"/>
          </p:nvPr>
        </p:nvSpPr>
        <p:spPr>
          <a:xfrm>
            <a:off x="6089904" y="1534666"/>
            <a:ext cx="6102096" cy="4745504"/>
          </a:xfrm>
          <a:prstGeom prst="rect">
            <a:avLst/>
          </a:prstGeom>
        </p:spPr>
        <p:txBody>
          <a:bodyPr lIns="457200" tIns="0" rIns="685800" bIns="320040">
            <a:noAutofit/>
          </a:bodyPr>
          <a:lstStyle>
            <a:lvl1pPr marL="0" indent="0">
              <a:buClr>
                <a:schemeClr val="accent1"/>
              </a:buClr>
              <a:buSzPct val="100000"/>
              <a:buFont typeface="Wingdings" panose="05000000000000000000" pitchFamily="2" charset="2"/>
              <a:buNone/>
              <a:defRPr/>
            </a:lvl1pPr>
            <a:lvl2pPr marL="342894" indent="-342894">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0" name="Text Placeholder 4"/>
          <p:cNvSpPr>
            <a:spLocks noGrp="1"/>
          </p:cNvSpPr>
          <p:nvPr>
            <p:ph type="body" sz="quarter" idx="13" hasCustomPrompt="1"/>
          </p:nvPr>
        </p:nvSpPr>
        <p:spPr>
          <a:xfrm>
            <a:off x="0" y="3429000"/>
            <a:ext cx="6096000" cy="2838450"/>
          </a:xfrm>
          <a:prstGeom prst="rect">
            <a:avLst/>
          </a:prstGeom>
          <a:gradFill>
            <a:gsLst>
              <a:gs pos="15000">
                <a:schemeClr val="accent5"/>
              </a:gs>
              <a:gs pos="85000">
                <a:srgbClr val="4B8A00"/>
              </a:gs>
            </a:gsLst>
            <a:lin ang="2160000" scaled="0"/>
          </a:gradFill>
        </p:spPr>
        <p:txBody>
          <a:bodyPr lIns="685800" tIns="685800" rIns="685800" bIns="685800" anchor="t"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Tree>
    <p:extLst>
      <p:ext uri="{BB962C8B-B14F-4D97-AF65-F5344CB8AC3E}">
        <p14:creationId xmlns:p14="http://schemas.microsoft.com/office/powerpoint/2010/main" val="233346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Content: 1/2 Image L Callout Center FD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6086475" y="0"/>
            <a:ext cx="6105525"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Call</a:t>
            </a:r>
          </a:p>
        </p:txBody>
      </p:sp>
      <p:sp>
        <p:nvSpPr>
          <p:cNvPr id="8" name="Text Placeholder 4"/>
          <p:cNvSpPr>
            <a:spLocks noGrp="1"/>
          </p:cNvSpPr>
          <p:nvPr>
            <p:ph type="body" sz="quarter" idx="10" hasCustomPrompt="1"/>
          </p:nvPr>
        </p:nvSpPr>
        <p:spPr>
          <a:xfrm>
            <a:off x="6089904" y="1548522"/>
            <a:ext cx="6102096" cy="4718928"/>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790575" y="0"/>
            <a:ext cx="4381500" cy="6263640"/>
          </a:xfrm>
          <a:prstGeom prst="rect">
            <a:avLst/>
          </a:prstGeom>
          <a:gradFill>
            <a:gsLst>
              <a:gs pos="15000">
                <a:schemeClr val="accent1">
                  <a:alpha val="85000"/>
                </a:schemeClr>
              </a:gs>
              <a:gs pos="85000">
                <a:schemeClr val="tx1">
                  <a:alpha val="90000"/>
                </a:schemeClr>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337689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Content: 1/2 Image L Callout Center Chartre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6086475" y="0"/>
            <a:ext cx="6105525"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1/2 Image L Call</a:t>
            </a:r>
          </a:p>
        </p:txBody>
      </p:sp>
      <p:sp>
        <p:nvSpPr>
          <p:cNvPr id="8" name="Text Placeholder 4"/>
          <p:cNvSpPr>
            <a:spLocks noGrp="1"/>
          </p:cNvSpPr>
          <p:nvPr>
            <p:ph type="body" sz="quarter" idx="10" hasCustomPrompt="1"/>
          </p:nvPr>
        </p:nvSpPr>
        <p:spPr>
          <a:xfrm>
            <a:off x="6089904" y="1548522"/>
            <a:ext cx="6102096" cy="4718928"/>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790575" y="0"/>
            <a:ext cx="4381500" cy="6263640"/>
          </a:xfrm>
          <a:prstGeom prst="rect">
            <a:avLst/>
          </a:prstGeom>
          <a:gradFill>
            <a:gsLst>
              <a:gs pos="15000">
                <a:schemeClr val="accent5">
                  <a:alpha val="85000"/>
                </a:schemeClr>
              </a:gs>
              <a:gs pos="85000">
                <a:srgbClr val="4B8A00">
                  <a:alpha val="85000"/>
                </a:srgbClr>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42868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Content: 1/3 Callout Left FD Green">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80129" y="1"/>
            <a:ext cx="811074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Callout Left</a:t>
            </a:r>
          </a:p>
        </p:txBody>
      </p:sp>
      <p:sp>
        <p:nvSpPr>
          <p:cNvPr id="8" name="Text Placeholder 4"/>
          <p:cNvSpPr>
            <a:spLocks noGrp="1"/>
          </p:cNvSpPr>
          <p:nvPr>
            <p:ph type="body" sz="quarter" idx="10" hasCustomPrompt="1"/>
          </p:nvPr>
        </p:nvSpPr>
        <p:spPr>
          <a:xfrm>
            <a:off x="4080129" y="1548520"/>
            <a:ext cx="8110744" cy="4718930"/>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0" y="0"/>
            <a:ext cx="4076700" cy="6267450"/>
          </a:xfrm>
          <a:prstGeom prst="rect">
            <a:avLst/>
          </a:prstGeom>
          <a:gradFill>
            <a:gsLst>
              <a:gs pos="14000">
                <a:schemeClr val="accent1"/>
              </a:gs>
              <a:gs pos="85000">
                <a:schemeClr val="tx1"/>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26304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202503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Content: 1/3 Callout Left Chartreus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80129" y="1"/>
            <a:ext cx="811074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Callout Left</a:t>
            </a:r>
          </a:p>
        </p:txBody>
      </p:sp>
      <p:sp>
        <p:nvSpPr>
          <p:cNvPr id="8" name="Text Placeholder 4"/>
          <p:cNvSpPr>
            <a:spLocks noGrp="1"/>
          </p:cNvSpPr>
          <p:nvPr>
            <p:ph type="body" sz="quarter" idx="10" hasCustomPrompt="1"/>
          </p:nvPr>
        </p:nvSpPr>
        <p:spPr>
          <a:xfrm>
            <a:off x="4080129" y="1548520"/>
            <a:ext cx="8110744" cy="4718930"/>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0" y="0"/>
            <a:ext cx="4076700" cy="6263640"/>
          </a:xfrm>
          <a:prstGeom prst="rect">
            <a:avLst/>
          </a:prstGeom>
          <a:gradFill>
            <a:gsLst>
              <a:gs pos="14000">
                <a:schemeClr val="accent5"/>
              </a:gs>
              <a:gs pos="85000">
                <a:srgbClr val="4B8A00"/>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251769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Content: 1/3 Callout/Image Left Faegre Green">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80129" y="1"/>
            <a:ext cx="811074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Callout/Image Left</a:t>
            </a:r>
          </a:p>
        </p:txBody>
      </p:sp>
      <p:sp>
        <p:nvSpPr>
          <p:cNvPr id="8" name="Text Placeholder 4"/>
          <p:cNvSpPr>
            <a:spLocks noGrp="1"/>
          </p:cNvSpPr>
          <p:nvPr>
            <p:ph type="body" sz="quarter" idx="10" hasCustomPrompt="1"/>
          </p:nvPr>
        </p:nvSpPr>
        <p:spPr>
          <a:xfrm>
            <a:off x="4080129" y="1548521"/>
            <a:ext cx="8110744" cy="4731649"/>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0" y="2368296"/>
            <a:ext cx="4076700" cy="3890009"/>
          </a:xfrm>
          <a:prstGeom prst="rect">
            <a:avLst/>
          </a:prstGeom>
          <a:gradFill>
            <a:gsLst>
              <a:gs pos="14000">
                <a:schemeClr val="accent1"/>
              </a:gs>
              <a:gs pos="100000">
                <a:schemeClr val="tx1"/>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1" name="Picture Placeholder 4"/>
          <p:cNvSpPr>
            <a:spLocks noGrp="1"/>
          </p:cNvSpPr>
          <p:nvPr>
            <p:ph type="pic" sz="quarter" idx="11" hasCustomPrompt="1"/>
          </p:nvPr>
        </p:nvSpPr>
        <p:spPr>
          <a:xfrm>
            <a:off x="0" y="0"/>
            <a:ext cx="4078224" cy="2382982"/>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4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Tree>
    <p:extLst>
      <p:ext uri="{BB962C8B-B14F-4D97-AF65-F5344CB8AC3E}">
        <p14:creationId xmlns:p14="http://schemas.microsoft.com/office/powerpoint/2010/main" val="133211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Content: 1/3 Callout/Image Left Chartreuse">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80129" y="1"/>
            <a:ext cx="8110744" cy="1532727"/>
          </a:xfrm>
          <a:prstGeom prst="rect">
            <a:avLst/>
          </a:prstGeom>
        </p:spPr>
        <p:txBody>
          <a:bodyPr vert="horz" wrap="square" lIns="457200" tIns="685800" rIns="685800" bIns="228600" rtlCol="0" anchor="t" anchorCtr="0">
            <a:spAutoFit/>
          </a:bodyPr>
          <a:lstStyle>
            <a:lvl1pPr algn="l">
              <a:defRPr baseline="0"/>
            </a:lvl1pPr>
          </a:lstStyle>
          <a:p>
            <a:r>
              <a:rPr lang="en-US" dirty="0"/>
              <a:t>1/3 Callout/Image Left</a:t>
            </a:r>
          </a:p>
        </p:txBody>
      </p:sp>
      <p:sp>
        <p:nvSpPr>
          <p:cNvPr id="8" name="Text Placeholder 4"/>
          <p:cNvSpPr>
            <a:spLocks noGrp="1"/>
          </p:cNvSpPr>
          <p:nvPr>
            <p:ph type="body" sz="quarter" idx="10" hasCustomPrompt="1"/>
          </p:nvPr>
        </p:nvSpPr>
        <p:spPr>
          <a:xfrm>
            <a:off x="4080129" y="1548521"/>
            <a:ext cx="8110744" cy="4731649"/>
          </a:xfrm>
          <a:prstGeom prst="rect">
            <a:avLst/>
          </a:prstGeom>
        </p:spPr>
        <p:txBody>
          <a:bodyPr lIns="457200" tIns="0" rIns="6858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0" y="2368296"/>
            <a:ext cx="4076700" cy="3890009"/>
          </a:xfrm>
          <a:prstGeom prst="rect">
            <a:avLst/>
          </a:prstGeom>
          <a:gradFill>
            <a:gsLst>
              <a:gs pos="14000">
                <a:schemeClr val="accent5"/>
              </a:gs>
              <a:gs pos="100000">
                <a:srgbClr val="4B8A00"/>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1" name="Picture Placeholder 4"/>
          <p:cNvSpPr>
            <a:spLocks noGrp="1"/>
          </p:cNvSpPr>
          <p:nvPr>
            <p:ph type="pic" sz="quarter" idx="11" hasCustomPrompt="1"/>
          </p:nvPr>
        </p:nvSpPr>
        <p:spPr>
          <a:xfrm>
            <a:off x="0" y="0"/>
            <a:ext cx="4078224" cy="2382982"/>
          </a:xfrm>
          <a:prstGeom prst="rect">
            <a:avLst/>
          </a:prstGeom>
          <a:solidFill>
            <a:srgbClr val="404040"/>
          </a:solidFill>
        </p:spPr>
        <p:txBody>
          <a:bodyPr lIns="685800" tIns="36576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4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Tree>
    <p:extLst>
      <p:ext uri="{BB962C8B-B14F-4D97-AF65-F5344CB8AC3E}">
        <p14:creationId xmlns:p14="http://schemas.microsoft.com/office/powerpoint/2010/main" val="172102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Content: 1/3 Callout/Image Right Faegre Green">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473" y="1"/>
            <a:ext cx="8110744" cy="1532727"/>
          </a:xfrm>
          <a:prstGeom prst="rect">
            <a:avLst/>
          </a:prstGeom>
        </p:spPr>
        <p:txBody>
          <a:bodyPr vert="horz" wrap="square" lIns="685800" tIns="685800" rIns="457200" bIns="228600" rtlCol="0" anchor="t" anchorCtr="0">
            <a:spAutoFit/>
          </a:bodyPr>
          <a:lstStyle>
            <a:lvl1pPr algn="l">
              <a:defRPr baseline="0"/>
            </a:lvl1pPr>
          </a:lstStyle>
          <a:p>
            <a:r>
              <a:rPr lang="en-US" dirty="0"/>
              <a:t>1/3 Callout/Image Right</a:t>
            </a:r>
          </a:p>
        </p:txBody>
      </p:sp>
      <p:sp>
        <p:nvSpPr>
          <p:cNvPr id="8" name="Text Placeholder 4"/>
          <p:cNvSpPr>
            <a:spLocks noGrp="1"/>
          </p:cNvSpPr>
          <p:nvPr>
            <p:ph type="body" sz="quarter" idx="10" hasCustomPrompt="1"/>
          </p:nvPr>
        </p:nvSpPr>
        <p:spPr>
          <a:xfrm>
            <a:off x="7473" y="1548522"/>
            <a:ext cx="8110744" cy="4718928"/>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8116823" y="2368296"/>
            <a:ext cx="4076700" cy="3890009"/>
          </a:xfrm>
          <a:prstGeom prst="rect">
            <a:avLst/>
          </a:prstGeom>
          <a:gradFill>
            <a:gsLst>
              <a:gs pos="14000">
                <a:schemeClr val="accent1"/>
              </a:gs>
              <a:gs pos="100000">
                <a:schemeClr val="tx1"/>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Picture Placeholder 4"/>
          <p:cNvSpPr>
            <a:spLocks noGrp="1"/>
          </p:cNvSpPr>
          <p:nvPr>
            <p:ph type="pic" sz="quarter" idx="11" hasCustomPrompt="1"/>
          </p:nvPr>
        </p:nvSpPr>
        <p:spPr>
          <a:xfrm>
            <a:off x="8115301" y="0"/>
            <a:ext cx="4078224" cy="2382982"/>
          </a:xfrm>
          <a:prstGeom prst="rect">
            <a:avLst/>
          </a:prstGeom>
          <a:solidFill>
            <a:srgbClr val="404040"/>
          </a:solidFill>
        </p:spPr>
        <p:txBody>
          <a:bodyPr lIns="685800" tIns="27432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4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Tree>
    <p:extLst>
      <p:ext uri="{BB962C8B-B14F-4D97-AF65-F5344CB8AC3E}">
        <p14:creationId xmlns:p14="http://schemas.microsoft.com/office/powerpoint/2010/main" val="427826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Content: 1/3 Callout/Image Right Chartreuse">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473" y="1"/>
            <a:ext cx="8110744" cy="1532727"/>
          </a:xfrm>
          <a:prstGeom prst="rect">
            <a:avLst/>
          </a:prstGeom>
        </p:spPr>
        <p:txBody>
          <a:bodyPr vert="horz" wrap="square" lIns="685800" tIns="685800" rIns="457200" bIns="228600" rtlCol="0" anchor="t" anchorCtr="0">
            <a:spAutoFit/>
          </a:bodyPr>
          <a:lstStyle>
            <a:lvl1pPr algn="l">
              <a:defRPr baseline="0"/>
            </a:lvl1pPr>
          </a:lstStyle>
          <a:p>
            <a:r>
              <a:rPr lang="en-US" dirty="0"/>
              <a:t>1/3 Callout/Image Right</a:t>
            </a:r>
          </a:p>
        </p:txBody>
      </p:sp>
      <p:sp>
        <p:nvSpPr>
          <p:cNvPr id="8" name="Text Placeholder 4"/>
          <p:cNvSpPr>
            <a:spLocks noGrp="1"/>
          </p:cNvSpPr>
          <p:nvPr>
            <p:ph type="body" sz="quarter" idx="10" hasCustomPrompt="1"/>
          </p:nvPr>
        </p:nvSpPr>
        <p:spPr>
          <a:xfrm>
            <a:off x="7473" y="1548522"/>
            <a:ext cx="8110744" cy="4718928"/>
          </a:xfrm>
          <a:prstGeom prst="rect">
            <a:avLst/>
          </a:prstGeom>
        </p:spPr>
        <p:txBody>
          <a:bodyPr lIns="685800" tIns="0" rIns="457200" bIns="32004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9" name="Text Placeholder 4"/>
          <p:cNvSpPr>
            <a:spLocks noGrp="1"/>
          </p:cNvSpPr>
          <p:nvPr>
            <p:ph type="body" sz="quarter" idx="13" hasCustomPrompt="1"/>
          </p:nvPr>
        </p:nvSpPr>
        <p:spPr>
          <a:xfrm>
            <a:off x="8116823" y="2368296"/>
            <a:ext cx="4076700" cy="3890009"/>
          </a:xfrm>
          <a:prstGeom prst="rect">
            <a:avLst/>
          </a:prstGeom>
          <a:gradFill>
            <a:gsLst>
              <a:gs pos="15000">
                <a:schemeClr val="accent5"/>
              </a:gs>
              <a:gs pos="100000">
                <a:srgbClr val="4B8A00"/>
              </a:gs>
            </a:gsLst>
            <a:lin ang="2160000" scaled="0"/>
          </a:gradFill>
        </p:spPr>
        <p:txBody>
          <a:bodyPr lIns="685800" tIns="685800" rIns="685800" bIns="457200" anchor="ctr" anchorCtr="0">
            <a:noAutofit/>
          </a:bodyPr>
          <a:lstStyle>
            <a:lvl1pPr marL="0" indent="0">
              <a:lnSpc>
                <a:spcPts val="2201"/>
              </a:lnSpc>
              <a:buClr>
                <a:schemeClr val="accent1"/>
              </a:buClr>
              <a:buSzPct val="100000"/>
              <a:buFont typeface="Wingdings" panose="05000000000000000000" pitchFamily="2" charset="2"/>
              <a:buNone/>
              <a:defRPr sz="1801">
                <a:solidFill>
                  <a:schemeClr val="bg1"/>
                </a:solidFill>
              </a:defRPr>
            </a:lvl1pPr>
            <a:lvl2pPr marL="0" indent="0">
              <a:buClr>
                <a:schemeClr val="accent1"/>
              </a:buClr>
              <a:buSzPct val="100000"/>
              <a:buFont typeface="Wingdings" panose="05000000000000000000" pitchFamily="2" charset="2"/>
              <a:buNone/>
              <a:defRPr sz="1600">
                <a:solidFill>
                  <a:schemeClr val="bg1"/>
                </a:solidFill>
              </a:defRPr>
            </a:lvl2pPr>
            <a:lvl3pPr marL="804849" indent="-342894">
              <a:buClr>
                <a:schemeClr val="accent1"/>
              </a:buClr>
              <a:buSzPct val="100000"/>
              <a:buFont typeface="Arial" panose="020B0604020202020204" pitchFamily="34" charset="0"/>
              <a:buChar char="─"/>
              <a:defRPr sz="1600">
                <a:solidFill>
                  <a:schemeClr val="bg1"/>
                </a:solidFill>
              </a:defRPr>
            </a:lvl3pPr>
            <a:lvl4pPr marL="969945" indent="-285746">
              <a:buClr>
                <a:schemeClr val="accent1"/>
              </a:buClr>
              <a:buSzPct val="100000"/>
              <a:buFont typeface="Arial" panose="020B0604020202020204" pitchFamily="34" charset="0"/>
              <a:buChar char="–"/>
              <a:defRPr sz="1600">
                <a:solidFill>
                  <a:schemeClr val="bg1"/>
                </a:solidFill>
              </a:defRPr>
            </a:lvl4pPr>
            <a:lvl5pPr marL="1200130" indent="-285746">
              <a:buClr>
                <a:schemeClr val="accent1"/>
              </a:buClr>
              <a:buSzPct val="100000"/>
              <a:buFont typeface="Arial" panose="020B0604020202020204" pitchFamily="34" charset="0"/>
              <a:buChar char="–"/>
              <a:tabLst/>
              <a:defRPr sz="1600">
                <a:solidFill>
                  <a:schemeClr val="bg1"/>
                </a:solidFill>
              </a:defRPr>
            </a:lvl5pPr>
            <a:lvl6pPr marL="1376338" indent="-228597">
              <a:buClr>
                <a:schemeClr val="accent1"/>
              </a:buClr>
              <a:buFont typeface="Arial" panose="020B0604020202020204" pitchFamily="34" charset="0"/>
              <a:buChar char="–"/>
              <a:defRPr sz="1600">
                <a:solidFill>
                  <a:schemeClr val="bg1"/>
                </a:solidFill>
              </a:defRPr>
            </a:lvl6pPr>
            <a:lvl7pPr marL="1598585" indent="-228597">
              <a:buClr>
                <a:schemeClr val="accent1"/>
              </a:buClr>
              <a:buFont typeface="Arial" panose="020B0604020202020204" pitchFamily="34" charset="0"/>
              <a:buChar char="–"/>
              <a:defRPr sz="1600" baseline="0">
                <a:solidFill>
                  <a:schemeClr val="bg1"/>
                </a:solidFill>
              </a:defRPr>
            </a:lvl7pPr>
            <a:lvl8pPr marL="1828768" indent="-228597">
              <a:buClr>
                <a:schemeClr val="accent1"/>
              </a:buClr>
              <a:buFont typeface="Arial" panose="020B0604020202020204" pitchFamily="34" charset="0"/>
              <a:buChar char="–"/>
              <a:defRPr sz="1600" baseline="0">
                <a:solidFill>
                  <a:schemeClr val="bg1"/>
                </a:solidFill>
              </a:defRPr>
            </a:lvl8pPr>
            <a:lvl9pPr marL="2058952" indent="-228597">
              <a:buClr>
                <a:schemeClr val="accent1"/>
              </a:buClr>
              <a:buFont typeface="Arial" panose="020B0604020202020204" pitchFamily="34" charset="0"/>
              <a:buChar char="–"/>
              <a:defRPr sz="1600">
                <a:solidFill>
                  <a:schemeClr val="bg1"/>
                </a:solidFill>
              </a:defRPr>
            </a:lvl9pPr>
          </a:lstStyle>
          <a:p>
            <a:pPr lvl="0"/>
            <a:r>
              <a:rPr lang="en-US"/>
              <a:t>Call out description 18 pt.</a:t>
            </a:r>
            <a:endParaRPr lang="en-US" dirty="0"/>
          </a:p>
        </p:txBody>
      </p:sp>
      <p:sp>
        <p:nvSpPr>
          <p:cNvPr id="11"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Picture Placeholder 4"/>
          <p:cNvSpPr>
            <a:spLocks noGrp="1"/>
          </p:cNvSpPr>
          <p:nvPr>
            <p:ph type="pic" sz="quarter" idx="11" hasCustomPrompt="1"/>
          </p:nvPr>
        </p:nvSpPr>
        <p:spPr>
          <a:xfrm>
            <a:off x="8115301" y="0"/>
            <a:ext cx="4078224" cy="2382982"/>
          </a:xfrm>
          <a:prstGeom prst="rect">
            <a:avLst/>
          </a:prstGeom>
          <a:solidFill>
            <a:srgbClr val="404040"/>
          </a:solidFill>
        </p:spPr>
        <p:txBody>
          <a:bodyPr lIns="685800" tIns="274320" rIns="685800" bIns="685800"/>
          <a:lstStyle>
            <a:lvl1pPr marL="0" marR="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lang="en-US" sz="1401" b="1">
                <a:solidFill>
                  <a:schemeClr val="bg1"/>
                </a:solidFill>
              </a:defRPr>
            </a:lvl1pPr>
          </a:lstStyle>
          <a:p>
            <a:pPr marL="0" marR="0" lvl="0" indent="0" algn="ctr"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a:pPr>
            <a:r>
              <a:rPr lang="en-US" dirty="0"/>
              <a:t>Click icon below </a:t>
            </a:r>
            <a:br>
              <a:rPr lang="en-US" dirty="0"/>
            </a:br>
            <a:r>
              <a:rPr lang="en-US" dirty="0"/>
              <a:t>to insert an image.</a:t>
            </a:r>
            <a:br>
              <a:rPr lang="en-US" dirty="0"/>
            </a:br>
            <a:r>
              <a:rPr lang="en-US" dirty="0"/>
              <a:t>↓</a:t>
            </a:r>
          </a:p>
        </p:txBody>
      </p:sp>
    </p:spTree>
    <p:extLst>
      <p:ext uri="{BB962C8B-B14F-4D97-AF65-F5344CB8AC3E}">
        <p14:creationId xmlns:p14="http://schemas.microsoft.com/office/powerpoint/2010/main" val="122020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Content: Full Image Left Corner Highlight FD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685801" y="685800"/>
            <a:ext cx="5399478" cy="3729446"/>
          </a:xfrm>
          <a:prstGeom prst="rect">
            <a:avLst/>
          </a:prstGeom>
          <a:gradFill>
            <a:gsLst>
              <a:gs pos="15000">
                <a:schemeClr val="accent1">
                  <a:alpha val="90000"/>
                </a:schemeClr>
              </a:gs>
              <a:gs pos="85000">
                <a:schemeClr val="tx1">
                  <a:alpha val="90000"/>
                </a:schemeClr>
              </a:gs>
            </a:gsLst>
            <a:lin ang="2160000" scaled="0"/>
          </a:gradFill>
        </p:spPr>
        <p:txBody>
          <a:bodyPr lIns="685800" tIns="1371600" rIns="685800" bIns="685800" anchor="ctr" anchorCtr="0"/>
          <a:lstStyle>
            <a:lvl1pPr marL="0" indent="0">
              <a:defRPr b="1">
                <a:solidFill>
                  <a:schemeClr val="bg1"/>
                </a:solidFill>
              </a:defRPr>
            </a:lvl1pPr>
            <a:lvl2pPr marL="0" indent="0">
              <a:lnSpc>
                <a:spcPct val="90000"/>
              </a:lnSpc>
              <a:buFont typeface="Arial" panose="020B0604020202020204" pitchFamily="34" charset="0"/>
              <a:buNone/>
              <a:defRPr sz="1400">
                <a:solidFill>
                  <a:schemeClr val="bg1"/>
                </a:solidFill>
              </a:defRPr>
            </a:lvl2pPr>
            <a:lvl3pPr marL="0" indent="0">
              <a:lnSpc>
                <a:spcPct val="90000"/>
              </a:lnSpc>
              <a:buFont typeface="Arial" panose="020B0604020202020204" pitchFamily="34" charset="0"/>
              <a:buNone/>
              <a:defRPr sz="1400">
                <a:solidFill>
                  <a:schemeClr val="bg1"/>
                </a:solidFill>
              </a:defRPr>
            </a:lvl3pPr>
            <a:lvl4pPr marL="0" indent="0">
              <a:lnSpc>
                <a:spcPct val="90000"/>
              </a:lnSpc>
              <a:buFont typeface="Arial" panose="020B0604020202020204" pitchFamily="34" charset="0"/>
              <a:buNone/>
              <a:defRPr sz="1400">
                <a:solidFill>
                  <a:schemeClr val="bg1"/>
                </a:solidFill>
              </a:defRPr>
            </a:lvl4pPr>
            <a:lvl5pPr marL="0" indent="0">
              <a:lnSpc>
                <a:spcPct val="90000"/>
              </a:lnSpc>
              <a:buFont typeface="Arial" panose="020B0604020202020204" pitchFamily="34" charset="0"/>
              <a:buNone/>
              <a:defRPr sz="1400">
                <a:solidFill>
                  <a:schemeClr val="bg1"/>
                </a:solidFill>
              </a:defRPr>
            </a:lvl5pPr>
            <a:lvl6pPr marL="0" indent="0">
              <a:lnSpc>
                <a:spcPct val="90000"/>
              </a:lnSpc>
              <a:buNone/>
              <a:defRPr sz="1400">
                <a:solidFill>
                  <a:schemeClr val="bg1"/>
                </a:solidFill>
              </a:defRPr>
            </a:lvl6pPr>
            <a:lvl7pPr marL="0" indent="0">
              <a:buNone/>
              <a:defRPr sz="1400">
                <a:solidFill>
                  <a:schemeClr val="bg1"/>
                </a:solidFill>
              </a:defRPr>
            </a:lvl7pPr>
            <a:lvl8pPr marL="0" indent="0">
              <a:lnSpc>
                <a:spcPct val="90000"/>
              </a:lnSpc>
              <a:buNone/>
              <a:defRPr sz="1400">
                <a:solidFill>
                  <a:schemeClr val="bg1"/>
                </a:solidFill>
              </a:defRPr>
            </a:lvl8pPr>
            <a:lvl9pPr marL="0" indent="0">
              <a:lnSpc>
                <a:spcPct val="90000"/>
              </a:lnSpc>
              <a:buNone/>
              <a:defRPr sz="1400">
                <a:solidFill>
                  <a:schemeClr val="bg1"/>
                </a:solidFill>
              </a:defRPr>
            </a:lvl9pPr>
          </a:lstStyle>
          <a:p>
            <a:pPr lvl="0"/>
            <a:r>
              <a:rPr lang="en-US" dirty="0"/>
              <a:t>Full Image Left Corner Highlight 28 pt. Bold</a:t>
            </a:r>
          </a:p>
          <a:p>
            <a:pPr lvl="1"/>
            <a:r>
              <a:rPr lang="en-US" dirty="0"/>
              <a:t>Call out description 14 </a:t>
            </a:r>
            <a:r>
              <a:rPr lang="en-US"/>
              <a:t>pt.</a:t>
            </a:r>
            <a:endParaRPr lang="en-US" dirty="0"/>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261879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Content: Full Image Left Corner Highlight Chartre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5" name="Text Placeholder 3"/>
          <p:cNvSpPr>
            <a:spLocks noGrp="1"/>
          </p:cNvSpPr>
          <p:nvPr>
            <p:ph type="body" sz="quarter" idx="11" hasCustomPrompt="1"/>
          </p:nvPr>
        </p:nvSpPr>
        <p:spPr>
          <a:xfrm>
            <a:off x="685801" y="685800"/>
            <a:ext cx="5399478" cy="3729446"/>
          </a:xfrm>
          <a:prstGeom prst="rect">
            <a:avLst/>
          </a:prstGeom>
          <a:gradFill>
            <a:gsLst>
              <a:gs pos="15000">
                <a:schemeClr val="accent5">
                  <a:alpha val="90000"/>
                </a:schemeClr>
              </a:gs>
              <a:gs pos="66000">
                <a:srgbClr val="4B8A00">
                  <a:alpha val="90000"/>
                </a:srgbClr>
              </a:gs>
            </a:gsLst>
            <a:lin ang="2160000" scaled="0"/>
          </a:gradFill>
        </p:spPr>
        <p:txBody>
          <a:bodyPr lIns="685800" tIns="1371600" rIns="685800" bIns="685800" anchor="ctr" anchorCtr="0"/>
          <a:lstStyle>
            <a:lvl1pPr marL="0" indent="0">
              <a:defRPr b="1">
                <a:solidFill>
                  <a:schemeClr val="bg1"/>
                </a:solidFill>
              </a:defRPr>
            </a:lvl1pPr>
            <a:lvl2pPr marL="0" indent="0">
              <a:lnSpc>
                <a:spcPct val="90000"/>
              </a:lnSpc>
              <a:buFont typeface="Arial" panose="020B0604020202020204" pitchFamily="34" charset="0"/>
              <a:buNone/>
              <a:defRPr sz="1400">
                <a:solidFill>
                  <a:schemeClr val="bg1"/>
                </a:solidFill>
              </a:defRPr>
            </a:lvl2pPr>
            <a:lvl3pPr marL="0" indent="0">
              <a:lnSpc>
                <a:spcPct val="90000"/>
              </a:lnSpc>
              <a:buFont typeface="Arial" panose="020B0604020202020204" pitchFamily="34" charset="0"/>
              <a:buNone/>
              <a:defRPr sz="1400">
                <a:solidFill>
                  <a:schemeClr val="bg1"/>
                </a:solidFill>
              </a:defRPr>
            </a:lvl3pPr>
            <a:lvl4pPr marL="0" indent="0">
              <a:lnSpc>
                <a:spcPct val="90000"/>
              </a:lnSpc>
              <a:buFont typeface="Arial" panose="020B0604020202020204" pitchFamily="34" charset="0"/>
              <a:buNone/>
              <a:defRPr sz="1400">
                <a:solidFill>
                  <a:schemeClr val="bg1"/>
                </a:solidFill>
              </a:defRPr>
            </a:lvl4pPr>
            <a:lvl5pPr marL="0" indent="0">
              <a:lnSpc>
                <a:spcPct val="90000"/>
              </a:lnSpc>
              <a:buFont typeface="Arial" panose="020B0604020202020204" pitchFamily="34" charset="0"/>
              <a:buNone/>
              <a:defRPr sz="1400">
                <a:solidFill>
                  <a:schemeClr val="bg1"/>
                </a:solidFill>
              </a:defRPr>
            </a:lvl5pPr>
            <a:lvl6pPr marL="0" indent="0">
              <a:lnSpc>
                <a:spcPct val="90000"/>
              </a:lnSpc>
              <a:buNone/>
              <a:defRPr sz="1400">
                <a:solidFill>
                  <a:schemeClr val="bg1"/>
                </a:solidFill>
              </a:defRPr>
            </a:lvl6pPr>
            <a:lvl7pPr marL="0" indent="0">
              <a:buNone/>
              <a:defRPr sz="1400">
                <a:solidFill>
                  <a:schemeClr val="bg1"/>
                </a:solidFill>
              </a:defRPr>
            </a:lvl7pPr>
            <a:lvl8pPr marL="0" indent="0">
              <a:lnSpc>
                <a:spcPct val="90000"/>
              </a:lnSpc>
              <a:buNone/>
              <a:defRPr sz="1400">
                <a:solidFill>
                  <a:schemeClr val="bg1"/>
                </a:solidFill>
              </a:defRPr>
            </a:lvl8pPr>
            <a:lvl9pPr marL="0" indent="0">
              <a:lnSpc>
                <a:spcPct val="90000"/>
              </a:lnSpc>
              <a:buNone/>
              <a:defRPr sz="1400">
                <a:solidFill>
                  <a:schemeClr val="bg1"/>
                </a:solidFill>
              </a:defRPr>
            </a:lvl9pPr>
          </a:lstStyle>
          <a:p>
            <a:pPr lvl="0"/>
            <a:r>
              <a:rPr lang="en-US" dirty="0"/>
              <a:t>Full Image Left Corner Highlight 28 pt. Bold</a:t>
            </a:r>
          </a:p>
          <a:p>
            <a:pPr lvl="1"/>
            <a:r>
              <a:rPr lang="en-US" dirty="0"/>
              <a:t>Call out description 14 </a:t>
            </a:r>
            <a:r>
              <a:rPr lang="en-US"/>
              <a:t>pt.</a:t>
            </a:r>
            <a:endParaRPr lang="en-US" dirty="0"/>
          </a:p>
        </p:txBody>
      </p:sp>
    </p:spTree>
    <p:extLst>
      <p:ext uri="{BB962C8B-B14F-4D97-AF65-F5344CB8AC3E}">
        <p14:creationId xmlns:p14="http://schemas.microsoft.com/office/powerpoint/2010/main" val="124536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Content: (2) 1/2 Callouts 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11017" y="1062990"/>
            <a:ext cx="6099466" cy="2057400"/>
          </a:xfrm>
          <a:prstGeom prst="rect">
            <a:avLst/>
          </a:prstGeom>
          <a:gradFill>
            <a:gsLst>
              <a:gs pos="14000">
                <a:schemeClr val="bg2">
                  <a:alpha val="85000"/>
                </a:schemeClr>
              </a:gs>
              <a:gs pos="64000">
                <a:srgbClr val="213442">
                  <a:alpha val="90000"/>
                </a:srgbClr>
              </a:gs>
            </a:gsLst>
            <a:lin ang="2160000" scaled="0"/>
          </a:gradFill>
        </p:spPr>
        <p:txBody>
          <a:bodyPr lIns="1508760" tIns="457200" rIns="685800" bIns="457200" anchor="ctr" anchorCtr="0"/>
          <a:lstStyle>
            <a:lvl1pPr marL="0" indent="0">
              <a:defRPr b="1">
                <a:solidFill>
                  <a:schemeClr val="bg1"/>
                </a:solidFill>
              </a:defRPr>
            </a:lvl1pPr>
            <a:lvl2pPr marL="0" indent="0">
              <a:buFont typeface="Arial" panose="020B0604020202020204" pitchFamily="34" charset="0"/>
              <a:buNone/>
              <a:defRPr sz="1400">
                <a:solidFill>
                  <a:schemeClr val="bg1"/>
                </a:solidFill>
              </a:defRPr>
            </a:lvl2pPr>
            <a:lvl3pPr marL="0" indent="0">
              <a:buFont typeface="Arial" panose="020B0604020202020204" pitchFamily="34" charse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None/>
              <a:defRPr sz="1400">
                <a:solidFill>
                  <a:schemeClr val="bg1"/>
                </a:solidFill>
              </a:defRPr>
            </a:lvl6pPr>
            <a:lvl7pPr marL="0" indent="0">
              <a:buNone/>
              <a:defRPr sz="1400">
                <a:solidFill>
                  <a:schemeClr val="bg1"/>
                </a:solidFill>
              </a:defRPr>
            </a:lvl7pPr>
            <a:lvl8pPr marL="0" indent="0">
              <a:buNone/>
              <a:defRPr sz="1400">
                <a:solidFill>
                  <a:schemeClr val="bg1"/>
                </a:solidFill>
              </a:defRPr>
            </a:lvl8pPr>
            <a:lvl9pPr marL="0" indent="0">
              <a:buNone/>
              <a:defRPr sz="1400">
                <a:solidFill>
                  <a:schemeClr val="bg1"/>
                </a:solidFill>
              </a:defRPr>
            </a:lvl9pPr>
          </a:lstStyle>
          <a:p>
            <a:pPr lvl="0"/>
            <a:r>
              <a:rPr lang="en-US" dirty="0"/>
              <a:t>Highlight 28 pt. Bold</a:t>
            </a:r>
          </a:p>
          <a:p>
            <a:pPr lvl="1"/>
            <a:r>
              <a:rPr lang="en-US" dirty="0"/>
              <a:t>Call out description 14 </a:t>
            </a:r>
            <a:r>
              <a:rPr lang="en-US"/>
              <a:t>pt.</a:t>
            </a:r>
          </a:p>
        </p:txBody>
      </p:sp>
      <p:sp>
        <p:nvSpPr>
          <p:cNvPr id="2" name="Rectangle 1"/>
          <p:cNvSpPr/>
          <p:nvPr userDrawn="1"/>
        </p:nvSpPr>
        <p:spPr>
          <a:xfrm>
            <a:off x="6086475" y="0"/>
            <a:ext cx="6105525"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itle Placeholder 1"/>
          <p:cNvSpPr>
            <a:spLocks noGrp="1"/>
          </p:cNvSpPr>
          <p:nvPr>
            <p:ph type="title" hasCustomPrompt="1"/>
          </p:nvPr>
        </p:nvSpPr>
        <p:spPr>
          <a:xfrm>
            <a:off x="6089904" y="1"/>
            <a:ext cx="6102096" cy="1532727"/>
          </a:xfrm>
          <a:prstGeom prst="rect">
            <a:avLst/>
          </a:prstGeom>
        </p:spPr>
        <p:txBody>
          <a:bodyPr vert="horz" wrap="square" lIns="457200" tIns="685800" rIns="685800" bIns="228600" rtlCol="0" anchor="t" anchorCtr="0">
            <a:spAutoFit/>
          </a:bodyPr>
          <a:lstStyle>
            <a:lvl1pPr algn="l">
              <a:defRPr baseline="0"/>
            </a:lvl1pPr>
          </a:lstStyle>
          <a:p>
            <a:r>
              <a:rPr lang="en-US" dirty="0"/>
              <a:t>(2) 1/2 Callouts L</a:t>
            </a:r>
          </a:p>
        </p:txBody>
      </p:sp>
      <p:sp>
        <p:nvSpPr>
          <p:cNvPr id="8" name="Text Placeholder 4"/>
          <p:cNvSpPr>
            <a:spLocks noGrp="1"/>
          </p:cNvSpPr>
          <p:nvPr>
            <p:ph type="body" sz="quarter" idx="10" hasCustomPrompt="1"/>
          </p:nvPr>
        </p:nvSpPr>
        <p:spPr>
          <a:xfrm>
            <a:off x="6089904" y="1539610"/>
            <a:ext cx="6102096" cy="4727840"/>
          </a:xfrm>
          <a:prstGeom prst="rect">
            <a:avLst/>
          </a:prstGeom>
        </p:spPr>
        <p:txBody>
          <a:bodyPr lIns="457200" tIns="0" rIns="685800" bIns="0">
            <a:noAutofit/>
          </a:bodyPr>
          <a:lstStyle>
            <a:lvl1pPr marL="0" indent="0">
              <a:spcBef>
                <a:spcPts val="900"/>
              </a:spcBef>
              <a:buClr>
                <a:schemeClr val="accent1"/>
              </a:buClr>
              <a:buSzPct val="100000"/>
              <a:buFont typeface="Wingdings" panose="05000000000000000000" pitchFamily="2" charset="2"/>
              <a:buNone/>
              <a:defRPr/>
            </a:lvl1pPr>
            <a:lvl2pPr marL="342894" indent="-342894">
              <a:spcBef>
                <a:spcPts val="900"/>
              </a:spcBef>
              <a:buClr>
                <a:schemeClr val="accent1"/>
              </a:buClr>
              <a:buSzPct val="100000"/>
              <a:buFont typeface="Wingdings" panose="05000000000000000000" pitchFamily="2" charset="2"/>
              <a:buChar char="§"/>
              <a:defRPr sz="2800"/>
            </a:lvl2pPr>
            <a:lvl3pPr marL="804849" indent="-342894">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First Level 28 pt.</a:t>
            </a:r>
          </a:p>
          <a:p>
            <a:pPr lvl="1"/>
            <a:r>
              <a:rPr lang="en-US" dirty="0"/>
              <a:t>Second level 28 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9" name="Text Placeholder 3"/>
          <p:cNvSpPr>
            <a:spLocks noGrp="1"/>
          </p:cNvSpPr>
          <p:nvPr>
            <p:ph type="body" sz="quarter" idx="12" hasCustomPrompt="1"/>
          </p:nvPr>
        </p:nvSpPr>
        <p:spPr>
          <a:xfrm>
            <a:off x="-11017" y="3114466"/>
            <a:ext cx="6099466" cy="2057400"/>
          </a:xfrm>
          <a:prstGeom prst="rect">
            <a:avLst/>
          </a:prstGeom>
          <a:gradFill>
            <a:gsLst>
              <a:gs pos="14000">
                <a:schemeClr val="tx2">
                  <a:alpha val="85000"/>
                </a:schemeClr>
              </a:gs>
              <a:gs pos="54000">
                <a:srgbClr val="47606C"/>
              </a:gs>
            </a:gsLst>
            <a:lin ang="2160000" scaled="0"/>
          </a:gradFill>
        </p:spPr>
        <p:txBody>
          <a:bodyPr lIns="1508760" tIns="457200" rIns="685800" bIns="457200" anchor="ctr" anchorCtr="0"/>
          <a:lstStyle>
            <a:lvl1pPr marL="0" indent="0">
              <a:defRPr b="1">
                <a:solidFill>
                  <a:schemeClr val="bg1"/>
                </a:solidFill>
              </a:defRPr>
            </a:lvl1pPr>
            <a:lvl2pPr marL="0" indent="0">
              <a:buFont typeface="Arial" panose="020B0604020202020204" pitchFamily="34" charset="0"/>
              <a:buNone/>
              <a:defRPr sz="1400">
                <a:solidFill>
                  <a:schemeClr val="bg1"/>
                </a:solidFill>
              </a:defRPr>
            </a:lvl2pPr>
            <a:lvl3pPr marL="0" indent="0">
              <a:buFont typeface="Arial" panose="020B0604020202020204" pitchFamily="34" charse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None/>
              <a:defRPr sz="1400">
                <a:solidFill>
                  <a:schemeClr val="bg1"/>
                </a:solidFill>
              </a:defRPr>
            </a:lvl6pPr>
            <a:lvl7pPr marL="0" indent="0">
              <a:buNone/>
              <a:defRPr sz="1400">
                <a:solidFill>
                  <a:schemeClr val="bg1"/>
                </a:solidFill>
              </a:defRPr>
            </a:lvl7pPr>
            <a:lvl8pPr marL="0" indent="0">
              <a:buNone/>
              <a:defRPr sz="1400">
                <a:solidFill>
                  <a:schemeClr val="bg1"/>
                </a:solidFill>
              </a:defRPr>
            </a:lvl8pPr>
            <a:lvl9pPr marL="0" indent="0">
              <a:buNone/>
              <a:defRPr sz="1400">
                <a:solidFill>
                  <a:schemeClr val="bg1"/>
                </a:solidFill>
              </a:defRPr>
            </a:lvl9pPr>
          </a:lstStyle>
          <a:p>
            <a:pPr lvl="0"/>
            <a:r>
              <a:rPr lang="en-US" dirty="0"/>
              <a:t>Highlight 28 pt. Bold</a:t>
            </a:r>
          </a:p>
          <a:p>
            <a:pPr lvl="1"/>
            <a:r>
              <a:rPr lang="en-US" dirty="0"/>
              <a:t>Call out description 14 </a:t>
            </a:r>
            <a:r>
              <a:rPr lang="en-US"/>
              <a:t>pt.</a:t>
            </a:r>
          </a:p>
        </p:txBody>
      </p:sp>
    </p:spTree>
    <p:extLst>
      <p:ext uri="{BB962C8B-B14F-4D97-AF65-F5344CB8AC3E}">
        <p14:creationId xmlns:p14="http://schemas.microsoft.com/office/powerpoint/2010/main" val="360242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Content: 3 Callouts Image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2" y="2562226"/>
            <a:ext cx="12192000" cy="3705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8" name="Text Placeholder 4"/>
          <p:cNvSpPr>
            <a:spLocks noGrp="1"/>
          </p:cNvSpPr>
          <p:nvPr>
            <p:ph type="body" sz="quarter" idx="10" hasCustomPrompt="1"/>
          </p:nvPr>
        </p:nvSpPr>
        <p:spPr>
          <a:xfrm>
            <a:off x="0" y="3124200"/>
            <a:ext cx="12192000" cy="3130296"/>
          </a:xfrm>
          <a:prstGeom prst="rect">
            <a:avLst/>
          </a:prstGeom>
        </p:spPr>
        <p:txBody>
          <a:bodyPr lIns="685800" tIns="457200" rIns="685800" bIns="320040">
            <a:noAutofit/>
          </a:bodyPr>
          <a:lstStyle>
            <a:lvl1pPr marL="0" indent="0" algn="ctr">
              <a:spcAft>
                <a:spcPts val="1200"/>
              </a:spcAft>
              <a:buClr>
                <a:schemeClr val="accent1"/>
              </a:buClr>
              <a:buSzPct val="100000"/>
              <a:buFont typeface="Wingdings" panose="05000000000000000000" pitchFamily="2" charset="2"/>
              <a:buNone/>
              <a:defRPr sz="4400" b="1" baseline="0"/>
            </a:lvl1pPr>
            <a:lvl2pPr marL="0" indent="0" algn="ctr">
              <a:lnSpc>
                <a:spcPts val="2800"/>
              </a:lnSpc>
              <a:buClr>
                <a:schemeClr val="accent1"/>
              </a:buClr>
              <a:buSzPct val="100000"/>
              <a:buFont typeface="Wingdings" panose="05000000000000000000" pitchFamily="2" charset="2"/>
              <a:buNone/>
              <a:defRPr sz="2000" baseline="0"/>
            </a:lvl2pPr>
            <a:lvl3pPr marL="0" indent="0" algn="ctr">
              <a:spcBef>
                <a:spcPts val="1200"/>
              </a:spcBef>
              <a:buClr>
                <a:schemeClr val="accent1"/>
              </a:buClr>
              <a:buSzPct val="100000"/>
              <a:buFont typeface="Arial" panose="020B0604020202020204" pitchFamily="34" charset="0"/>
              <a:buNone/>
              <a:defRPr sz="2000"/>
            </a:lvl3pPr>
            <a:lvl4pPr marL="0" indent="0" algn="ctr">
              <a:spcBef>
                <a:spcPts val="1200"/>
              </a:spcBef>
              <a:buClr>
                <a:schemeClr val="accent1"/>
              </a:buClr>
              <a:buSzPct val="100000"/>
              <a:buFont typeface="Arial" panose="020B0604020202020204" pitchFamily="34" charset="0"/>
              <a:buNone/>
              <a:defRPr sz="2000"/>
            </a:lvl4pPr>
            <a:lvl5pPr marL="0" indent="0" algn="ctr">
              <a:spcBef>
                <a:spcPts val="1200"/>
              </a:spcBef>
              <a:buClr>
                <a:schemeClr val="accent1"/>
              </a:buClr>
              <a:buSzPct val="100000"/>
              <a:buFont typeface="Arial" panose="020B0604020202020204" pitchFamily="34" charset="0"/>
              <a:buNone/>
              <a:tabLst/>
              <a:defRPr sz="2000"/>
            </a:lvl5pPr>
            <a:lvl6pPr marL="0" indent="0" algn="ctr">
              <a:spcBef>
                <a:spcPts val="1200"/>
              </a:spcBef>
              <a:buClr>
                <a:schemeClr val="accent1"/>
              </a:buClr>
              <a:buFont typeface="Arial" panose="020B0604020202020204" pitchFamily="34" charset="0"/>
              <a:buNone/>
              <a:defRPr sz="2000"/>
            </a:lvl6pPr>
            <a:lvl7pPr marL="0" indent="0" algn="ctr">
              <a:spcBef>
                <a:spcPts val="1200"/>
              </a:spcBef>
              <a:buClr>
                <a:schemeClr val="accent1"/>
              </a:buClr>
              <a:buFont typeface="Arial" panose="020B0604020202020204" pitchFamily="34" charset="0"/>
              <a:buNone/>
              <a:defRPr sz="2000" baseline="0"/>
            </a:lvl7pPr>
            <a:lvl8pPr marL="0" indent="0" algn="ctr">
              <a:spcBef>
                <a:spcPts val="1200"/>
              </a:spcBef>
              <a:buClr>
                <a:schemeClr val="accent1"/>
              </a:buClr>
              <a:buFont typeface="Arial" panose="020B0604020202020204" pitchFamily="34" charset="0"/>
              <a:buNone/>
              <a:defRPr sz="2000" baseline="0"/>
            </a:lvl8pPr>
            <a:lvl9pPr marL="0" indent="0" algn="ctr">
              <a:spcBef>
                <a:spcPts val="1200"/>
              </a:spcBef>
              <a:buClr>
                <a:schemeClr val="accent1"/>
              </a:buClr>
              <a:buFont typeface="Arial" panose="020B0604020202020204" pitchFamily="34" charset="0"/>
              <a:buNone/>
              <a:defRPr sz="2000"/>
            </a:lvl9pPr>
          </a:lstStyle>
          <a:p>
            <a:pPr lvl="0"/>
            <a:r>
              <a:rPr lang="en-US" dirty="0"/>
              <a:t>3 Callouts Image Top 44 pt. Bold</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err="1"/>
              <a:t>facilisi</a:t>
            </a:r>
            <a:r>
              <a:rPr lang="en-US"/>
              <a:t>. 20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4" name="Text Placeholder 3"/>
          <p:cNvSpPr>
            <a:spLocks noGrp="1"/>
          </p:cNvSpPr>
          <p:nvPr>
            <p:ph type="body" sz="quarter" idx="11" hasCustomPrompt="1"/>
          </p:nvPr>
        </p:nvSpPr>
        <p:spPr>
          <a:xfrm>
            <a:off x="1562100" y="685800"/>
            <a:ext cx="2514601" cy="2438400"/>
          </a:xfrm>
          <a:prstGeom prst="rect">
            <a:avLst/>
          </a:prstGeom>
          <a:gradFill>
            <a:gsLst>
              <a:gs pos="55000">
                <a:schemeClr val="accent3"/>
              </a:gs>
              <a:gs pos="85000">
                <a:srgbClr val="0058AE"/>
              </a:gs>
            </a:gsLst>
            <a:lin ang="2160000" scaled="0"/>
          </a:gradFill>
        </p:spPr>
        <p:txBody>
          <a:bodyPr wrap="square" lIns="182880" tIns="274320" rIns="182880" bIns="274320" anchor="t" anchorCtr="0">
            <a:normAutofit/>
          </a:bodyPr>
          <a:lstStyle>
            <a:lvl1pPr marL="0" indent="0" algn="ctr">
              <a:spcBef>
                <a:spcPts val="0"/>
              </a:spcBef>
              <a:defRPr sz="2400" b="1">
                <a:solidFill>
                  <a:schemeClr val="bg1"/>
                </a:solidFill>
              </a:defRPr>
            </a:lvl1pPr>
            <a:lvl2pPr marL="0" indent="0" algn="ctr">
              <a:buFont typeface="Arial" panose="020B0604020202020204" pitchFamily="34" charset="0"/>
              <a:buNone/>
              <a:tabLst/>
              <a:defRPr sz="1401" baseline="0">
                <a:solidFill>
                  <a:schemeClr val="bg1"/>
                </a:solidFill>
              </a:defRPr>
            </a:lvl2pPr>
            <a:lvl3pPr marL="0" indent="0" algn="ctr">
              <a:buFont typeface="Arial" panose="020B0604020202020204" pitchFamily="34" charset="0"/>
              <a:buNone/>
              <a:defRPr sz="1401">
                <a:solidFill>
                  <a:schemeClr val="bg1"/>
                </a:solidFill>
              </a:defRPr>
            </a:lvl3pPr>
            <a:lvl4pPr marL="0" indent="0" algn="ctr">
              <a:buFont typeface="Arial" panose="020B0604020202020204" pitchFamily="34" charset="0"/>
              <a:buNone/>
              <a:defRPr sz="1401">
                <a:solidFill>
                  <a:schemeClr val="bg1"/>
                </a:solidFill>
              </a:defRPr>
            </a:lvl4pPr>
            <a:lvl5pPr marL="0" indent="0" algn="ctr">
              <a:buFont typeface="Arial" panose="020B0604020202020204" pitchFamily="34" charset="0"/>
              <a:buNone/>
              <a:defRPr sz="1401">
                <a:solidFill>
                  <a:schemeClr val="bg1"/>
                </a:solidFill>
              </a:defRPr>
            </a:lvl5pPr>
            <a:lvl6pPr marL="0" indent="0" algn="ctr">
              <a:buNone/>
              <a:defRPr sz="1401">
                <a:solidFill>
                  <a:schemeClr val="bg1"/>
                </a:solidFill>
              </a:defRPr>
            </a:lvl6pPr>
            <a:lvl7pPr marL="0" indent="0" algn="ctr">
              <a:buNone/>
              <a:defRPr sz="1401">
                <a:solidFill>
                  <a:schemeClr val="bg1"/>
                </a:solidFill>
              </a:defRPr>
            </a:lvl7pPr>
            <a:lvl8pPr marL="0" indent="0" algn="ctr">
              <a:buNone/>
              <a:defRPr sz="1401">
                <a:solidFill>
                  <a:schemeClr val="bg1"/>
                </a:solidFill>
              </a:defRPr>
            </a:lvl8pPr>
            <a:lvl9pPr marL="0" indent="0" algn="ctr">
              <a:buNone/>
              <a:defRPr sz="1401">
                <a:solidFill>
                  <a:schemeClr val="bg1"/>
                </a:solidFill>
              </a:defRPr>
            </a:lvl9pPr>
          </a:lstStyle>
          <a:p>
            <a:pPr lvl="0"/>
            <a:r>
              <a:rPr lang="en-US"/>
              <a:t>Heading </a:t>
            </a:r>
            <a:br>
              <a:rPr lang="en-US"/>
            </a:br>
            <a:r>
              <a:rPr lang="en-US"/>
              <a:t>Bold 24 pt.</a:t>
            </a:r>
          </a:p>
          <a:p>
            <a:pPr lvl="1"/>
            <a:r>
              <a:rPr lang="en-US"/>
              <a:t>Call out description 14 pt.</a:t>
            </a:r>
          </a:p>
        </p:txBody>
      </p:sp>
      <p:sp>
        <p:nvSpPr>
          <p:cNvPr id="9" name="Text Placeholder 3"/>
          <p:cNvSpPr>
            <a:spLocks noGrp="1"/>
          </p:cNvSpPr>
          <p:nvPr>
            <p:ph type="body" sz="quarter" idx="12" hasCustomPrompt="1"/>
          </p:nvPr>
        </p:nvSpPr>
        <p:spPr>
          <a:xfrm>
            <a:off x="4838700" y="685800"/>
            <a:ext cx="2514601" cy="2438400"/>
          </a:xfrm>
          <a:prstGeom prst="rect">
            <a:avLst/>
          </a:prstGeom>
          <a:gradFill>
            <a:gsLst>
              <a:gs pos="55000">
                <a:schemeClr val="accent6"/>
              </a:gs>
              <a:gs pos="85000">
                <a:srgbClr val="156E84"/>
              </a:gs>
            </a:gsLst>
            <a:lin ang="2160000" scaled="0"/>
          </a:gradFill>
        </p:spPr>
        <p:txBody>
          <a:bodyPr wrap="square" lIns="182880" tIns="274320" rIns="182880" bIns="274320" anchor="t" anchorCtr="0">
            <a:normAutofit/>
          </a:bodyPr>
          <a:lstStyle>
            <a:lvl1pPr marL="0" indent="0" algn="ctr">
              <a:spcBef>
                <a:spcPts val="0"/>
              </a:spcBef>
              <a:defRPr sz="2400" b="1">
                <a:solidFill>
                  <a:schemeClr val="bg1"/>
                </a:solidFill>
              </a:defRPr>
            </a:lvl1pPr>
            <a:lvl2pPr marL="0" indent="0" algn="ctr">
              <a:defRPr sz="1401" baseline="0">
                <a:solidFill>
                  <a:schemeClr val="bg1"/>
                </a:solidFill>
              </a:defRPr>
            </a:lvl2pPr>
            <a:lvl3pPr marL="0" indent="0" algn="ctr">
              <a:buFont typeface="Arial" panose="020B0604020202020204" pitchFamily="34" charset="0"/>
              <a:buNone/>
              <a:defRPr sz="1401">
                <a:solidFill>
                  <a:schemeClr val="bg1"/>
                </a:solidFill>
              </a:defRPr>
            </a:lvl3pPr>
            <a:lvl4pPr marL="0" indent="0" algn="ctr">
              <a:buFont typeface="Arial" panose="020B0604020202020204" pitchFamily="34" charset="0"/>
              <a:buNone/>
              <a:defRPr sz="1401">
                <a:solidFill>
                  <a:schemeClr val="bg1"/>
                </a:solidFill>
              </a:defRPr>
            </a:lvl4pPr>
            <a:lvl5pPr marL="0" indent="0" algn="ctr">
              <a:buFont typeface="Arial" panose="020B0604020202020204" pitchFamily="34" charset="0"/>
              <a:buNone/>
              <a:defRPr sz="1401">
                <a:solidFill>
                  <a:schemeClr val="bg1"/>
                </a:solidFill>
              </a:defRPr>
            </a:lvl5pPr>
            <a:lvl6pPr marL="0" indent="0" algn="ctr">
              <a:buNone/>
              <a:defRPr sz="1401">
                <a:solidFill>
                  <a:schemeClr val="bg1"/>
                </a:solidFill>
              </a:defRPr>
            </a:lvl6pPr>
            <a:lvl7pPr marL="0" indent="0" algn="ctr">
              <a:buNone/>
              <a:defRPr sz="1401">
                <a:solidFill>
                  <a:schemeClr val="bg1"/>
                </a:solidFill>
              </a:defRPr>
            </a:lvl7pPr>
            <a:lvl8pPr marL="0" indent="0" algn="ctr">
              <a:buNone/>
              <a:defRPr sz="1401">
                <a:solidFill>
                  <a:schemeClr val="bg1"/>
                </a:solidFill>
              </a:defRPr>
            </a:lvl8pPr>
            <a:lvl9pPr marL="0" indent="0" algn="ctr">
              <a:buNone/>
              <a:defRPr sz="1401">
                <a:solidFill>
                  <a:schemeClr val="bg1"/>
                </a:solidFill>
              </a:defRPr>
            </a:lvl9pPr>
          </a:lstStyle>
          <a:p>
            <a:pPr lvl="0"/>
            <a:r>
              <a:rPr lang="en-US"/>
              <a:t>Heading </a:t>
            </a:r>
            <a:br>
              <a:rPr lang="en-US"/>
            </a:br>
            <a:r>
              <a:rPr lang="en-US"/>
              <a:t>Bold 24 pt.</a:t>
            </a:r>
          </a:p>
          <a:p>
            <a:pPr lvl="1"/>
            <a:r>
              <a:rPr lang="en-US"/>
              <a:t>Call out description 14 pt.</a:t>
            </a:r>
          </a:p>
        </p:txBody>
      </p:sp>
      <p:sp>
        <p:nvSpPr>
          <p:cNvPr id="11" name="Text Placeholder 3"/>
          <p:cNvSpPr>
            <a:spLocks noGrp="1"/>
          </p:cNvSpPr>
          <p:nvPr>
            <p:ph type="body" sz="quarter" idx="13" hasCustomPrompt="1"/>
          </p:nvPr>
        </p:nvSpPr>
        <p:spPr>
          <a:xfrm>
            <a:off x="8115300" y="685800"/>
            <a:ext cx="2514601" cy="2438400"/>
          </a:xfrm>
          <a:prstGeom prst="rect">
            <a:avLst/>
          </a:prstGeom>
          <a:gradFill>
            <a:gsLst>
              <a:gs pos="55000">
                <a:schemeClr val="bg2"/>
              </a:gs>
              <a:gs pos="85000">
                <a:srgbClr val="213442"/>
              </a:gs>
            </a:gsLst>
            <a:lin ang="2160000" scaled="0"/>
          </a:gradFill>
        </p:spPr>
        <p:txBody>
          <a:bodyPr wrap="square" lIns="182880" tIns="274320" rIns="182880" bIns="274320" anchor="t" anchorCtr="0">
            <a:normAutofit/>
          </a:bodyPr>
          <a:lstStyle>
            <a:lvl1pPr marL="0" indent="0" algn="ctr">
              <a:spcBef>
                <a:spcPts val="0"/>
              </a:spcBef>
              <a:defRPr sz="2400" b="1">
                <a:solidFill>
                  <a:schemeClr val="bg1"/>
                </a:solidFill>
              </a:defRPr>
            </a:lvl1pPr>
            <a:lvl2pPr marL="0" indent="0" algn="ctr">
              <a:defRPr sz="1401" baseline="0">
                <a:solidFill>
                  <a:schemeClr val="bg1"/>
                </a:solidFill>
              </a:defRPr>
            </a:lvl2pPr>
            <a:lvl3pPr marL="0" indent="0" algn="ctr">
              <a:buFont typeface="Arial" panose="020B0604020202020204" pitchFamily="34" charset="0"/>
              <a:buNone/>
              <a:defRPr sz="1401">
                <a:solidFill>
                  <a:schemeClr val="bg1"/>
                </a:solidFill>
              </a:defRPr>
            </a:lvl3pPr>
            <a:lvl4pPr marL="0" indent="0" algn="ctr">
              <a:buFont typeface="Arial" panose="020B0604020202020204" pitchFamily="34" charset="0"/>
              <a:buNone/>
              <a:defRPr sz="1401">
                <a:solidFill>
                  <a:schemeClr val="bg1"/>
                </a:solidFill>
              </a:defRPr>
            </a:lvl4pPr>
            <a:lvl5pPr marL="0" indent="0" algn="ctr">
              <a:buFont typeface="Arial" panose="020B0604020202020204" pitchFamily="34" charset="0"/>
              <a:buNone/>
              <a:defRPr sz="1401">
                <a:solidFill>
                  <a:schemeClr val="bg1"/>
                </a:solidFill>
              </a:defRPr>
            </a:lvl5pPr>
            <a:lvl6pPr marL="0" indent="0" algn="ctr">
              <a:buNone/>
              <a:defRPr sz="1401">
                <a:solidFill>
                  <a:schemeClr val="bg1"/>
                </a:solidFill>
              </a:defRPr>
            </a:lvl6pPr>
            <a:lvl7pPr marL="0" indent="0" algn="ctr">
              <a:buNone/>
              <a:defRPr sz="1401">
                <a:solidFill>
                  <a:schemeClr val="bg1"/>
                </a:solidFill>
              </a:defRPr>
            </a:lvl7pPr>
            <a:lvl8pPr marL="0" indent="0" algn="ctr">
              <a:buNone/>
              <a:defRPr sz="1401">
                <a:solidFill>
                  <a:schemeClr val="bg1"/>
                </a:solidFill>
              </a:defRPr>
            </a:lvl8pPr>
            <a:lvl9pPr marL="0" indent="0" algn="ctr">
              <a:buNone/>
              <a:defRPr sz="1401">
                <a:solidFill>
                  <a:schemeClr val="bg1"/>
                </a:solidFill>
              </a:defRPr>
            </a:lvl9pPr>
          </a:lstStyle>
          <a:p>
            <a:pPr lvl="0"/>
            <a:r>
              <a:rPr lang="en-US"/>
              <a:t>Heading </a:t>
            </a:r>
            <a:br>
              <a:rPr lang="en-US"/>
            </a:br>
            <a:r>
              <a:rPr lang="en-US"/>
              <a:t>Bold 24 pt.</a:t>
            </a:r>
          </a:p>
          <a:p>
            <a:pPr lvl="1"/>
            <a:r>
              <a:rPr lang="en-US"/>
              <a:t>Call out description 14 pt.</a:t>
            </a:r>
          </a:p>
        </p:txBody>
      </p:sp>
    </p:spTree>
    <p:extLst>
      <p:ext uri="{BB962C8B-B14F-4D97-AF65-F5344CB8AC3E}">
        <p14:creationId xmlns:p14="http://schemas.microsoft.com/office/powerpoint/2010/main" val="370804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Content: 4 Callouts Image Bot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0" y="0"/>
            <a:ext cx="12192000" cy="3681664"/>
          </a:xfrm>
          <a:prstGeom prst="rect">
            <a:avLst/>
          </a:prstGeom>
          <a:solidFill>
            <a:schemeClr val="bg1"/>
          </a:solidFill>
        </p:spPr>
        <p:txBody>
          <a:bodyPr lIns="685800" tIns="685800" rIns="685800" bIns="228600">
            <a:noAutofit/>
          </a:bodyPr>
          <a:lstStyle>
            <a:lvl1pPr marL="0" indent="0" algn="ctr">
              <a:spcAft>
                <a:spcPts val="1200"/>
              </a:spcAft>
              <a:buClr>
                <a:schemeClr val="accent1"/>
              </a:buClr>
              <a:buSzPct val="100000"/>
              <a:buFont typeface="Wingdings" panose="05000000000000000000" pitchFamily="2" charset="2"/>
              <a:buNone/>
              <a:defRPr sz="4400" b="1"/>
            </a:lvl1pPr>
            <a:lvl2pPr marL="0" indent="0" algn="ctr">
              <a:lnSpc>
                <a:spcPts val="2800"/>
              </a:lnSpc>
              <a:buClr>
                <a:schemeClr val="accent1"/>
              </a:buClr>
              <a:buSzPct val="100000"/>
              <a:buFont typeface="Wingdings" panose="05000000000000000000" pitchFamily="2" charset="2"/>
              <a:buNone/>
              <a:defRPr sz="2800" baseline="0"/>
            </a:lvl2pPr>
            <a:lvl3pPr marL="0" indent="0" algn="ctr">
              <a:spcBef>
                <a:spcPts val="1200"/>
              </a:spcBef>
              <a:buClr>
                <a:schemeClr val="accent1"/>
              </a:buClr>
              <a:buSzPct val="100000"/>
              <a:buFont typeface="Arial" panose="020B0604020202020204" pitchFamily="34" charset="0"/>
              <a:buNone/>
              <a:defRPr sz="2800"/>
            </a:lvl3pPr>
            <a:lvl4pPr marL="0" indent="0" algn="ctr">
              <a:spcBef>
                <a:spcPts val="1200"/>
              </a:spcBef>
              <a:buClr>
                <a:schemeClr val="accent1"/>
              </a:buClr>
              <a:buSzPct val="100000"/>
              <a:buFont typeface="Arial" panose="020B0604020202020204" pitchFamily="34" charset="0"/>
              <a:buNone/>
              <a:defRPr sz="2800"/>
            </a:lvl4pPr>
            <a:lvl5pPr marL="0" indent="0" algn="ctr">
              <a:spcBef>
                <a:spcPts val="1200"/>
              </a:spcBef>
              <a:buClr>
                <a:schemeClr val="accent1"/>
              </a:buClr>
              <a:buSzPct val="100000"/>
              <a:buFont typeface="Arial" panose="020B0604020202020204" pitchFamily="34" charset="0"/>
              <a:buNone/>
              <a:tabLst/>
              <a:defRPr sz="2800"/>
            </a:lvl5pPr>
            <a:lvl6pPr marL="0" indent="0" algn="ctr">
              <a:spcBef>
                <a:spcPts val="1200"/>
              </a:spcBef>
              <a:buClr>
                <a:schemeClr val="accent1"/>
              </a:buClr>
              <a:buFont typeface="Arial" panose="020B0604020202020204" pitchFamily="34" charset="0"/>
              <a:buNone/>
              <a:defRPr sz="2800"/>
            </a:lvl6pPr>
            <a:lvl7pPr marL="0" indent="0" algn="ctr">
              <a:spcBef>
                <a:spcPts val="1200"/>
              </a:spcBef>
              <a:buClr>
                <a:schemeClr val="accent1"/>
              </a:buClr>
              <a:buFont typeface="Arial" panose="020B0604020202020204" pitchFamily="34" charset="0"/>
              <a:buNone/>
              <a:defRPr sz="2800" baseline="0"/>
            </a:lvl7pPr>
            <a:lvl8pPr marL="0" indent="0" algn="ctr">
              <a:spcBef>
                <a:spcPts val="1200"/>
              </a:spcBef>
              <a:buClr>
                <a:schemeClr val="accent1"/>
              </a:buClr>
              <a:buFont typeface="Arial" panose="020B0604020202020204" pitchFamily="34" charset="0"/>
              <a:buNone/>
              <a:defRPr sz="2800" baseline="0"/>
            </a:lvl8pPr>
            <a:lvl9pPr marL="0" indent="0" algn="ctr">
              <a:spcBef>
                <a:spcPts val="1200"/>
              </a:spcBef>
              <a:buClr>
                <a:schemeClr val="accent1"/>
              </a:buClr>
              <a:buFont typeface="Arial" panose="020B0604020202020204" pitchFamily="34" charset="0"/>
              <a:buNone/>
              <a:defRPr sz="2800"/>
            </a:lvl9pPr>
          </a:lstStyle>
          <a:p>
            <a:pPr lvl="0"/>
            <a:r>
              <a:rPr lang="en-US" dirty="0"/>
              <a:t>4 Callouts Image Bottom 44 pt. Bold</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err="1"/>
              <a:t>nibh</a:t>
            </a:r>
            <a:r>
              <a:rPr lang="en-US"/>
              <a:t>. 28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7" name="Text Placeholder 3"/>
          <p:cNvSpPr>
            <a:spLocks noGrp="1"/>
          </p:cNvSpPr>
          <p:nvPr>
            <p:ph type="body" sz="quarter" idx="15" hasCustomPrompt="1"/>
          </p:nvPr>
        </p:nvSpPr>
        <p:spPr>
          <a:xfrm>
            <a:off x="3457608" y="3124201"/>
            <a:ext cx="2514601" cy="2294823"/>
          </a:xfrm>
          <a:prstGeom prst="rect">
            <a:avLst/>
          </a:prstGeom>
          <a:gradFill>
            <a:gsLst>
              <a:gs pos="55000">
                <a:schemeClr val="accent3"/>
              </a:gs>
              <a:gs pos="85000">
                <a:srgbClr val="0058AE"/>
              </a:gs>
            </a:gsLst>
            <a:lin ang="2160000" scaled="0"/>
          </a:gradFill>
        </p:spPr>
        <p:txBody>
          <a:bodyPr wrap="square" lIns="182880" tIns="274320" rIns="182880" bIns="274320" anchor="b" anchorCtr="0">
            <a:normAutofit/>
          </a:bodyPr>
          <a:lstStyle>
            <a:lvl1pPr marL="0" indent="0" algn="l">
              <a:spcBef>
                <a:spcPts val="0"/>
              </a:spcBef>
              <a:defRPr sz="2000" b="1">
                <a:solidFill>
                  <a:schemeClr val="bg1"/>
                </a:solidFill>
              </a:defRPr>
            </a:lvl1pPr>
            <a:lvl2pPr marL="0" indent="0" algn="l">
              <a:buFont typeface="Arial" panose="020B0604020202020204" pitchFamily="34" charset="0"/>
              <a:buNone/>
              <a:tabLst/>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20 pt.</a:t>
            </a:r>
          </a:p>
          <a:p>
            <a:pPr lvl="1"/>
            <a:r>
              <a:rPr lang="en-US"/>
              <a:t>Call out description 14 pt.</a:t>
            </a:r>
          </a:p>
        </p:txBody>
      </p:sp>
      <p:sp>
        <p:nvSpPr>
          <p:cNvPr id="18" name="Text Placeholder 3"/>
          <p:cNvSpPr>
            <a:spLocks noGrp="1"/>
          </p:cNvSpPr>
          <p:nvPr>
            <p:ph type="body" sz="quarter" idx="16" hasCustomPrompt="1"/>
          </p:nvPr>
        </p:nvSpPr>
        <p:spPr>
          <a:xfrm>
            <a:off x="6229415" y="3124201"/>
            <a:ext cx="2514601" cy="2294823"/>
          </a:xfrm>
          <a:prstGeom prst="rect">
            <a:avLst/>
          </a:prstGeom>
          <a:gradFill>
            <a:gsLst>
              <a:gs pos="55000">
                <a:schemeClr val="accent6"/>
              </a:gs>
              <a:gs pos="85000">
                <a:srgbClr val="156E84"/>
              </a:gs>
            </a:gsLst>
            <a:lin ang="2160000" scaled="0"/>
          </a:gradFill>
        </p:spPr>
        <p:txBody>
          <a:bodyPr wrap="square" lIns="182880" tIns="274320" rIns="182880" bIns="274320" anchor="b" anchorCtr="0">
            <a:normAutofit/>
          </a:bodyPr>
          <a:lstStyle>
            <a:lvl1pPr marL="0" indent="0" algn="l">
              <a:spcBef>
                <a:spcPts val="0"/>
              </a:spcBef>
              <a:defRPr sz="2000" b="1">
                <a:solidFill>
                  <a:schemeClr val="bg1"/>
                </a:solidFill>
              </a:defRPr>
            </a:lvl1pPr>
            <a:lvl2pPr marL="0" indent="0" algn="l">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20 pt.</a:t>
            </a:r>
          </a:p>
          <a:p>
            <a:pPr lvl="1"/>
            <a:r>
              <a:rPr lang="en-US"/>
              <a:t>Call out description 14 pt.</a:t>
            </a:r>
          </a:p>
        </p:txBody>
      </p:sp>
      <p:sp>
        <p:nvSpPr>
          <p:cNvPr id="19" name="Text Placeholder 3"/>
          <p:cNvSpPr>
            <a:spLocks noGrp="1"/>
          </p:cNvSpPr>
          <p:nvPr>
            <p:ph type="body" sz="quarter" idx="17" hasCustomPrompt="1"/>
          </p:nvPr>
        </p:nvSpPr>
        <p:spPr>
          <a:xfrm>
            <a:off x="9001225" y="3124201"/>
            <a:ext cx="2514601" cy="2294823"/>
          </a:xfrm>
          <a:prstGeom prst="rect">
            <a:avLst/>
          </a:prstGeom>
          <a:gradFill>
            <a:gsLst>
              <a:gs pos="55000">
                <a:schemeClr val="bg2"/>
              </a:gs>
              <a:gs pos="85000">
                <a:srgbClr val="213442"/>
              </a:gs>
            </a:gsLst>
            <a:lin ang="2160000" scaled="0"/>
          </a:gradFill>
        </p:spPr>
        <p:txBody>
          <a:bodyPr wrap="square" lIns="182880" tIns="274320" rIns="182880" bIns="274320" anchor="b" anchorCtr="0">
            <a:normAutofit/>
          </a:bodyPr>
          <a:lstStyle>
            <a:lvl1pPr marL="0" indent="0" algn="l">
              <a:spcBef>
                <a:spcPts val="0"/>
              </a:spcBef>
              <a:defRPr sz="2000" b="1">
                <a:solidFill>
                  <a:schemeClr val="bg1"/>
                </a:solidFill>
              </a:defRPr>
            </a:lvl1pPr>
            <a:lvl2pPr marL="0" indent="0" algn="l">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20 pt.</a:t>
            </a:r>
          </a:p>
          <a:p>
            <a:pPr lvl="1"/>
            <a:r>
              <a:rPr lang="en-US"/>
              <a:t>Call out description 14 pt.</a:t>
            </a:r>
          </a:p>
        </p:txBody>
      </p:sp>
      <p:sp>
        <p:nvSpPr>
          <p:cNvPr id="21" name="Text Placeholder 3"/>
          <p:cNvSpPr>
            <a:spLocks noGrp="1"/>
          </p:cNvSpPr>
          <p:nvPr>
            <p:ph type="body" sz="quarter" idx="18" hasCustomPrompt="1"/>
          </p:nvPr>
        </p:nvSpPr>
        <p:spPr>
          <a:xfrm>
            <a:off x="685799" y="3124201"/>
            <a:ext cx="2514601" cy="2294823"/>
          </a:xfrm>
          <a:prstGeom prst="rect">
            <a:avLst/>
          </a:prstGeom>
          <a:gradFill>
            <a:gsLst>
              <a:gs pos="55000">
                <a:schemeClr val="accent2"/>
              </a:gs>
              <a:gs pos="85000">
                <a:srgbClr val="040D23"/>
              </a:gs>
            </a:gsLst>
            <a:lin ang="2160000" scaled="0"/>
          </a:gradFill>
        </p:spPr>
        <p:txBody>
          <a:bodyPr wrap="square" lIns="182880" tIns="274320" rIns="182880" bIns="274320" anchor="b" anchorCtr="0">
            <a:normAutofit/>
          </a:bodyPr>
          <a:lstStyle>
            <a:lvl1pPr marL="0" indent="0" algn="l">
              <a:spcBef>
                <a:spcPts val="0"/>
              </a:spcBef>
              <a:defRPr sz="2000" b="1">
                <a:solidFill>
                  <a:schemeClr val="bg1"/>
                </a:solidFill>
              </a:defRPr>
            </a:lvl1pPr>
            <a:lvl2pPr marL="0" indent="0" algn="l">
              <a:buFont typeface="Arial" panose="020B0604020202020204" pitchFamily="34" charset="0"/>
              <a:buNone/>
              <a:tabLst/>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20 pt.</a:t>
            </a:r>
          </a:p>
          <a:p>
            <a:pPr lvl="1"/>
            <a:r>
              <a:rPr lang="en-US"/>
              <a:t>Call out description 14 pt.</a:t>
            </a:r>
          </a:p>
        </p:txBody>
      </p:sp>
    </p:spTree>
    <p:extLst>
      <p:ext uri="{BB962C8B-B14F-4D97-AF65-F5344CB8AC3E}">
        <p14:creationId xmlns:p14="http://schemas.microsoft.com/office/powerpoint/2010/main" val="388717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1921048066"/>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Content: 3 Callouts Image Bottom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0" y="1"/>
            <a:ext cx="12192000" cy="2887579"/>
          </a:xfrm>
          <a:prstGeom prst="rect">
            <a:avLst/>
          </a:prstGeom>
          <a:solidFill>
            <a:schemeClr val="bg1"/>
          </a:solidFill>
        </p:spPr>
        <p:txBody>
          <a:bodyPr lIns="685800" tIns="685800" rIns="685800" bIns="228600">
            <a:noAutofit/>
          </a:bodyPr>
          <a:lstStyle>
            <a:lvl1pPr marL="0" indent="0" algn="ctr">
              <a:spcAft>
                <a:spcPts val="1200"/>
              </a:spcAft>
              <a:buClr>
                <a:schemeClr val="accent1"/>
              </a:buClr>
              <a:buSzPct val="100000"/>
              <a:buFont typeface="Wingdings" panose="05000000000000000000" pitchFamily="2" charset="2"/>
              <a:buNone/>
              <a:defRPr sz="4400" b="1" baseline="0"/>
            </a:lvl1pPr>
            <a:lvl2pPr marL="0" indent="0" algn="ctr">
              <a:lnSpc>
                <a:spcPts val="2800"/>
              </a:lnSpc>
              <a:buClr>
                <a:schemeClr val="accent1"/>
              </a:buClr>
              <a:buSzPct val="100000"/>
              <a:buFont typeface="Wingdings" panose="05000000000000000000" pitchFamily="2" charset="2"/>
              <a:buNone/>
              <a:defRPr sz="2800" baseline="0"/>
            </a:lvl2pPr>
            <a:lvl3pPr marL="804849" indent="-342894" algn="ctr">
              <a:buClr>
                <a:schemeClr val="accent1"/>
              </a:buClr>
              <a:buSzPct val="100000"/>
              <a:buFont typeface="Arial" panose="020B0604020202020204" pitchFamily="34" charset="0"/>
              <a:buChar char="─"/>
              <a:defRPr sz="2400"/>
            </a:lvl3pPr>
            <a:lvl4pPr marL="969945" indent="-285746">
              <a:buClr>
                <a:schemeClr val="accent1"/>
              </a:buClr>
              <a:buSzPct val="100000"/>
              <a:buFont typeface="Arial" panose="020B0604020202020204" pitchFamily="34" charset="0"/>
              <a:buChar char="–"/>
              <a:defRPr sz="2000"/>
            </a:lvl4pPr>
            <a:lvl5pPr marL="1200130" indent="-285746">
              <a:buClr>
                <a:schemeClr val="accent1"/>
              </a:buClr>
              <a:buSzPct val="100000"/>
              <a:buFont typeface="Arial" panose="020B0604020202020204" pitchFamily="34" charset="0"/>
              <a:buChar char="–"/>
              <a:tabLst/>
              <a:defRPr sz="1801"/>
            </a:lvl5pPr>
            <a:lvl6pPr marL="1376338" indent="-228597">
              <a:buClr>
                <a:schemeClr val="accent1"/>
              </a:buClr>
              <a:buFont typeface="Arial" panose="020B0604020202020204" pitchFamily="34" charset="0"/>
              <a:buChar char="–"/>
              <a:defRPr sz="1600"/>
            </a:lvl6pPr>
            <a:lvl7pPr marL="1598585" indent="-228597">
              <a:buClr>
                <a:schemeClr val="accent1"/>
              </a:buClr>
              <a:buFont typeface="Arial" panose="020B0604020202020204" pitchFamily="34" charset="0"/>
              <a:buChar char="–"/>
              <a:defRPr sz="1600" baseline="0"/>
            </a:lvl7pPr>
            <a:lvl8pPr marL="1828768" indent="-228597">
              <a:buClr>
                <a:schemeClr val="accent1"/>
              </a:buClr>
              <a:buFont typeface="Arial" panose="020B0604020202020204" pitchFamily="34" charset="0"/>
              <a:buChar char="–"/>
              <a:defRPr sz="1600" baseline="0"/>
            </a:lvl8pPr>
            <a:lvl9pPr marL="2058952" indent="-228597">
              <a:buClr>
                <a:schemeClr val="accent1"/>
              </a:buClr>
              <a:buFont typeface="Arial" panose="020B0604020202020204" pitchFamily="34" charset="0"/>
              <a:buChar char="–"/>
              <a:defRPr sz="1600"/>
            </a:lvl9pPr>
          </a:lstStyle>
          <a:p>
            <a:pPr lvl="0"/>
            <a:r>
              <a:rPr lang="en-US" dirty="0"/>
              <a:t>3 Callouts Image Bottom 44 pt. Bold</a:t>
            </a:r>
          </a:p>
          <a:p>
            <a:pPr lvl="1"/>
            <a:r>
              <a:rPr lang="en-US" dirty="0"/>
              <a:t>Second level Lorem ipsum dolor sit </a:t>
            </a:r>
            <a:r>
              <a:rPr lang="en-US" dirty="0" err="1"/>
              <a:t>amet</a:t>
            </a:r>
            <a:r>
              <a:rPr lang="en-US" dirty="0"/>
              <a:t>, </a:t>
            </a:r>
            <a:r>
              <a:rPr lang="en-US" dirty="0" err="1"/>
              <a:t>duis</a:t>
            </a:r>
            <a:r>
              <a:rPr lang="en-US" dirty="0"/>
              <a:t> </a:t>
            </a:r>
            <a:r>
              <a:rPr lang="en-US" dirty="0" err="1"/>
              <a:t>dolore</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7" name="Text Placeholder 3"/>
          <p:cNvSpPr>
            <a:spLocks noGrp="1"/>
          </p:cNvSpPr>
          <p:nvPr>
            <p:ph type="body" sz="quarter" idx="15" hasCustomPrompt="1"/>
          </p:nvPr>
        </p:nvSpPr>
        <p:spPr>
          <a:xfrm>
            <a:off x="4436847" y="3559744"/>
            <a:ext cx="3318309" cy="1828800"/>
          </a:xfrm>
          <a:prstGeom prst="rect">
            <a:avLst/>
          </a:prstGeom>
          <a:gradFill>
            <a:gsLst>
              <a:gs pos="55000">
                <a:schemeClr val="accent3"/>
              </a:gs>
              <a:gs pos="85000">
                <a:srgbClr val="0058AE">
                  <a:alpha val="85000"/>
                  <a:lumMod val="85000"/>
                  <a:lumOff val="15000"/>
                </a:srgbClr>
              </a:gs>
            </a:gsLst>
            <a:lin ang="2160000" scaled="0"/>
          </a:gradFill>
        </p:spPr>
        <p:txBody>
          <a:bodyPr wrap="square" lIns="274320" tIns="457200" rIns="274320" bIns="457200" anchor="t" anchorCtr="0">
            <a:normAutofit/>
          </a:bodyPr>
          <a:lstStyle>
            <a:lvl1pPr marL="0" indent="0" algn="l">
              <a:spcBef>
                <a:spcPts val="0"/>
              </a:spcBef>
              <a:defRPr sz="2000" b="1">
                <a:solidFill>
                  <a:schemeClr val="bg1"/>
                </a:solidFill>
              </a:defRPr>
            </a:lvl1pPr>
            <a:lvl2pPr marL="0" indent="0" algn="l">
              <a:buFont typeface="Arial" panose="020B0604020202020204" pitchFamily="34" charset="0"/>
              <a:buNone/>
              <a:tabLst/>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22 pt.</a:t>
            </a:r>
          </a:p>
          <a:p>
            <a:pPr lvl="1"/>
            <a:r>
              <a:rPr lang="en-US"/>
              <a:t>Call out description 14 pt.</a:t>
            </a:r>
          </a:p>
        </p:txBody>
      </p:sp>
      <p:sp>
        <p:nvSpPr>
          <p:cNvPr id="9" name="Text Placeholder 3"/>
          <p:cNvSpPr>
            <a:spLocks noGrp="1"/>
          </p:cNvSpPr>
          <p:nvPr>
            <p:ph type="body" sz="quarter" idx="16" hasCustomPrompt="1"/>
          </p:nvPr>
        </p:nvSpPr>
        <p:spPr>
          <a:xfrm>
            <a:off x="8187892" y="3559744"/>
            <a:ext cx="3318309" cy="1828800"/>
          </a:xfrm>
          <a:prstGeom prst="rect">
            <a:avLst/>
          </a:prstGeom>
          <a:gradFill>
            <a:gsLst>
              <a:gs pos="55000">
                <a:schemeClr val="accent6">
                  <a:alpha val="85000"/>
                </a:schemeClr>
              </a:gs>
              <a:gs pos="85000">
                <a:srgbClr val="156E84">
                  <a:alpha val="85000"/>
                </a:srgbClr>
              </a:gs>
            </a:gsLst>
            <a:lin ang="2160000" scaled="0"/>
          </a:gradFill>
        </p:spPr>
        <p:txBody>
          <a:bodyPr wrap="square" lIns="274320" tIns="457200" rIns="274320" bIns="457200" anchor="t" anchorCtr="0">
            <a:normAutofit/>
          </a:bodyPr>
          <a:lstStyle>
            <a:lvl1pPr marL="0" indent="0" algn="l">
              <a:spcBef>
                <a:spcPts val="0"/>
              </a:spcBef>
              <a:defRPr sz="2000" b="1">
                <a:solidFill>
                  <a:schemeClr val="bg1"/>
                </a:solidFill>
              </a:defRPr>
            </a:lvl1pPr>
            <a:lvl2pPr marL="0" indent="0" algn="l">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22 pt.</a:t>
            </a:r>
          </a:p>
          <a:p>
            <a:pPr lvl="1"/>
            <a:r>
              <a:rPr lang="en-US"/>
              <a:t>Call out description 14 pt.</a:t>
            </a:r>
          </a:p>
        </p:txBody>
      </p:sp>
      <p:sp>
        <p:nvSpPr>
          <p:cNvPr id="11" name="Text Placeholder 3"/>
          <p:cNvSpPr>
            <a:spLocks noGrp="1"/>
          </p:cNvSpPr>
          <p:nvPr>
            <p:ph type="body" sz="quarter" idx="18" hasCustomPrompt="1"/>
          </p:nvPr>
        </p:nvSpPr>
        <p:spPr>
          <a:xfrm>
            <a:off x="685801" y="3559744"/>
            <a:ext cx="3318309" cy="1828800"/>
          </a:xfrm>
          <a:prstGeom prst="rect">
            <a:avLst/>
          </a:prstGeom>
          <a:gradFill>
            <a:gsLst>
              <a:gs pos="55000">
                <a:schemeClr val="accent2">
                  <a:alpha val="85000"/>
                </a:schemeClr>
              </a:gs>
              <a:gs pos="85000">
                <a:srgbClr val="040D23">
                  <a:alpha val="85000"/>
                </a:srgbClr>
              </a:gs>
            </a:gsLst>
            <a:lin ang="2160000" scaled="0"/>
          </a:gradFill>
        </p:spPr>
        <p:txBody>
          <a:bodyPr wrap="square" lIns="274320" tIns="457200" rIns="274320" bIns="457200" anchor="t" anchorCtr="0">
            <a:normAutofit/>
          </a:bodyPr>
          <a:lstStyle>
            <a:lvl1pPr marL="0" indent="0" algn="l">
              <a:spcBef>
                <a:spcPts val="0"/>
              </a:spcBef>
              <a:defRPr sz="2000" b="1">
                <a:solidFill>
                  <a:schemeClr val="bg1"/>
                </a:solidFill>
              </a:defRPr>
            </a:lvl1pPr>
            <a:lvl2pPr marL="0" indent="0" algn="l">
              <a:buFont typeface="Arial" panose="020B0604020202020204" pitchFamily="34" charset="0"/>
              <a:buNone/>
              <a:tabLst/>
              <a:defRPr sz="1401" baseline="0">
                <a:solidFill>
                  <a:schemeClr val="bg1"/>
                </a:solidFill>
              </a:defRPr>
            </a:lvl2pPr>
            <a:lvl3pPr marL="0" indent="0" algn="l">
              <a:buFont typeface="Arial" panose="020B0604020202020204" pitchFamily="34" charset="0"/>
              <a:buNone/>
              <a:defRPr sz="1401">
                <a:solidFill>
                  <a:schemeClr val="bg1"/>
                </a:solidFill>
              </a:defRPr>
            </a:lvl3pPr>
            <a:lvl4pPr marL="0" indent="0" algn="l">
              <a:buFont typeface="Arial" panose="020B0604020202020204" pitchFamily="34" charset="0"/>
              <a:buNone/>
              <a:defRPr sz="1401">
                <a:solidFill>
                  <a:schemeClr val="bg1"/>
                </a:solidFill>
              </a:defRPr>
            </a:lvl4pPr>
            <a:lvl5pPr marL="0" indent="0" algn="l">
              <a:buFont typeface="Arial" panose="020B0604020202020204" pitchFamily="34" charset="0"/>
              <a:buNone/>
              <a:defRPr sz="1401">
                <a:solidFill>
                  <a:schemeClr val="bg1"/>
                </a:solidFill>
              </a:defRPr>
            </a:lvl5pPr>
            <a:lvl6pPr marL="0" indent="0" algn="l">
              <a:buNone/>
              <a:defRPr sz="1401">
                <a:solidFill>
                  <a:schemeClr val="bg1"/>
                </a:solidFill>
              </a:defRPr>
            </a:lvl6pPr>
            <a:lvl7pPr marL="0" indent="0" algn="l">
              <a:buNone/>
              <a:defRPr sz="1401">
                <a:solidFill>
                  <a:schemeClr val="bg1"/>
                </a:solidFill>
              </a:defRPr>
            </a:lvl7pPr>
            <a:lvl8pPr marL="0" indent="0" algn="l">
              <a:buNone/>
              <a:defRPr sz="1401">
                <a:solidFill>
                  <a:schemeClr val="bg1"/>
                </a:solidFill>
              </a:defRPr>
            </a:lvl8pPr>
            <a:lvl9pPr marL="0" indent="0" algn="l">
              <a:buNone/>
              <a:defRPr sz="1401">
                <a:solidFill>
                  <a:schemeClr val="bg1"/>
                </a:solidFill>
              </a:defRPr>
            </a:lvl9pPr>
          </a:lstStyle>
          <a:p>
            <a:pPr lvl="0"/>
            <a:r>
              <a:rPr lang="en-US"/>
              <a:t>Heading </a:t>
            </a:r>
            <a:br>
              <a:rPr lang="en-US"/>
            </a:br>
            <a:r>
              <a:rPr lang="en-US"/>
              <a:t>Bold 22 pt.</a:t>
            </a:r>
          </a:p>
          <a:p>
            <a:pPr lvl="1"/>
            <a:r>
              <a:rPr lang="en-US"/>
              <a:t>Call out description 14 pt.</a:t>
            </a:r>
          </a:p>
        </p:txBody>
      </p:sp>
    </p:spTree>
    <p:extLst>
      <p:ext uri="{BB962C8B-B14F-4D97-AF65-F5344CB8AC3E}">
        <p14:creationId xmlns:p14="http://schemas.microsoft.com/office/powerpoint/2010/main" val="145045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Content: Quote Faegre Green">
    <p:bg>
      <p:bgPr>
        <a:gradFill>
          <a:gsLst>
            <a:gs pos="14000">
              <a:schemeClr val="accent1"/>
            </a:gs>
            <a:gs pos="85000">
              <a:schemeClr val="tx1"/>
            </a:gs>
          </a:gsLst>
          <a:lin ang="2160000" scaled="0"/>
        </a:gradFill>
        <a:effectLst/>
      </p:bgPr>
    </p:bg>
    <p:spTree>
      <p:nvGrpSpPr>
        <p:cNvPr id="1" name=""/>
        <p:cNvGrpSpPr/>
        <p:nvPr/>
      </p:nvGrpSpPr>
      <p:grpSpPr>
        <a:xfrm>
          <a:off x="0" y="0"/>
          <a:ext cx="0" cy="0"/>
          <a:chOff x="0" y="0"/>
          <a:chExt cx="0" cy="0"/>
        </a:xfrm>
      </p:grpSpPr>
      <p:sp>
        <p:nvSpPr>
          <p:cNvPr id="13" name="Rectangle 12"/>
          <p:cNvSpPr/>
          <p:nvPr userDrawn="1"/>
        </p:nvSpPr>
        <p:spPr>
          <a:xfrm>
            <a:off x="1" y="0"/>
            <a:ext cx="12188952" cy="6266046"/>
          </a:xfrm>
          <a:prstGeom prst="rect">
            <a:avLst/>
          </a:prstGeom>
          <a:blipFill dpi="0" rotWithShape="1">
            <a:blip r:embed="rId2">
              <a:alphaModFix amt="10000"/>
            </a:blip>
            <a:srcRect/>
            <a:stretch>
              <a:fillRect t="1" b="-94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Rectangle 3"/>
          <p:cNvSpPr/>
          <p:nvPr userDrawn="1"/>
        </p:nvSpPr>
        <p:spPr>
          <a:xfrm>
            <a:off x="8114097" y="0"/>
            <a:ext cx="4079931" cy="6266046"/>
          </a:xfrm>
          <a:prstGeom prst="rect">
            <a:avLst/>
          </a:prstGeom>
          <a:blipFill dpi="0" rotWithShape="1">
            <a:blip r:embed="rId2">
              <a:alphaModFix amt="10000"/>
            </a:blip>
            <a:srcRect/>
            <a:stretch>
              <a:fillRect l="-198754" t="1" b="-94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Text Placeholder 5"/>
          <p:cNvSpPr>
            <a:spLocks noGrp="1"/>
          </p:cNvSpPr>
          <p:nvPr>
            <p:ph type="body" sz="quarter" idx="11" hasCustomPrompt="1"/>
          </p:nvPr>
        </p:nvSpPr>
        <p:spPr>
          <a:xfrm>
            <a:off x="0" y="0"/>
            <a:ext cx="12192000" cy="3429000"/>
          </a:xfrm>
          <a:prstGeom prst="rect">
            <a:avLst/>
          </a:prstGeom>
        </p:spPr>
        <p:txBody>
          <a:bodyPr lIns="685800" tIns="685800" rIns="685800" bIns="182880" anchor="b" anchorCtr="0"/>
          <a:lstStyle>
            <a:lvl1pPr marL="0" indent="0">
              <a:tabLst>
                <a:tab pos="231772" algn="l"/>
              </a:tabLst>
              <a:defRPr sz="4000" b="1">
                <a:solidFill>
                  <a:schemeClr val="bg1"/>
                </a:solidFill>
              </a:defRPr>
            </a:lvl1pPr>
            <a:lvl2pPr marL="0" indent="0">
              <a:buFont typeface="Arial" panose="020B0604020202020204" pitchFamily="34" charset="0"/>
              <a:buNone/>
              <a:defRPr sz="4000" b="1">
                <a:solidFill>
                  <a:schemeClr val="bg1"/>
                </a:solidFill>
              </a:defRPr>
            </a:lvl2pPr>
            <a:lvl3pPr marL="0" indent="0">
              <a:buFont typeface="Arial" panose="020B0604020202020204" pitchFamily="34" charset="0"/>
              <a:buNone/>
              <a:defRPr sz="4000" b="1">
                <a:solidFill>
                  <a:schemeClr val="bg1"/>
                </a:solidFill>
              </a:defRPr>
            </a:lvl3pPr>
            <a:lvl4pPr marL="0" indent="0">
              <a:buFont typeface="Arial" panose="020B0604020202020204" pitchFamily="34" charset="0"/>
              <a:buNone/>
              <a:defRPr sz="4000" b="1">
                <a:solidFill>
                  <a:schemeClr val="bg1"/>
                </a:solidFill>
              </a:defRPr>
            </a:lvl4pPr>
            <a:lvl5pPr marL="0" indent="0">
              <a:buFont typeface="Arial" panose="020B0604020202020204" pitchFamily="34" charset="0"/>
              <a:buNone/>
              <a:defRPr sz="4000" b="1">
                <a:solidFill>
                  <a:schemeClr val="bg1"/>
                </a:solidFill>
              </a:defRPr>
            </a:lvl5pPr>
            <a:lvl6pPr marL="0" indent="0">
              <a:buNone/>
              <a:defRPr sz="4000" b="1">
                <a:solidFill>
                  <a:schemeClr val="bg1"/>
                </a:solidFill>
              </a:defRPr>
            </a:lvl6pPr>
            <a:lvl7pPr marL="0" indent="0">
              <a:buNone/>
              <a:defRPr sz="4000" b="1">
                <a:solidFill>
                  <a:schemeClr val="bg1"/>
                </a:solidFill>
              </a:defRPr>
            </a:lvl7pPr>
            <a:lvl8pPr marL="0" indent="0">
              <a:buNone/>
              <a:defRPr sz="4000" b="1">
                <a:solidFill>
                  <a:schemeClr val="bg1"/>
                </a:solidFill>
              </a:defRPr>
            </a:lvl8pPr>
            <a:lvl9pPr marL="0" indent="0">
              <a:buNone/>
              <a:defRPr sz="4000" b="1">
                <a:solidFill>
                  <a:schemeClr val="bg1"/>
                </a:solidFill>
              </a:defRPr>
            </a:lvl9pPr>
          </a:lstStyle>
          <a:p>
            <a:pPr lvl="0"/>
            <a:r>
              <a:rPr lang="en-US" dirty="0"/>
              <a:t>“Quote 40 pt</a:t>
            </a:r>
            <a:r>
              <a:rPr lang="en-US"/>
              <a:t>.” Bold</a:t>
            </a:r>
          </a:p>
        </p:txBody>
      </p:sp>
      <p:sp>
        <p:nvSpPr>
          <p:cNvPr id="7" name="Text Placeholder 2"/>
          <p:cNvSpPr>
            <a:spLocks noGrp="1"/>
          </p:cNvSpPr>
          <p:nvPr>
            <p:ph type="body" sz="quarter" idx="12" hasCustomPrompt="1"/>
          </p:nvPr>
        </p:nvSpPr>
        <p:spPr>
          <a:xfrm>
            <a:off x="0" y="3438625"/>
            <a:ext cx="12192000" cy="471026"/>
          </a:xfrm>
          <a:prstGeom prst="rect">
            <a:avLst/>
          </a:prstGeom>
        </p:spPr>
        <p:txBody>
          <a:bodyPr wrap="square" lIns="685800" tIns="274320" rIns="685800" bIns="0">
            <a:spAutoFit/>
          </a:bodyPr>
          <a:lstStyle>
            <a:lvl1pPr marL="0" indent="0">
              <a:buNone/>
              <a:defRPr sz="1401" b="1">
                <a:solidFill>
                  <a:schemeClr val="bg1"/>
                </a:solidFill>
              </a:defRPr>
            </a:lvl1pPr>
            <a:lvl2pPr marL="0" indent="0">
              <a:buNone/>
              <a:defRPr/>
            </a:lvl2pPr>
            <a:lvl3pPr marL="914384" indent="0">
              <a:buNone/>
              <a:defRPr/>
            </a:lvl3pPr>
            <a:lvl4pPr marL="1371576" indent="0">
              <a:buNone/>
              <a:defRPr/>
            </a:lvl4pPr>
            <a:lvl5pPr marL="1828768" indent="0">
              <a:buNone/>
              <a:defRPr/>
            </a:lvl5pPr>
          </a:lstStyle>
          <a:p>
            <a:pPr lvl="0"/>
            <a:r>
              <a:rPr lang="en-US" dirty="0"/>
              <a:t>First A. Last Name 14 pt.</a:t>
            </a:r>
          </a:p>
        </p:txBody>
      </p:sp>
      <p:sp>
        <p:nvSpPr>
          <p:cNvPr id="8" name="Text Placeholder 4"/>
          <p:cNvSpPr>
            <a:spLocks noGrp="1"/>
          </p:cNvSpPr>
          <p:nvPr>
            <p:ph type="body" sz="quarter" idx="13" hasCustomPrompt="1"/>
          </p:nvPr>
        </p:nvSpPr>
        <p:spPr>
          <a:xfrm>
            <a:off x="0" y="3922234"/>
            <a:ext cx="12192000" cy="258532"/>
          </a:xfrm>
          <a:prstGeom prst="rect">
            <a:avLst/>
          </a:prstGeom>
        </p:spPr>
        <p:txBody>
          <a:bodyPr wrap="square" lIns="685800" tIns="91440" rIns="685800" bIns="0">
            <a:spAutoFit/>
          </a:bodyPr>
          <a:lstStyle>
            <a:lvl1pPr marL="0" indent="0">
              <a:buNone/>
              <a:defRPr sz="1200">
                <a:solidFill>
                  <a:schemeClr val="bg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Title 12 pt.</a:t>
            </a:r>
          </a:p>
        </p:txBody>
      </p:sp>
      <p:sp>
        <p:nvSpPr>
          <p:cNvPr id="9" name="Text Placeholder 4"/>
          <p:cNvSpPr>
            <a:spLocks noGrp="1"/>
          </p:cNvSpPr>
          <p:nvPr>
            <p:ph type="body" sz="quarter" idx="14" hasCustomPrompt="1"/>
          </p:nvPr>
        </p:nvSpPr>
        <p:spPr>
          <a:xfrm>
            <a:off x="0" y="4193477"/>
            <a:ext cx="12192000" cy="212366"/>
          </a:xfrm>
          <a:prstGeom prst="rect">
            <a:avLst/>
          </a:prstGeom>
        </p:spPr>
        <p:txBody>
          <a:bodyPr wrap="square" lIns="685800" tIns="45720" rIns="685800" bIns="0">
            <a:spAutoFit/>
          </a:bodyPr>
          <a:lstStyle>
            <a:lvl1pPr marL="0" indent="0">
              <a:buNone/>
              <a:defRPr sz="1200">
                <a:solidFill>
                  <a:schemeClr val="bg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Practice Group or Office 12 pt.</a:t>
            </a:r>
          </a:p>
        </p:txBody>
      </p:sp>
      <p:sp>
        <p:nvSpPr>
          <p:cNvPr id="10" name="Text Placeholder 4"/>
          <p:cNvSpPr>
            <a:spLocks noGrp="1"/>
          </p:cNvSpPr>
          <p:nvPr>
            <p:ph type="body" sz="quarter" idx="15" hasCustomPrompt="1"/>
          </p:nvPr>
        </p:nvSpPr>
        <p:spPr>
          <a:xfrm>
            <a:off x="0" y="4418554"/>
            <a:ext cx="12192000" cy="212366"/>
          </a:xfrm>
          <a:prstGeom prst="rect">
            <a:avLst/>
          </a:prstGeom>
        </p:spPr>
        <p:txBody>
          <a:bodyPr wrap="square" lIns="685800" tIns="45720" rIns="685800" bIns="0">
            <a:spAutoFit/>
          </a:bodyPr>
          <a:lstStyle>
            <a:lvl1pPr marL="0" indent="0">
              <a:buNone/>
              <a:defRPr sz="1200">
                <a:solidFill>
                  <a:schemeClr val="bg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Office Practice Group or Practice Group 12 pt.</a:t>
            </a:r>
          </a:p>
        </p:txBody>
      </p:sp>
      <p:sp>
        <p:nvSpPr>
          <p:cNvPr id="11" name="Text Placeholder 4"/>
          <p:cNvSpPr>
            <a:spLocks noGrp="1"/>
          </p:cNvSpPr>
          <p:nvPr>
            <p:ph type="body" sz="quarter" idx="16" hasCustomPrompt="1"/>
          </p:nvPr>
        </p:nvSpPr>
        <p:spPr>
          <a:xfrm>
            <a:off x="0" y="4643631"/>
            <a:ext cx="12192000" cy="212366"/>
          </a:xfrm>
          <a:prstGeom prst="rect">
            <a:avLst/>
          </a:prstGeom>
        </p:spPr>
        <p:txBody>
          <a:bodyPr wrap="square" lIns="685800" tIns="45720" rIns="685800" bIns="0">
            <a:spAutoFit/>
          </a:bodyPr>
          <a:lstStyle>
            <a:lvl1pPr marL="0" indent="0">
              <a:buNone/>
              <a:defRPr sz="1200" baseline="0">
                <a:solidFill>
                  <a:schemeClr val="bg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Other Information 12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Tree>
    <p:extLst>
      <p:ext uri="{BB962C8B-B14F-4D97-AF65-F5344CB8AC3E}">
        <p14:creationId xmlns:p14="http://schemas.microsoft.com/office/powerpoint/2010/main" val="185592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Content: Quote Chartreuse">
    <p:bg>
      <p:bgPr>
        <a:gradFill>
          <a:gsLst>
            <a:gs pos="14000">
              <a:schemeClr val="accent5"/>
            </a:gs>
            <a:gs pos="85000">
              <a:srgbClr val="4B8A00"/>
            </a:gs>
          </a:gsLst>
          <a:lin ang="2160000" scaled="0"/>
        </a:gradFill>
        <a:effectLst/>
      </p:bgPr>
    </p:bg>
    <p:spTree>
      <p:nvGrpSpPr>
        <p:cNvPr id="1" name=""/>
        <p:cNvGrpSpPr/>
        <p:nvPr/>
      </p:nvGrpSpPr>
      <p:grpSpPr>
        <a:xfrm>
          <a:off x="0" y="0"/>
          <a:ext cx="0" cy="0"/>
          <a:chOff x="0" y="0"/>
          <a:chExt cx="0" cy="0"/>
        </a:xfrm>
      </p:grpSpPr>
      <p:sp>
        <p:nvSpPr>
          <p:cNvPr id="4" name="Rectangle 3"/>
          <p:cNvSpPr/>
          <p:nvPr userDrawn="1"/>
        </p:nvSpPr>
        <p:spPr>
          <a:xfrm>
            <a:off x="8114097" y="0"/>
            <a:ext cx="4079931" cy="6266046"/>
          </a:xfrm>
          <a:prstGeom prst="rect">
            <a:avLst/>
          </a:prstGeom>
          <a:blipFill dpi="0" rotWithShape="1">
            <a:blip r:embed="rId2">
              <a:alphaModFix amt="10000"/>
            </a:blip>
            <a:srcRect/>
            <a:stretch>
              <a:fillRect l="-198754" t="1" b="-94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ext Placeholder 2"/>
          <p:cNvSpPr>
            <a:spLocks noGrp="1"/>
          </p:cNvSpPr>
          <p:nvPr>
            <p:ph type="body" sz="quarter" idx="12" hasCustomPrompt="1"/>
          </p:nvPr>
        </p:nvSpPr>
        <p:spPr>
          <a:xfrm>
            <a:off x="0" y="3438625"/>
            <a:ext cx="12192000" cy="471026"/>
          </a:xfrm>
          <a:prstGeom prst="rect">
            <a:avLst/>
          </a:prstGeom>
        </p:spPr>
        <p:txBody>
          <a:bodyPr wrap="square" lIns="685800" tIns="274320" rIns="685800" bIns="0">
            <a:spAutoFit/>
          </a:bodyPr>
          <a:lstStyle>
            <a:lvl1pPr marL="0" indent="0">
              <a:buNone/>
              <a:defRPr sz="1401" b="1">
                <a:solidFill>
                  <a:schemeClr val="tx1"/>
                </a:solidFill>
              </a:defRPr>
            </a:lvl1pPr>
            <a:lvl2pPr marL="0" indent="0">
              <a:buNone/>
              <a:defRPr/>
            </a:lvl2pPr>
            <a:lvl3pPr marL="914384" indent="0">
              <a:buNone/>
              <a:defRPr/>
            </a:lvl3pPr>
            <a:lvl4pPr marL="1371576" indent="0">
              <a:buNone/>
              <a:defRPr/>
            </a:lvl4pPr>
            <a:lvl5pPr marL="1828768" indent="0">
              <a:buNone/>
              <a:defRPr/>
            </a:lvl5pPr>
          </a:lstStyle>
          <a:p>
            <a:pPr lvl="0"/>
            <a:r>
              <a:rPr lang="en-US" dirty="0"/>
              <a:t>First A. Last Name 14 pt.</a:t>
            </a:r>
          </a:p>
        </p:txBody>
      </p:sp>
      <p:sp>
        <p:nvSpPr>
          <p:cNvPr id="8" name="Text Placeholder 4"/>
          <p:cNvSpPr>
            <a:spLocks noGrp="1"/>
          </p:cNvSpPr>
          <p:nvPr>
            <p:ph type="body" sz="quarter" idx="13" hasCustomPrompt="1"/>
          </p:nvPr>
        </p:nvSpPr>
        <p:spPr>
          <a:xfrm>
            <a:off x="0" y="3922234"/>
            <a:ext cx="12192000" cy="258532"/>
          </a:xfrm>
          <a:prstGeom prst="rect">
            <a:avLst/>
          </a:prstGeom>
        </p:spPr>
        <p:txBody>
          <a:bodyPr wrap="square" lIns="685800" tIns="91440" rIns="685800" bIns="0">
            <a:spAutoFit/>
          </a:bodyPr>
          <a:lstStyle>
            <a:lvl1pPr marL="0" indent="0">
              <a:buNone/>
              <a:defRPr sz="1200">
                <a:solidFill>
                  <a:schemeClr val="tx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Title 12 pt.</a:t>
            </a:r>
          </a:p>
        </p:txBody>
      </p:sp>
      <p:sp>
        <p:nvSpPr>
          <p:cNvPr id="9" name="Text Placeholder 4"/>
          <p:cNvSpPr>
            <a:spLocks noGrp="1"/>
          </p:cNvSpPr>
          <p:nvPr>
            <p:ph type="body" sz="quarter" idx="14" hasCustomPrompt="1"/>
          </p:nvPr>
        </p:nvSpPr>
        <p:spPr>
          <a:xfrm>
            <a:off x="0" y="4193477"/>
            <a:ext cx="12192000" cy="212366"/>
          </a:xfrm>
          <a:prstGeom prst="rect">
            <a:avLst/>
          </a:prstGeom>
        </p:spPr>
        <p:txBody>
          <a:bodyPr wrap="square" lIns="685800" tIns="45720" rIns="685800" bIns="0">
            <a:spAutoFit/>
          </a:bodyPr>
          <a:lstStyle>
            <a:lvl1pPr marL="0" indent="0">
              <a:buNone/>
              <a:defRPr sz="1200">
                <a:solidFill>
                  <a:schemeClr val="tx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Practice Group or Office 12 pt.</a:t>
            </a:r>
          </a:p>
        </p:txBody>
      </p:sp>
      <p:sp>
        <p:nvSpPr>
          <p:cNvPr id="10" name="Text Placeholder 4"/>
          <p:cNvSpPr>
            <a:spLocks noGrp="1"/>
          </p:cNvSpPr>
          <p:nvPr>
            <p:ph type="body" sz="quarter" idx="15" hasCustomPrompt="1"/>
          </p:nvPr>
        </p:nvSpPr>
        <p:spPr>
          <a:xfrm>
            <a:off x="0" y="4418554"/>
            <a:ext cx="12192000" cy="212366"/>
          </a:xfrm>
          <a:prstGeom prst="rect">
            <a:avLst/>
          </a:prstGeom>
        </p:spPr>
        <p:txBody>
          <a:bodyPr wrap="square" lIns="685800" tIns="45720" rIns="685800" bIns="0">
            <a:spAutoFit/>
          </a:bodyPr>
          <a:lstStyle>
            <a:lvl1pPr marL="0" indent="0">
              <a:buNone/>
              <a:defRPr sz="1200">
                <a:solidFill>
                  <a:schemeClr val="tx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Office Practice Group or Practice Group 12 pt.</a:t>
            </a:r>
          </a:p>
        </p:txBody>
      </p:sp>
      <p:sp>
        <p:nvSpPr>
          <p:cNvPr id="11" name="Text Placeholder 4"/>
          <p:cNvSpPr>
            <a:spLocks noGrp="1"/>
          </p:cNvSpPr>
          <p:nvPr>
            <p:ph type="body" sz="quarter" idx="16" hasCustomPrompt="1"/>
          </p:nvPr>
        </p:nvSpPr>
        <p:spPr>
          <a:xfrm>
            <a:off x="0" y="4643631"/>
            <a:ext cx="12192000" cy="212366"/>
          </a:xfrm>
          <a:prstGeom prst="rect">
            <a:avLst/>
          </a:prstGeom>
        </p:spPr>
        <p:txBody>
          <a:bodyPr wrap="square" lIns="685800" tIns="45720" rIns="685800" bIns="0">
            <a:spAutoFit/>
          </a:bodyPr>
          <a:lstStyle>
            <a:lvl1pPr marL="0" indent="0">
              <a:buNone/>
              <a:defRPr sz="1200" baseline="0">
                <a:solidFill>
                  <a:schemeClr val="tx1"/>
                </a:solidFill>
              </a:defRPr>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Other Information 12 pt.</a:t>
            </a:r>
          </a:p>
        </p:txBody>
      </p:sp>
      <p:sp>
        <p:nvSpPr>
          <p:cNvPr id="12"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5" name="Text Placeholder 5"/>
          <p:cNvSpPr>
            <a:spLocks noGrp="1"/>
          </p:cNvSpPr>
          <p:nvPr>
            <p:ph type="body" sz="quarter" idx="11" hasCustomPrompt="1"/>
          </p:nvPr>
        </p:nvSpPr>
        <p:spPr>
          <a:xfrm>
            <a:off x="0" y="0"/>
            <a:ext cx="12192000" cy="3429000"/>
          </a:xfrm>
          <a:prstGeom prst="rect">
            <a:avLst/>
          </a:prstGeom>
        </p:spPr>
        <p:txBody>
          <a:bodyPr lIns="685800" tIns="685800" rIns="685800" bIns="182880" anchor="b" anchorCtr="0"/>
          <a:lstStyle>
            <a:lvl1pPr marL="0" indent="0">
              <a:tabLst>
                <a:tab pos="231772" algn="l"/>
              </a:tabLst>
              <a:defRPr sz="4000" b="1">
                <a:solidFill>
                  <a:schemeClr val="bg1"/>
                </a:solidFill>
              </a:defRPr>
            </a:lvl1pPr>
            <a:lvl2pPr marL="0" indent="0">
              <a:buFont typeface="Arial" panose="020B0604020202020204" pitchFamily="34" charset="0"/>
              <a:buNone/>
              <a:defRPr sz="4000" b="1">
                <a:solidFill>
                  <a:schemeClr val="bg1"/>
                </a:solidFill>
              </a:defRPr>
            </a:lvl2pPr>
            <a:lvl3pPr marL="0" indent="0">
              <a:buFont typeface="Arial" panose="020B0604020202020204" pitchFamily="34" charset="0"/>
              <a:buNone/>
              <a:defRPr sz="4000" b="1">
                <a:solidFill>
                  <a:schemeClr val="bg1"/>
                </a:solidFill>
              </a:defRPr>
            </a:lvl3pPr>
            <a:lvl4pPr marL="0" indent="0">
              <a:buFont typeface="Arial" panose="020B0604020202020204" pitchFamily="34" charset="0"/>
              <a:buNone/>
              <a:defRPr sz="4000" b="1">
                <a:solidFill>
                  <a:schemeClr val="bg1"/>
                </a:solidFill>
              </a:defRPr>
            </a:lvl4pPr>
            <a:lvl5pPr marL="0" indent="0">
              <a:buFont typeface="Arial" panose="020B0604020202020204" pitchFamily="34" charset="0"/>
              <a:buNone/>
              <a:defRPr sz="4000" b="1">
                <a:solidFill>
                  <a:schemeClr val="bg1"/>
                </a:solidFill>
              </a:defRPr>
            </a:lvl5pPr>
            <a:lvl6pPr marL="0" indent="0">
              <a:buNone/>
              <a:defRPr sz="4000" b="1">
                <a:solidFill>
                  <a:schemeClr val="bg1"/>
                </a:solidFill>
              </a:defRPr>
            </a:lvl6pPr>
            <a:lvl7pPr marL="0" indent="0">
              <a:buNone/>
              <a:defRPr sz="4000" b="1">
                <a:solidFill>
                  <a:schemeClr val="bg1"/>
                </a:solidFill>
              </a:defRPr>
            </a:lvl7pPr>
            <a:lvl8pPr marL="0" indent="0">
              <a:buNone/>
              <a:defRPr sz="4000" b="1">
                <a:solidFill>
                  <a:schemeClr val="bg1"/>
                </a:solidFill>
              </a:defRPr>
            </a:lvl8pPr>
            <a:lvl9pPr marL="0" indent="0">
              <a:buNone/>
              <a:defRPr sz="4000" b="1">
                <a:solidFill>
                  <a:schemeClr val="bg1"/>
                </a:solidFill>
              </a:defRPr>
            </a:lvl9pPr>
          </a:lstStyle>
          <a:p>
            <a:pPr lvl="0"/>
            <a:r>
              <a:rPr lang="en-US" dirty="0"/>
              <a:t>“Quote 40 pt</a:t>
            </a:r>
            <a:r>
              <a:rPr lang="en-US"/>
              <a:t>.” Bold</a:t>
            </a:r>
          </a:p>
        </p:txBody>
      </p:sp>
    </p:spTree>
    <p:extLst>
      <p:ext uri="{BB962C8B-B14F-4D97-AF65-F5344CB8AC3E}">
        <p14:creationId xmlns:p14="http://schemas.microsoft.com/office/powerpoint/2010/main" val="183975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People: 20 Total">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695324" y="1184919"/>
            <a:ext cx="685801" cy="685800"/>
          </a:xfrm>
          <a:prstGeom prst="rect">
            <a:avLst/>
          </a:prstGeom>
          <a:noFill/>
        </p:spPr>
        <p:txBody>
          <a:bodyPr lIns="0" tIns="0" rIns="0" bIns="0" anchor="ctr" anchorCtr="0"/>
          <a:lstStyle>
            <a:lvl1pPr marL="0" indent="0" algn="ctr">
              <a:spcBef>
                <a:spcPts val="0"/>
              </a:spcBef>
              <a:buNone/>
              <a:defRPr sz="800">
                <a:solidFill>
                  <a:schemeClr val="bg2"/>
                </a:solidFill>
              </a:defRPr>
            </a:lvl1pPr>
          </a:lstStyle>
          <a:p>
            <a:r>
              <a:rPr lang="en-US" dirty="0"/>
              <a:t>Click to insert portrait thumbnail</a:t>
            </a:r>
          </a:p>
        </p:txBody>
      </p:sp>
      <p:sp>
        <p:nvSpPr>
          <p:cNvPr id="5" name="Text Placeholder 70"/>
          <p:cNvSpPr>
            <a:spLocks noGrp="1"/>
          </p:cNvSpPr>
          <p:nvPr>
            <p:ph type="body" sz="quarter" idx="14" hasCustomPrompt="1"/>
          </p:nvPr>
        </p:nvSpPr>
        <p:spPr>
          <a:xfrm>
            <a:off x="1462180" y="1184920"/>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 name="Text Placeholder 70"/>
          <p:cNvSpPr>
            <a:spLocks noGrp="1"/>
          </p:cNvSpPr>
          <p:nvPr>
            <p:ph type="body" sz="quarter" idx="15" hasCustomPrompt="1"/>
          </p:nvPr>
        </p:nvSpPr>
        <p:spPr>
          <a:xfrm>
            <a:off x="1462180" y="135917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1462180" y="149650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 name="Text Placeholder 70"/>
          <p:cNvSpPr>
            <a:spLocks noGrp="1"/>
          </p:cNvSpPr>
          <p:nvPr>
            <p:ph type="body" sz="quarter" idx="17" hasCustomPrompt="1"/>
          </p:nvPr>
        </p:nvSpPr>
        <p:spPr>
          <a:xfrm>
            <a:off x="1462180" y="163382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4" name="Picture Placeholder 4"/>
          <p:cNvSpPr>
            <a:spLocks noGrp="1"/>
          </p:cNvSpPr>
          <p:nvPr>
            <p:ph type="pic" sz="quarter" idx="116" hasCustomPrompt="1"/>
          </p:nvPr>
        </p:nvSpPr>
        <p:spPr>
          <a:xfrm>
            <a:off x="695324" y="217963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5" name="Text Placeholder 70"/>
          <p:cNvSpPr>
            <a:spLocks noGrp="1"/>
          </p:cNvSpPr>
          <p:nvPr>
            <p:ph type="body" sz="quarter" idx="117" hasCustomPrompt="1"/>
          </p:nvPr>
        </p:nvSpPr>
        <p:spPr>
          <a:xfrm>
            <a:off x="1462180" y="217963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6" name="Text Placeholder 70"/>
          <p:cNvSpPr>
            <a:spLocks noGrp="1"/>
          </p:cNvSpPr>
          <p:nvPr>
            <p:ph type="body" sz="quarter" idx="118" hasCustomPrompt="1"/>
          </p:nvPr>
        </p:nvSpPr>
        <p:spPr>
          <a:xfrm>
            <a:off x="1462180" y="235389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7" name="Text Placeholder 70"/>
          <p:cNvSpPr>
            <a:spLocks noGrp="1"/>
          </p:cNvSpPr>
          <p:nvPr>
            <p:ph type="body" sz="quarter" idx="119" hasCustomPrompt="1"/>
          </p:nvPr>
        </p:nvSpPr>
        <p:spPr>
          <a:xfrm>
            <a:off x="1462180" y="249122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8" name="Text Placeholder 70"/>
          <p:cNvSpPr>
            <a:spLocks noGrp="1"/>
          </p:cNvSpPr>
          <p:nvPr>
            <p:ph type="body" sz="quarter" idx="120" hasCustomPrompt="1"/>
          </p:nvPr>
        </p:nvSpPr>
        <p:spPr>
          <a:xfrm>
            <a:off x="1462180" y="262854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9" name="Text Placeholder 70"/>
          <p:cNvSpPr>
            <a:spLocks noGrp="1"/>
          </p:cNvSpPr>
          <p:nvPr>
            <p:ph type="body" sz="quarter" idx="121" hasCustomPrompt="1"/>
          </p:nvPr>
        </p:nvSpPr>
        <p:spPr>
          <a:xfrm>
            <a:off x="1462180" y="276587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0" name="Text Placeholder 70"/>
          <p:cNvSpPr>
            <a:spLocks noGrp="1"/>
          </p:cNvSpPr>
          <p:nvPr>
            <p:ph type="body" sz="quarter" idx="122" hasCustomPrompt="1"/>
          </p:nvPr>
        </p:nvSpPr>
        <p:spPr>
          <a:xfrm>
            <a:off x="1462180" y="290319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1" name="Picture Placeholder 4"/>
          <p:cNvSpPr>
            <a:spLocks noGrp="1"/>
          </p:cNvSpPr>
          <p:nvPr>
            <p:ph type="pic" sz="quarter" idx="123" hasCustomPrompt="1"/>
          </p:nvPr>
        </p:nvSpPr>
        <p:spPr>
          <a:xfrm>
            <a:off x="695324" y="3180018"/>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22" name="Text Placeholder 70"/>
          <p:cNvSpPr>
            <a:spLocks noGrp="1"/>
          </p:cNvSpPr>
          <p:nvPr>
            <p:ph type="body" sz="quarter" idx="124" hasCustomPrompt="1"/>
          </p:nvPr>
        </p:nvSpPr>
        <p:spPr>
          <a:xfrm>
            <a:off x="1462180" y="3180019"/>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3" name="Text Placeholder 70"/>
          <p:cNvSpPr>
            <a:spLocks noGrp="1"/>
          </p:cNvSpPr>
          <p:nvPr>
            <p:ph type="body" sz="quarter" idx="125" hasCustomPrompt="1"/>
          </p:nvPr>
        </p:nvSpPr>
        <p:spPr>
          <a:xfrm>
            <a:off x="1462180" y="335427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4" name="Text Placeholder 70"/>
          <p:cNvSpPr>
            <a:spLocks noGrp="1"/>
          </p:cNvSpPr>
          <p:nvPr>
            <p:ph type="body" sz="quarter" idx="126" hasCustomPrompt="1"/>
          </p:nvPr>
        </p:nvSpPr>
        <p:spPr>
          <a:xfrm>
            <a:off x="1462180" y="3491602"/>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5" name="Text Placeholder 70"/>
          <p:cNvSpPr>
            <a:spLocks noGrp="1"/>
          </p:cNvSpPr>
          <p:nvPr>
            <p:ph type="body" sz="quarter" idx="127" hasCustomPrompt="1"/>
          </p:nvPr>
        </p:nvSpPr>
        <p:spPr>
          <a:xfrm>
            <a:off x="1462180" y="362892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6" name="Text Placeholder 70"/>
          <p:cNvSpPr>
            <a:spLocks noGrp="1"/>
          </p:cNvSpPr>
          <p:nvPr>
            <p:ph type="body" sz="quarter" idx="128" hasCustomPrompt="1"/>
          </p:nvPr>
        </p:nvSpPr>
        <p:spPr>
          <a:xfrm>
            <a:off x="1462180" y="3766252"/>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7" name="Text Placeholder 70"/>
          <p:cNvSpPr>
            <a:spLocks noGrp="1"/>
          </p:cNvSpPr>
          <p:nvPr>
            <p:ph type="body" sz="quarter" idx="129" hasCustomPrompt="1"/>
          </p:nvPr>
        </p:nvSpPr>
        <p:spPr>
          <a:xfrm>
            <a:off x="1462180" y="390357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8" name="Picture Placeholder 4"/>
          <p:cNvSpPr>
            <a:spLocks noGrp="1"/>
          </p:cNvSpPr>
          <p:nvPr>
            <p:ph type="pic" sz="quarter" idx="130" hasCustomPrompt="1"/>
          </p:nvPr>
        </p:nvSpPr>
        <p:spPr>
          <a:xfrm>
            <a:off x="695324" y="4176540"/>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29" name="Text Placeholder 70"/>
          <p:cNvSpPr>
            <a:spLocks noGrp="1"/>
          </p:cNvSpPr>
          <p:nvPr>
            <p:ph type="body" sz="quarter" idx="131" hasCustomPrompt="1"/>
          </p:nvPr>
        </p:nvSpPr>
        <p:spPr>
          <a:xfrm>
            <a:off x="1462180" y="4176541"/>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0" name="Text Placeholder 70"/>
          <p:cNvSpPr>
            <a:spLocks noGrp="1"/>
          </p:cNvSpPr>
          <p:nvPr>
            <p:ph type="body" sz="quarter" idx="132" hasCustomPrompt="1"/>
          </p:nvPr>
        </p:nvSpPr>
        <p:spPr>
          <a:xfrm>
            <a:off x="1462180" y="435079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1" name="Text Placeholder 70"/>
          <p:cNvSpPr>
            <a:spLocks noGrp="1"/>
          </p:cNvSpPr>
          <p:nvPr>
            <p:ph type="body" sz="quarter" idx="133" hasCustomPrompt="1"/>
          </p:nvPr>
        </p:nvSpPr>
        <p:spPr>
          <a:xfrm>
            <a:off x="1462180" y="448812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2" name="Text Placeholder 70"/>
          <p:cNvSpPr>
            <a:spLocks noGrp="1"/>
          </p:cNvSpPr>
          <p:nvPr>
            <p:ph type="body" sz="quarter" idx="134" hasCustomPrompt="1"/>
          </p:nvPr>
        </p:nvSpPr>
        <p:spPr>
          <a:xfrm>
            <a:off x="1462180" y="462544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3" name="Text Placeholder 70"/>
          <p:cNvSpPr>
            <a:spLocks noGrp="1"/>
          </p:cNvSpPr>
          <p:nvPr>
            <p:ph type="body" sz="quarter" idx="135" hasCustomPrompt="1"/>
          </p:nvPr>
        </p:nvSpPr>
        <p:spPr>
          <a:xfrm>
            <a:off x="1462180" y="476277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4" name="Text Placeholder 70"/>
          <p:cNvSpPr>
            <a:spLocks noGrp="1"/>
          </p:cNvSpPr>
          <p:nvPr>
            <p:ph type="body" sz="quarter" idx="136" hasCustomPrompt="1"/>
          </p:nvPr>
        </p:nvSpPr>
        <p:spPr>
          <a:xfrm>
            <a:off x="1462180" y="490010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5" name="Picture Placeholder 4"/>
          <p:cNvSpPr>
            <a:spLocks noGrp="1"/>
          </p:cNvSpPr>
          <p:nvPr>
            <p:ph type="pic" sz="quarter" idx="137" hasCustomPrompt="1"/>
          </p:nvPr>
        </p:nvSpPr>
        <p:spPr>
          <a:xfrm>
            <a:off x="695324" y="5177181"/>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36" name="Text Placeholder 70"/>
          <p:cNvSpPr>
            <a:spLocks noGrp="1"/>
          </p:cNvSpPr>
          <p:nvPr>
            <p:ph type="body" sz="quarter" idx="138" hasCustomPrompt="1"/>
          </p:nvPr>
        </p:nvSpPr>
        <p:spPr>
          <a:xfrm>
            <a:off x="1462180" y="5177181"/>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7" name="Text Placeholder 70"/>
          <p:cNvSpPr>
            <a:spLocks noGrp="1"/>
          </p:cNvSpPr>
          <p:nvPr>
            <p:ph type="body" sz="quarter" idx="139" hasCustomPrompt="1"/>
          </p:nvPr>
        </p:nvSpPr>
        <p:spPr>
          <a:xfrm>
            <a:off x="1462180" y="53514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8" name="Text Placeholder 70"/>
          <p:cNvSpPr>
            <a:spLocks noGrp="1"/>
          </p:cNvSpPr>
          <p:nvPr>
            <p:ph type="body" sz="quarter" idx="140" hasCustomPrompt="1"/>
          </p:nvPr>
        </p:nvSpPr>
        <p:spPr>
          <a:xfrm>
            <a:off x="1462180" y="548876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9" name="Text Placeholder 70"/>
          <p:cNvSpPr>
            <a:spLocks noGrp="1"/>
          </p:cNvSpPr>
          <p:nvPr>
            <p:ph type="body" sz="quarter" idx="141" hasCustomPrompt="1"/>
          </p:nvPr>
        </p:nvSpPr>
        <p:spPr>
          <a:xfrm>
            <a:off x="1462180" y="562608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40" name="Text Placeholder 70"/>
          <p:cNvSpPr>
            <a:spLocks noGrp="1"/>
          </p:cNvSpPr>
          <p:nvPr>
            <p:ph type="body" sz="quarter" idx="142" hasCustomPrompt="1"/>
          </p:nvPr>
        </p:nvSpPr>
        <p:spPr>
          <a:xfrm>
            <a:off x="1462180" y="576341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41" name="Text Placeholder 70"/>
          <p:cNvSpPr>
            <a:spLocks noGrp="1"/>
          </p:cNvSpPr>
          <p:nvPr>
            <p:ph type="body" sz="quarter" idx="143" hasCustomPrompt="1"/>
          </p:nvPr>
        </p:nvSpPr>
        <p:spPr>
          <a:xfrm>
            <a:off x="1462180" y="59007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42" name="Picture Placeholder 4"/>
          <p:cNvSpPr>
            <a:spLocks noGrp="1"/>
          </p:cNvSpPr>
          <p:nvPr>
            <p:ph type="pic" sz="quarter" idx="144" hasCustomPrompt="1"/>
          </p:nvPr>
        </p:nvSpPr>
        <p:spPr>
          <a:xfrm>
            <a:off x="3390900" y="1184919"/>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43" name="Text Placeholder 70"/>
          <p:cNvSpPr>
            <a:spLocks noGrp="1"/>
          </p:cNvSpPr>
          <p:nvPr>
            <p:ph type="body" sz="quarter" idx="145" hasCustomPrompt="1"/>
          </p:nvPr>
        </p:nvSpPr>
        <p:spPr>
          <a:xfrm>
            <a:off x="4157755" y="1184920"/>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44" name="Text Placeholder 70"/>
          <p:cNvSpPr>
            <a:spLocks noGrp="1"/>
          </p:cNvSpPr>
          <p:nvPr>
            <p:ph type="body" sz="quarter" idx="146" hasCustomPrompt="1"/>
          </p:nvPr>
        </p:nvSpPr>
        <p:spPr>
          <a:xfrm>
            <a:off x="4157755" y="135917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45" name="Text Placeholder 70"/>
          <p:cNvSpPr>
            <a:spLocks noGrp="1"/>
          </p:cNvSpPr>
          <p:nvPr>
            <p:ph type="body" sz="quarter" idx="147" hasCustomPrompt="1"/>
          </p:nvPr>
        </p:nvSpPr>
        <p:spPr>
          <a:xfrm>
            <a:off x="4157755" y="149650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46" name="Text Placeholder 70"/>
          <p:cNvSpPr>
            <a:spLocks noGrp="1"/>
          </p:cNvSpPr>
          <p:nvPr>
            <p:ph type="body" sz="quarter" idx="148" hasCustomPrompt="1"/>
          </p:nvPr>
        </p:nvSpPr>
        <p:spPr>
          <a:xfrm>
            <a:off x="4157755" y="163382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47" name="Text Placeholder 70"/>
          <p:cNvSpPr>
            <a:spLocks noGrp="1"/>
          </p:cNvSpPr>
          <p:nvPr>
            <p:ph type="body" sz="quarter" idx="149" hasCustomPrompt="1"/>
          </p:nvPr>
        </p:nvSpPr>
        <p:spPr>
          <a:xfrm>
            <a:off x="4157755" y="17820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+1 555 123 4567 8 pt.</a:t>
            </a:r>
            <a:endParaRPr lang="en-US" dirty="0"/>
          </a:p>
        </p:txBody>
      </p:sp>
      <p:sp>
        <p:nvSpPr>
          <p:cNvPr id="49" name="Picture Placeholder 4"/>
          <p:cNvSpPr>
            <a:spLocks noGrp="1"/>
          </p:cNvSpPr>
          <p:nvPr>
            <p:ph type="pic" sz="quarter" idx="151" hasCustomPrompt="1"/>
          </p:nvPr>
        </p:nvSpPr>
        <p:spPr>
          <a:xfrm>
            <a:off x="3390900" y="217963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50" name="Text Placeholder 70"/>
          <p:cNvSpPr>
            <a:spLocks noGrp="1"/>
          </p:cNvSpPr>
          <p:nvPr>
            <p:ph type="body" sz="quarter" idx="152" hasCustomPrompt="1"/>
          </p:nvPr>
        </p:nvSpPr>
        <p:spPr>
          <a:xfrm>
            <a:off x="4157755" y="217963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51" name="Text Placeholder 70"/>
          <p:cNvSpPr>
            <a:spLocks noGrp="1"/>
          </p:cNvSpPr>
          <p:nvPr>
            <p:ph type="body" sz="quarter" idx="153" hasCustomPrompt="1"/>
          </p:nvPr>
        </p:nvSpPr>
        <p:spPr>
          <a:xfrm>
            <a:off x="4157755" y="235389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52" name="Text Placeholder 70"/>
          <p:cNvSpPr>
            <a:spLocks noGrp="1"/>
          </p:cNvSpPr>
          <p:nvPr>
            <p:ph type="body" sz="quarter" idx="154" hasCustomPrompt="1"/>
          </p:nvPr>
        </p:nvSpPr>
        <p:spPr>
          <a:xfrm>
            <a:off x="4157755" y="249122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53" name="Text Placeholder 70"/>
          <p:cNvSpPr>
            <a:spLocks noGrp="1"/>
          </p:cNvSpPr>
          <p:nvPr>
            <p:ph type="body" sz="quarter" idx="155" hasCustomPrompt="1"/>
          </p:nvPr>
        </p:nvSpPr>
        <p:spPr>
          <a:xfrm>
            <a:off x="4157755" y="262854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54" name="Text Placeholder 70"/>
          <p:cNvSpPr>
            <a:spLocks noGrp="1"/>
          </p:cNvSpPr>
          <p:nvPr>
            <p:ph type="body" sz="quarter" idx="156" hasCustomPrompt="1"/>
          </p:nvPr>
        </p:nvSpPr>
        <p:spPr>
          <a:xfrm>
            <a:off x="4157755" y="276587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55" name="Text Placeholder 70"/>
          <p:cNvSpPr>
            <a:spLocks noGrp="1"/>
          </p:cNvSpPr>
          <p:nvPr>
            <p:ph type="body" sz="quarter" idx="157" hasCustomPrompt="1"/>
          </p:nvPr>
        </p:nvSpPr>
        <p:spPr>
          <a:xfrm>
            <a:off x="4157755" y="290319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56" name="Picture Placeholder 4"/>
          <p:cNvSpPr>
            <a:spLocks noGrp="1"/>
          </p:cNvSpPr>
          <p:nvPr>
            <p:ph type="pic" sz="quarter" idx="158" hasCustomPrompt="1"/>
          </p:nvPr>
        </p:nvSpPr>
        <p:spPr>
          <a:xfrm>
            <a:off x="3390900" y="3180018"/>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57" name="Text Placeholder 70"/>
          <p:cNvSpPr>
            <a:spLocks noGrp="1"/>
          </p:cNvSpPr>
          <p:nvPr>
            <p:ph type="body" sz="quarter" idx="159" hasCustomPrompt="1"/>
          </p:nvPr>
        </p:nvSpPr>
        <p:spPr>
          <a:xfrm>
            <a:off x="4157755" y="3180019"/>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58" name="Text Placeholder 70"/>
          <p:cNvSpPr>
            <a:spLocks noGrp="1"/>
          </p:cNvSpPr>
          <p:nvPr>
            <p:ph type="body" sz="quarter" idx="160" hasCustomPrompt="1"/>
          </p:nvPr>
        </p:nvSpPr>
        <p:spPr>
          <a:xfrm>
            <a:off x="4157755" y="335427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59" name="Text Placeholder 70"/>
          <p:cNvSpPr>
            <a:spLocks noGrp="1"/>
          </p:cNvSpPr>
          <p:nvPr>
            <p:ph type="body" sz="quarter" idx="161" hasCustomPrompt="1"/>
          </p:nvPr>
        </p:nvSpPr>
        <p:spPr>
          <a:xfrm>
            <a:off x="4157755" y="3491602"/>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60" name="Text Placeholder 70"/>
          <p:cNvSpPr>
            <a:spLocks noGrp="1"/>
          </p:cNvSpPr>
          <p:nvPr>
            <p:ph type="body" sz="quarter" idx="162" hasCustomPrompt="1"/>
          </p:nvPr>
        </p:nvSpPr>
        <p:spPr>
          <a:xfrm>
            <a:off x="4157755" y="362892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61" name="Text Placeholder 70"/>
          <p:cNvSpPr>
            <a:spLocks noGrp="1"/>
          </p:cNvSpPr>
          <p:nvPr>
            <p:ph type="body" sz="quarter" idx="163" hasCustomPrompt="1"/>
          </p:nvPr>
        </p:nvSpPr>
        <p:spPr>
          <a:xfrm>
            <a:off x="4157755" y="3766252"/>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62" name="Text Placeholder 70"/>
          <p:cNvSpPr>
            <a:spLocks noGrp="1"/>
          </p:cNvSpPr>
          <p:nvPr>
            <p:ph type="body" sz="quarter" idx="164" hasCustomPrompt="1"/>
          </p:nvPr>
        </p:nvSpPr>
        <p:spPr>
          <a:xfrm>
            <a:off x="4157755" y="390357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63" name="Picture Placeholder 4"/>
          <p:cNvSpPr>
            <a:spLocks noGrp="1"/>
          </p:cNvSpPr>
          <p:nvPr>
            <p:ph type="pic" sz="quarter" idx="165" hasCustomPrompt="1"/>
          </p:nvPr>
        </p:nvSpPr>
        <p:spPr>
          <a:xfrm>
            <a:off x="3390900" y="4176540"/>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64" name="Text Placeholder 70"/>
          <p:cNvSpPr>
            <a:spLocks noGrp="1"/>
          </p:cNvSpPr>
          <p:nvPr>
            <p:ph type="body" sz="quarter" idx="166" hasCustomPrompt="1"/>
          </p:nvPr>
        </p:nvSpPr>
        <p:spPr>
          <a:xfrm>
            <a:off x="4157755" y="4176541"/>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5" name="Text Placeholder 70"/>
          <p:cNvSpPr>
            <a:spLocks noGrp="1"/>
          </p:cNvSpPr>
          <p:nvPr>
            <p:ph type="body" sz="quarter" idx="167" hasCustomPrompt="1"/>
          </p:nvPr>
        </p:nvSpPr>
        <p:spPr>
          <a:xfrm>
            <a:off x="4157755" y="435079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66" name="Text Placeholder 70"/>
          <p:cNvSpPr>
            <a:spLocks noGrp="1"/>
          </p:cNvSpPr>
          <p:nvPr>
            <p:ph type="body" sz="quarter" idx="168" hasCustomPrompt="1"/>
          </p:nvPr>
        </p:nvSpPr>
        <p:spPr>
          <a:xfrm>
            <a:off x="4157755" y="448812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67" name="Text Placeholder 70"/>
          <p:cNvSpPr>
            <a:spLocks noGrp="1"/>
          </p:cNvSpPr>
          <p:nvPr>
            <p:ph type="body" sz="quarter" idx="169" hasCustomPrompt="1"/>
          </p:nvPr>
        </p:nvSpPr>
        <p:spPr>
          <a:xfrm>
            <a:off x="4157755" y="462544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68" name="Text Placeholder 70"/>
          <p:cNvSpPr>
            <a:spLocks noGrp="1"/>
          </p:cNvSpPr>
          <p:nvPr>
            <p:ph type="body" sz="quarter" idx="170" hasCustomPrompt="1"/>
          </p:nvPr>
        </p:nvSpPr>
        <p:spPr>
          <a:xfrm>
            <a:off x="4157755" y="476277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69" name="Text Placeholder 70"/>
          <p:cNvSpPr>
            <a:spLocks noGrp="1"/>
          </p:cNvSpPr>
          <p:nvPr>
            <p:ph type="body" sz="quarter" idx="171" hasCustomPrompt="1"/>
          </p:nvPr>
        </p:nvSpPr>
        <p:spPr>
          <a:xfrm>
            <a:off x="4157755" y="490010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70" name="Picture Placeholder 4"/>
          <p:cNvSpPr>
            <a:spLocks noGrp="1"/>
          </p:cNvSpPr>
          <p:nvPr>
            <p:ph type="pic" sz="quarter" idx="172" hasCustomPrompt="1"/>
          </p:nvPr>
        </p:nvSpPr>
        <p:spPr>
          <a:xfrm>
            <a:off x="3390900" y="5177181"/>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71" name="Text Placeholder 70"/>
          <p:cNvSpPr>
            <a:spLocks noGrp="1"/>
          </p:cNvSpPr>
          <p:nvPr>
            <p:ph type="body" sz="quarter" idx="173" hasCustomPrompt="1"/>
          </p:nvPr>
        </p:nvSpPr>
        <p:spPr>
          <a:xfrm>
            <a:off x="4157755" y="5177181"/>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72" name="Text Placeholder 70"/>
          <p:cNvSpPr>
            <a:spLocks noGrp="1"/>
          </p:cNvSpPr>
          <p:nvPr>
            <p:ph type="body" sz="quarter" idx="174" hasCustomPrompt="1"/>
          </p:nvPr>
        </p:nvSpPr>
        <p:spPr>
          <a:xfrm>
            <a:off x="4157755" y="53514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73" name="Text Placeholder 70"/>
          <p:cNvSpPr>
            <a:spLocks noGrp="1"/>
          </p:cNvSpPr>
          <p:nvPr>
            <p:ph type="body" sz="quarter" idx="175" hasCustomPrompt="1"/>
          </p:nvPr>
        </p:nvSpPr>
        <p:spPr>
          <a:xfrm>
            <a:off x="4157755" y="548876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74" name="Text Placeholder 70"/>
          <p:cNvSpPr>
            <a:spLocks noGrp="1"/>
          </p:cNvSpPr>
          <p:nvPr>
            <p:ph type="body" sz="quarter" idx="176" hasCustomPrompt="1"/>
          </p:nvPr>
        </p:nvSpPr>
        <p:spPr>
          <a:xfrm>
            <a:off x="4157755" y="562608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75" name="Text Placeholder 70"/>
          <p:cNvSpPr>
            <a:spLocks noGrp="1"/>
          </p:cNvSpPr>
          <p:nvPr>
            <p:ph type="body" sz="quarter" idx="177" hasCustomPrompt="1"/>
          </p:nvPr>
        </p:nvSpPr>
        <p:spPr>
          <a:xfrm>
            <a:off x="4157755" y="576341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76" name="Text Placeholder 70"/>
          <p:cNvSpPr>
            <a:spLocks noGrp="1"/>
          </p:cNvSpPr>
          <p:nvPr>
            <p:ph type="body" sz="quarter" idx="178" hasCustomPrompt="1"/>
          </p:nvPr>
        </p:nvSpPr>
        <p:spPr>
          <a:xfrm>
            <a:off x="4157755" y="59007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77" name="Picture Placeholder 4"/>
          <p:cNvSpPr>
            <a:spLocks noGrp="1"/>
          </p:cNvSpPr>
          <p:nvPr>
            <p:ph type="pic" sz="quarter" idx="179" hasCustomPrompt="1"/>
          </p:nvPr>
        </p:nvSpPr>
        <p:spPr>
          <a:xfrm>
            <a:off x="6105727" y="1184085"/>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78" name="Text Placeholder 70"/>
          <p:cNvSpPr>
            <a:spLocks noGrp="1"/>
          </p:cNvSpPr>
          <p:nvPr>
            <p:ph type="body" sz="quarter" idx="180" hasCustomPrompt="1"/>
          </p:nvPr>
        </p:nvSpPr>
        <p:spPr>
          <a:xfrm>
            <a:off x="6872583" y="118408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79" name="Text Placeholder 70"/>
          <p:cNvSpPr>
            <a:spLocks noGrp="1"/>
          </p:cNvSpPr>
          <p:nvPr>
            <p:ph type="body" sz="quarter" idx="181" hasCustomPrompt="1"/>
          </p:nvPr>
        </p:nvSpPr>
        <p:spPr>
          <a:xfrm>
            <a:off x="6872583" y="13583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0" name="Text Placeholder 70"/>
          <p:cNvSpPr>
            <a:spLocks noGrp="1"/>
          </p:cNvSpPr>
          <p:nvPr>
            <p:ph type="body" sz="quarter" idx="182" hasCustomPrompt="1"/>
          </p:nvPr>
        </p:nvSpPr>
        <p:spPr>
          <a:xfrm>
            <a:off x="6872583" y="14956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1" name="Text Placeholder 70"/>
          <p:cNvSpPr>
            <a:spLocks noGrp="1"/>
          </p:cNvSpPr>
          <p:nvPr>
            <p:ph type="body" sz="quarter" idx="183" hasCustomPrompt="1"/>
          </p:nvPr>
        </p:nvSpPr>
        <p:spPr>
          <a:xfrm>
            <a:off x="6872583" y="16329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2" name="Text Placeholder 70"/>
          <p:cNvSpPr>
            <a:spLocks noGrp="1"/>
          </p:cNvSpPr>
          <p:nvPr>
            <p:ph type="body" sz="quarter" idx="184" hasCustomPrompt="1"/>
          </p:nvPr>
        </p:nvSpPr>
        <p:spPr>
          <a:xfrm>
            <a:off x="6872583" y="17820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+1 555 123 4567 8 pt.</a:t>
            </a:r>
            <a:endParaRPr lang="en-US" dirty="0"/>
          </a:p>
        </p:txBody>
      </p:sp>
      <p:sp>
        <p:nvSpPr>
          <p:cNvPr id="84" name="Picture Placeholder 4"/>
          <p:cNvSpPr>
            <a:spLocks noGrp="1"/>
          </p:cNvSpPr>
          <p:nvPr>
            <p:ph type="pic" sz="quarter" idx="186" hasCustomPrompt="1"/>
          </p:nvPr>
        </p:nvSpPr>
        <p:spPr>
          <a:xfrm>
            <a:off x="6105727" y="2178803"/>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85" name="Text Placeholder 70"/>
          <p:cNvSpPr>
            <a:spLocks noGrp="1"/>
          </p:cNvSpPr>
          <p:nvPr>
            <p:ph type="body" sz="quarter" idx="187" hasCustomPrompt="1"/>
          </p:nvPr>
        </p:nvSpPr>
        <p:spPr>
          <a:xfrm>
            <a:off x="6872583" y="217880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86" name="Text Placeholder 70"/>
          <p:cNvSpPr>
            <a:spLocks noGrp="1"/>
          </p:cNvSpPr>
          <p:nvPr>
            <p:ph type="body" sz="quarter" idx="188" hasCustomPrompt="1"/>
          </p:nvPr>
        </p:nvSpPr>
        <p:spPr>
          <a:xfrm>
            <a:off x="6872583" y="235306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7" name="Text Placeholder 70"/>
          <p:cNvSpPr>
            <a:spLocks noGrp="1"/>
          </p:cNvSpPr>
          <p:nvPr>
            <p:ph type="body" sz="quarter" idx="189" hasCustomPrompt="1"/>
          </p:nvPr>
        </p:nvSpPr>
        <p:spPr>
          <a:xfrm>
            <a:off x="6872583" y="249038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8" name="Text Placeholder 70"/>
          <p:cNvSpPr>
            <a:spLocks noGrp="1"/>
          </p:cNvSpPr>
          <p:nvPr>
            <p:ph type="body" sz="quarter" idx="190" hasCustomPrompt="1"/>
          </p:nvPr>
        </p:nvSpPr>
        <p:spPr>
          <a:xfrm>
            <a:off x="6872583" y="262771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9" name="Text Placeholder 70"/>
          <p:cNvSpPr>
            <a:spLocks noGrp="1"/>
          </p:cNvSpPr>
          <p:nvPr>
            <p:ph type="body" sz="quarter" idx="191" hasCustomPrompt="1"/>
          </p:nvPr>
        </p:nvSpPr>
        <p:spPr>
          <a:xfrm>
            <a:off x="6872583" y="276503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0" name="Text Placeholder 70"/>
          <p:cNvSpPr>
            <a:spLocks noGrp="1"/>
          </p:cNvSpPr>
          <p:nvPr>
            <p:ph type="body" sz="quarter" idx="192" hasCustomPrompt="1"/>
          </p:nvPr>
        </p:nvSpPr>
        <p:spPr>
          <a:xfrm>
            <a:off x="6872583" y="290236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91" name="Picture Placeholder 4"/>
          <p:cNvSpPr>
            <a:spLocks noGrp="1"/>
          </p:cNvSpPr>
          <p:nvPr>
            <p:ph type="pic" sz="quarter" idx="193" hasCustomPrompt="1"/>
          </p:nvPr>
        </p:nvSpPr>
        <p:spPr>
          <a:xfrm>
            <a:off x="6105727" y="3179184"/>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92" name="Text Placeholder 70"/>
          <p:cNvSpPr>
            <a:spLocks noGrp="1"/>
          </p:cNvSpPr>
          <p:nvPr>
            <p:ph type="body" sz="quarter" idx="194" hasCustomPrompt="1"/>
          </p:nvPr>
        </p:nvSpPr>
        <p:spPr>
          <a:xfrm>
            <a:off x="6872583" y="3179185"/>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93" name="Text Placeholder 70"/>
          <p:cNvSpPr>
            <a:spLocks noGrp="1"/>
          </p:cNvSpPr>
          <p:nvPr>
            <p:ph type="body" sz="quarter" idx="195" hasCustomPrompt="1"/>
          </p:nvPr>
        </p:nvSpPr>
        <p:spPr>
          <a:xfrm>
            <a:off x="6872583" y="33534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94" name="Text Placeholder 70"/>
          <p:cNvSpPr>
            <a:spLocks noGrp="1"/>
          </p:cNvSpPr>
          <p:nvPr>
            <p:ph type="body" sz="quarter" idx="196" hasCustomPrompt="1"/>
          </p:nvPr>
        </p:nvSpPr>
        <p:spPr>
          <a:xfrm>
            <a:off x="6872583" y="34907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5" name="Text Placeholder 70"/>
          <p:cNvSpPr>
            <a:spLocks noGrp="1"/>
          </p:cNvSpPr>
          <p:nvPr>
            <p:ph type="body" sz="quarter" idx="197" hasCustomPrompt="1"/>
          </p:nvPr>
        </p:nvSpPr>
        <p:spPr>
          <a:xfrm>
            <a:off x="6872583" y="36280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96" name="Text Placeholder 70"/>
          <p:cNvSpPr>
            <a:spLocks noGrp="1"/>
          </p:cNvSpPr>
          <p:nvPr>
            <p:ph type="body" sz="quarter" idx="198" hasCustomPrompt="1"/>
          </p:nvPr>
        </p:nvSpPr>
        <p:spPr>
          <a:xfrm>
            <a:off x="6872583" y="376541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7" name="Text Placeholder 70"/>
          <p:cNvSpPr>
            <a:spLocks noGrp="1"/>
          </p:cNvSpPr>
          <p:nvPr>
            <p:ph type="body" sz="quarter" idx="199" hasCustomPrompt="1"/>
          </p:nvPr>
        </p:nvSpPr>
        <p:spPr>
          <a:xfrm>
            <a:off x="6872583" y="39027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98" name="Picture Placeholder 4"/>
          <p:cNvSpPr>
            <a:spLocks noGrp="1"/>
          </p:cNvSpPr>
          <p:nvPr>
            <p:ph type="pic" sz="quarter" idx="200" hasCustomPrompt="1"/>
          </p:nvPr>
        </p:nvSpPr>
        <p:spPr>
          <a:xfrm>
            <a:off x="6105727" y="4175706"/>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99" name="Text Placeholder 70"/>
          <p:cNvSpPr>
            <a:spLocks noGrp="1"/>
          </p:cNvSpPr>
          <p:nvPr>
            <p:ph type="body" sz="quarter" idx="201" hasCustomPrompt="1"/>
          </p:nvPr>
        </p:nvSpPr>
        <p:spPr>
          <a:xfrm>
            <a:off x="6872583" y="417570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00" name="Text Placeholder 70"/>
          <p:cNvSpPr>
            <a:spLocks noGrp="1"/>
          </p:cNvSpPr>
          <p:nvPr>
            <p:ph type="body" sz="quarter" idx="202" hasCustomPrompt="1"/>
          </p:nvPr>
        </p:nvSpPr>
        <p:spPr>
          <a:xfrm>
            <a:off x="6872583" y="434996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01" name="Text Placeholder 70"/>
          <p:cNvSpPr>
            <a:spLocks noGrp="1"/>
          </p:cNvSpPr>
          <p:nvPr>
            <p:ph type="body" sz="quarter" idx="203" hasCustomPrompt="1"/>
          </p:nvPr>
        </p:nvSpPr>
        <p:spPr>
          <a:xfrm>
            <a:off x="6872583" y="448728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02" name="Text Placeholder 70"/>
          <p:cNvSpPr>
            <a:spLocks noGrp="1"/>
          </p:cNvSpPr>
          <p:nvPr>
            <p:ph type="body" sz="quarter" idx="204" hasCustomPrompt="1"/>
          </p:nvPr>
        </p:nvSpPr>
        <p:spPr>
          <a:xfrm>
            <a:off x="6872583" y="462461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3" name="Text Placeholder 70"/>
          <p:cNvSpPr>
            <a:spLocks noGrp="1"/>
          </p:cNvSpPr>
          <p:nvPr>
            <p:ph type="body" sz="quarter" idx="205" hasCustomPrompt="1"/>
          </p:nvPr>
        </p:nvSpPr>
        <p:spPr>
          <a:xfrm>
            <a:off x="6872583" y="47619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04" name="Text Placeholder 70"/>
          <p:cNvSpPr>
            <a:spLocks noGrp="1"/>
          </p:cNvSpPr>
          <p:nvPr>
            <p:ph type="body" sz="quarter" idx="206" hasCustomPrompt="1"/>
          </p:nvPr>
        </p:nvSpPr>
        <p:spPr>
          <a:xfrm>
            <a:off x="6872583" y="489926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05" name="Picture Placeholder 4"/>
          <p:cNvSpPr>
            <a:spLocks noGrp="1"/>
          </p:cNvSpPr>
          <p:nvPr>
            <p:ph type="pic" sz="quarter" idx="207" hasCustomPrompt="1"/>
          </p:nvPr>
        </p:nvSpPr>
        <p:spPr>
          <a:xfrm>
            <a:off x="6105727" y="517634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06" name="Text Placeholder 70"/>
          <p:cNvSpPr>
            <a:spLocks noGrp="1"/>
          </p:cNvSpPr>
          <p:nvPr>
            <p:ph type="body" sz="quarter" idx="208" hasCustomPrompt="1"/>
          </p:nvPr>
        </p:nvSpPr>
        <p:spPr>
          <a:xfrm>
            <a:off x="6872583" y="517634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07" name="Text Placeholder 70"/>
          <p:cNvSpPr>
            <a:spLocks noGrp="1"/>
          </p:cNvSpPr>
          <p:nvPr>
            <p:ph type="body" sz="quarter" idx="209" hasCustomPrompt="1"/>
          </p:nvPr>
        </p:nvSpPr>
        <p:spPr>
          <a:xfrm>
            <a:off x="6872583" y="535060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08" name="Text Placeholder 70"/>
          <p:cNvSpPr>
            <a:spLocks noGrp="1"/>
          </p:cNvSpPr>
          <p:nvPr>
            <p:ph type="body" sz="quarter" idx="210" hasCustomPrompt="1"/>
          </p:nvPr>
        </p:nvSpPr>
        <p:spPr>
          <a:xfrm>
            <a:off x="6872583" y="54879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09" name="Text Placeholder 70"/>
          <p:cNvSpPr>
            <a:spLocks noGrp="1"/>
          </p:cNvSpPr>
          <p:nvPr>
            <p:ph type="body" sz="quarter" idx="211" hasCustomPrompt="1"/>
          </p:nvPr>
        </p:nvSpPr>
        <p:spPr>
          <a:xfrm>
            <a:off x="6872583" y="562525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10" name="Text Placeholder 70"/>
          <p:cNvSpPr>
            <a:spLocks noGrp="1"/>
          </p:cNvSpPr>
          <p:nvPr>
            <p:ph type="body" sz="quarter" idx="212" hasCustomPrompt="1"/>
          </p:nvPr>
        </p:nvSpPr>
        <p:spPr>
          <a:xfrm>
            <a:off x="6872583" y="576258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11" name="Text Placeholder 70"/>
          <p:cNvSpPr>
            <a:spLocks noGrp="1"/>
          </p:cNvSpPr>
          <p:nvPr>
            <p:ph type="body" sz="quarter" idx="213" hasCustomPrompt="1"/>
          </p:nvPr>
        </p:nvSpPr>
        <p:spPr>
          <a:xfrm>
            <a:off x="6872583" y="589990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12" name="Picture Placeholder 4"/>
          <p:cNvSpPr>
            <a:spLocks noGrp="1"/>
          </p:cNvSpPr>
          <p:nvPr>
            <p:ph type="pic" sz="quarter" idx="214" hasCustomPrompt="1"/>
          </p:nvPr>
        </p:nvSpPr>
        <p:spPr>
          <a:xfrm>
            <a:off x="8801302" y="1184085"/>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13" name="Text Placeholder 70"/>
          <p:cNvSpPr>
            <a:spLocks noGrp="1"/>
          </p:cNvSpPr>
          <p:nvPr>
            <p:ph type="body" sz="quarter" idx="215" hasCustomPrompt="1"/>
          </p:nvPr>
        </p:nvSpPr>
        <p:spPr>
          <a:xfrm>
            <a:off x="9568158" y="118408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14" name="Text Placeholder 70"/>
          <p:cNvSpPr>
            <a:spLocks noGrp="1"/>
          </p:cNvSpPr>
          <p:nvPr>
            <p:ph type="body" sz="quarter" idx="216" hasCustomPrompt="1"/>
          </p:nvPr>
        </p:nvSpPr>
        <p:spPr>
          <a:xfrm>
            <a:off x="9568158" y="13583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15" name="Text Placeholder 70"/>
          <p:cNvSpPr>
            <a:spLocks noGrp="1"/>
          </p:cNvSpPr>
          <p:nvPr>
            <p:ph type="body" sz="quarter" idx="217" hasCustomPrompt="1"/>
          </p:nvPr>
        </p:nvSpPr>
        <p:spPr>
          <a:xfrm>
            <a:off x="9568158" y="14956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16" name="Text Placeholder 70"/>
          <p:cNvSpPr>
            <a:spLocks noGrp="1"/>
          </p:cNvSpPr>
          <p:nvPr>
            <p:ph type="body" sz="quarter" idx="218" hasCustomPrompt="1"/>
          </p:nvPr>
        </p:nvSpPr>
        <p:spPr>
          <a:xfrm>
            <a:off x="9568158" y="16329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17" name="Text Placeholder 70"/>
          <p:cNvSpPr>
            <a:spLocks noGrp="1"/>
          </p:cNvSpPr>
          <p:nvPr>
            <p:ph type="body" sz="quarter" idx="219" hasCustomPrompt="1"/>
          </p:nvPr>
        </p:nvSpPr>
        <p:spPr>
          <a:xfrm>
            <a:off x="9568158" y="17820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+1 555 123 4567 8 pt.</a:t>
            </a:r>
            <a:endParaRPr lang="en-US" dirty="0"/>
          </a:p>
        </p:txBody>
      </p:sp>
      <p:sp>
        <p:nvSpPr>
          <p:cNvPr id="119" name="Picture Placeholder 4"/>
          <p:cNvSpPr>
            <a:spLocks noGrp="1"/>
          </p:cNvSpPr>
          <p:nvPr>
            <p:ph type="pic" sz="quarter" idx="221" hasCustomPrompt="1"/>
          </p:nvPr>
        </p:nvSpPr>
        <p:spPr>
          <a:xfrm>
            <a:off x="8801302" y="2178803"/>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20" name="Text Placeholder 70"/>
          <p:cNvSpPr>
            <a:spLocks noGrp="1"/>
          </p:cNvSpPr>
          <p:nvPr>
            <p:ph type="body" sz="quarter" idx="222" hasCustomPrompt="1"/>
          </p:nvPr>
        </p:nvSpPr>
        <p:spPr>
          <a:xfrm>
            <a:off x="9568158" y="217880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21" name="Text Placeholder 70"/>
          <p:cNvSpPr>
            <a:spLocks noGrp="1"/>
          </p:cNvSpPr>
          <p:nvPr>
            <p:ph type="body" sz="quarter" idx="223" hasCustomPrompt="1"/>
          </p:nvPr>
        </p:nvSpPr>
        <p:spPr>
          <a:xfrm>
            <a:off x="9568158" y="235306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22" name="Text Placeholder 70"/>
          <p:cNvSpPr>
            <a:spLocks noGrp="1"/>
          </p:cNvSpPr>
          <p:nvPr>
            <p:ph type="body" sz="quarter" idx="224" hasCustomPrompt="1"/>
          </p:nvPr>
        </p:nvSpPr>
        <p:spPr>
          <a:xfrm>
            <a:off x="9568158" y="249038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23" name="Text Placeholder 70"/>
          <p:cNvSpPr>
            <a:spLocks noGrp="1"/>
          </p:cNvSpPr>
          <p:nvPr>
            <p:ph type="body" sz="quarter" idx="225" hasCustomPrompt="1"/>
          </p:nvPr>
        </p:nvSpPr>
        <p:spPr>
          <a:xfrm>
            <a:off x="9568158" y="262771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24" name="Text Placeholder 70"/>
          <p:cNvSpPr>
            <a:spLocks noGrp="1"/>
          </p:cNvSpPr>
          <p:nvPr>
            <p:ph type="body" sz="quarter" idx="226" hasCustomPrompt="1"/>
          </p:nvPr>
        </p:nvSpPr>
        <p:spPr>
          <a:xfrm>
            <a:off x="9568158" y="276503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25" name="Text Placeholder 70"/>
          <p:cNvSpPr>
            <a:spLocks noGrp="1"/>
          </p:cNvSpPr>
          <p:nvPr>
            <p:ph type="body" sz="quarter" idx="227" hasCustomPrompt="1"/>
          </p:nvPr>
        </p:nvSpPr>
        <p:spPr>
          <a:xfrm>
            <a:off x="9568158" y="290236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26" name="Picture Placeholder 4"/>
          <p:cNvSpPr>
            <a:spLocks noGrp="1"/>
          </p:cNvSpPr>
          <p:nvPr>
            <p:ph type="pic" sz="quarter" idx="228" hasCustomPrompt="1"/>
          </p:nvPr>
        </p:nvSpPr>
        <p:spPr>
          <a:xfrm>
            <a:off x="8801302" y="3179184"/>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27" name="Text Placeholder 70"/>
          <p:cNvSpPr>
            <a:spLocks noGrp="1"/>
          </p:cNvSpPr>
          <p:nvPr>
            <p:ph type="body" sz="quarter" idx="229" hasCustomPrompt="1"/>
          </p:nvPr>
        </p:nvSpPr>
        <p:spPr>
          <a:xfrm>
            <a:off x="9568158" y="3179185"/>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28" name="Text Placeholder 70"/>
          <p:cNvSpPr>
            <a:spLocks noGrp="1"/>
          </p:cNvSpPr>
          <p:nvPr>
            <p:ph type="body" sz="quarter" idx="230" hasCustomPrompt="1"/>
          </p:nvPr>
        </p:nvSpPr>
        <p:spPr>
          <a:xfrm>
            <a:off x="9568158" y="33534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29" name="Text Placeholder 70"/>
          <p:cNvSpPr>
            <a:spLocks noGrp="1"/>
          </p:cNvSpPr>
          <p:nvPr>
            <p:ph type="body" sz="quarter" idx="231" hasCustomPrompt="1"/>
          </p:nvPr>
        </p:nvSpPr>
        <p:spPr>
          <a:xfrm>
            <a:off x="9568158" y="34907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30" name="Text Placeholder 70"/>
          <p:cNvSpPr>
            <a:spLocks noGrp="1"/>
          </p:cNvSpPr>
          <p:nvPr>
            <p:ph type="body" sz="quarter" idx="232" hasCustomPrompt="1"/>
          </p:nvPr>
        </p:nvSpPr>
        <p:spPr>
          <a:xfrm>
            <a:off x="9568158" y="36280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31" name="Text Placeholder 70"/>
          <p:cNvSpPr>
            <a:spLocks noGrp="1"/>
          </p:cNvSpPr>
          <p:nvPr>
            <p:ph type="body" sz="quarter" idx="233" hasCustomPrompt="1"/>
          </p:nvPr>
        </p:nvSpPr>
        <p:spPr>
          <a:xfrm>
            <a:off x="9568158" y="376541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a:t>
            </a:r>
            <a:r>
              <a:rPr lang="en-US"/>
              <a:t>123 4567 </a:t>
            </a:r>
            <a:r>
              <a:rPr lang="en-US" dirty="0"/>
              <a:t>8 pt.</a:t>
            </a:r>
          </a:p>
        </p:txBody>
      </p:sp>
      <p:sp>
        <p:nvSpPr>
          <p:cNvPr id="132" name="Text Placeholder 70"/>
          <p:cNvSpPr>
            <a:spLocks noGrp="1"/>
          </p:cNvSpPr>
          <p:nvPr>
            <p:ph type="body" sz="quarter" idx="234" hasCustomPrompt="1"/>
          </p:nvPr>
        </p:nvSpPr>
        <p:spPr>
          <a:xfrm>
            <a:off x="9568158" y="39027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33" name="Picture Placeholder 4"/>
          <p:cNvSpPr>
            <a:spLocks noGrp="1"/>
          </p:cNvSpPr>
          <p:nvPr>
            <p:ph type="pic" sz="quarter" idx="235" hasCustomPrompt="1"/>
          </p:nvPr>
        </p:nvSpPr>
        <p:spPr>
          <a:xfrm>
            <a:off x="8801302" y="4175706"/>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34" name="Text Placeholder 70"/>
          <p:cNvSpPr>
            <a:spLocks noGrp="1"/>
          </p:cNvSpPr>
          <p:nvPr>
            <p:ph type="body" sz="quarter" idx="236" hasCustomPrompt="1"/>
          </p:nvPr>
        </p:nvSpPr>
        <p:spPr>
          <a:xfrm>
            <a:off x="9568158" y="417570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35" name="Text Placeholder 70"/>
          <p:cNvSpPr>
            <a:spLocks noGrp="1"/>
          </p:cNvSpPr>
          <p:nvPr>
            <p:ph type="body" sz="quarter" idx="237" hasCustomPrompt="1"/>
          </p:nvPr>
        </p:nvSpPr>
        <p:spPr>
          <a:xfrm>
            <a:off x="9568158" y="434996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36" name="Text Placeholder 70"/>
          <p:cNvSpPr>
            <a:spLocks noGrp="1"/>
          </p:cNvSpPr>
          <p:nvPr>
            <p:ph type="body" sz="quarter" idx="238" hasCustomPrompt="1"/>
          </p:nvPr>
        </p:nvSpPr>
        <p:spPr>
          <a:xfrm>
            <a:off x="9568158" y="448728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37" name="Text Placeholder 70"/>
          <p:cNvSpPr>
            <a:spLocks noGrp="1"/>
          </p:cNvSpPr>
          <p:nvPr>
            <p:ph type="body" sz="quarter" idx="239" hasCustomPrompt="1"/>
          </p:nvPr>
        </p:nvSpPr>
        <p:spPr>
          <a:xfrm>
            <a:off x="9568158" y="462461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38" name="Text Placeholder 70"/>
          <p:cNvSpPr>
            <a:spLocks noGrp="1"/>
          </p:cNvSpPr>
          <p:nvPr>
            <p:ph type="body" sz="quarter" idx="240" hasCustomPrompt="1"/>
          </p:nvPr>
        </p:nvSpPr>
        <p:spPr>
          <a:xfrm>
            <a:off x="9568158" y="47619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9" name="Text Placeholder 70"/>
          <p:cNvSpPr>
            <a:spLocks noGrp="1"/>
          </p:cNvSpPr>
          <p:nvPr>
            <p:ph type="body" sz="quarter" idx="241" hasCustomPrompt="1"/>
          </p:nvPr>
        </p:nvSpPr>
        <p:spPr>
          <a:xfrm>
            <a:off x="9568158" y="489926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0" name="Picture Placeholder 4"/>
          <p:cNvSpPr>
            <a:spLocks noGrp="1"/>
          </p:cNvSpPr>
          <p:nvPr>
            <p:ph type="pic" sz="quarter" idx="242" hasCustomPrompt="1"/>
          </p:nvPr>
        </p:nvSpPr>
        <p:spPr>
          <a:xfrm>
            <a:off x="8801302" y="517634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41" name="Text Placeholder 70"/>
          <p:cNvSpPr>
            <a:spLocks noGrp="1"/>
          </p:cNvSpPr>
          <p:nvPr>
            <p:ph type="body" sz="quarter" idx="243" hasCustomPrompt="1"/>
          </p:nvPr>
        </p:nvSpPr>
        <p:spPr>
          <a:xfrm>
            <a:off x="9568158" y="517634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42" name="Text Placeholder 70"/>
          <p:cNvSpPr>
            <a:spLocks noGrp="1"/>
          </p:cNvSpPr>
          <p:nvPr>
            <p:ph type="body" sz="quarter" idx="244" hasCustomPrompt="1"/>
          </p:nvPr>
        </p:nvSpPr>
        <p:spPr>
          <a:xfrm>
            <a:off x="9568158" y="535060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43" name="Text Placeholder 70"/>
          <p:cNvSpPr>
            <a:spLocks noGrp="1"/>
          </p:cNvSpPr>
          <p:nvPr>
            <p:ph type="body" sz="quarter" idx="245" hasCustomPrompt="1"/>
          </p:nvPr>
        </p:nvSpPr>
        <p:spPr>
          <a:xfrm>
            <a:off x="9568158" y="54879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44" name="Text Placeholder 70"/>
          <p:cNvSpPr>
            <a:spLocks noGrp="1"/>
          </p:cNvSpPr>
          <p:nvPr>
            <p:ph type="body" sz="quarter" idx="246" hasCustomPrompt="1"/>
          </p:nvPr>
        </p:nvSpPr>
        <p:spPr>
          <a:xfrm>
            <a:off x="9568158" y="562525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45" name="Text Placeholder 70"/>
          <p:cNvSpPr>
            <a:spLocks noGrp="1"/>
          </p:cNvSpPr>
          <p:nvPr>
            <p:ph type="body" sz="quarter" idx="247" hasCustomPrompt="1"/>
          </p:nvPr>
        </p:nvSpPr>
        <p:spPr>
          <a:xfrm>
            <a:off x="9568158" y="576258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46" name="Text Placeholder 70"/>
          <p:cNvSpPr>
            <a:spLocks noGrp="1"/>
          </p:cNvSpPr>
          <p:nvPr>
            <p:ph type="body" sz="quarter" idx="248" hasCustomPrompt="1"/>
          </p:nvPr>
        </p:nvSpPr>
        <p:spPr>
          <a:xfrm>
            <a:off x="9568158" y="589990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7" name="Title Placeholder 1"/>
          <p:cNvSpPr>
            <a:spLocks noGrp="1"/>
          </p:cNvSpPr>
          <p:nvPr>
            <p:ph type="title" hasCustomPrompt="1"/>
          </p:nvPr>
        </p:nvSpPr>
        <p:spPr>
          <a:xfrm>
            <a:off x="3" y="1"/>
            <a:ext cx="12191998" cy="1163395"/>
          </a:xfrm>
          <a:prstGeom prst="rect">
            <a:avLst/>
          </a:prstGeom>
        </p:spPr>
        <p:txBody>
          <a:bodyPr vert="horz" wrap="square" lIns="685800" tIns="685800" rIns="685800" bIns="137160" rtlCol="0" anchor="t" anchorCtr="0">
            <a:spAutoFit/>
          </a:bodyPr>
          <a:lstStyle>
            <a:lvl1pPr algn="l">
              <a:defRPr sz="2400" b="1" baseline="0"/>
            </a:lvl1pPr>
          </a:lstStyle>
          <a:p>
            <a:r>
              <a:rPr lang="en-US" dirty="0"/>
              <a:t>Meet our team 24 pt. Bold</a:t>
            </a:r>
          </a:p>
        </p:txBody>
      </p:sp>
      <p:sp>
        <p:nvSpPr>
          <p:cNvPr id="148"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1200" b="1">
                <a:solidFill>
                  <a:schemeClr val="bg1"/>
                </a:solidFill>
              </a:defRPr>
            </a:lvl1pPr>
          </a:lstStyle>
          <a:p>
            <a:r>
              <a:rPr lang="en-US" dirty="0"/>
              <a:t>Click to insert image</a:t>
            </a:r>
          </a:p>
        </p:txBody>
      </p:sp>
      <p:sp>
        <p:nvSpPr>
          <p:cNvPr id="153" name="Text Placeholder 70"/>
          <p:cNvSpPr>
            <a:spLocks noGrp="1"/>
          </p:cNvSpPr>
          <p:nvPr>
            <p:ph type="body" sz="quarter" idx="250" hasCustomPrompt="1"/>
          </p:nvPr>
        </p:nvSpPr>
        <p:spPr>
          <a:xfrm>
            <a:off x="1462180" y="178204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54" name="Text Placeholder 70"/>
          <p:cNvSpPr>
            <a:spLocks noGrp="1"/>
          </p:cNvSpPr>
          <p:nvPr>
            <p:ph type="body" sz="quarter" idx="251" hasCustomPrompt="1"/>
          </p:nvPr>
        </p:nvSpPr>
        <p:spPr>
          <a:xfrm>
            <a:off x="1462180" y="191845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a:t>
            </a:r>
            <a:r>
              <a:rPr lang="en-US" dirty="0"/>
              <a:t>8 </a:t>
            </a:r>
            <a:r>
              <a:rPr lang="en-US"/>
              <a:t>pt. (lc)</a:t>
            </a:r>
            <a:endParaRPr lang="en-US" dirty="0"/>
          </a:p>
        </p:txBody>
      </p:sp>
      <p:sp>
        <p:nvSpPr>
          <p:cNvPr id="155" name="Text Placeholder 70"/>
          <p:cNvSpPr>
            <a:spLocks noGrp="1"/>
          </p:cNvSpPr>
          <p:nvPr>
            <p:ph type="body" sz="quarter" idx="252" hasCustomPrompt="1"/>
          </p:nvPr>
        </p:nvSpPr>
        <p:spPr>
          <a:xfrm>
            <a:off x="4157755" y="191845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56" name="Text Placeholder 70"/>
          <p:cNvSpPr>
            <a:spLocks noGrp="1"/>
          </p:cNvSpPr>
          <p:nvPr>
            <p:ph type="body" sz="quarter" idx="253" hasCustomPrompt="1"/>
          </p:nvPr>
        </p:nvSpPr>
        <p:spPr>
          <a:xfrm>
            <a:off x="6872583" y="191845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57" name="Text Placeholder 70"/>
          <p:cNvSpPr>
            <a:spLocks noGrp="1"/>
          </p:cNvSpPr>
          <p:nvPr>
            <p:ph type="body" sz="quarter" idx="254" hasCustomPrompt="1"/>
          </p:nvPr>
        </p:nvSpPr>
        <p:spPr>
          <a:xfrm>
            <a:off x="9568158" y="191845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Tree>
    <p:extLst>
      <p:ext uri="{BB962C8B-B14F-4D97-AF65-F5344CB8AC3E}">
        <p14:creationId xmlns:p14="http://schemas.microsoft.com/office/powerpoint/2010/main" val="18742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People: 16 Total">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695324" y="1413527"/>
            <a:ext cx="685801" cy="685800"/>
          </a:xfrm>
          <a:prstGeom prst="rect">
            <a:avLst/>
          </a:prstGeom>
          <a:noFill/>
        </p:spPr>
        <p:txBody>
          <a:bodyPr lIns="0" tIns="0" rIns="0" bIns="0" anchor="ctr" anchorCtr="0"/>
          <a:lstStyle>
            <a:lvl1pPr marL="0" indent="0" algn="ctr">
              <a:spcBef>
                <a:spcPts val="0"/>
              </a:spcBef>
              <a:buNone/>
              <a:defRPr sz="800">
                <a:solidFill>
                  <a:schemeClr val="bg2"/>
                </a:solidFill>
              </a:defRPr>
            </a:lvl1pPr>
          </a:lstStyle>
          <a:p>
            <a:r>
              <a:rPr lang="en-US" dirty="0"/>
              <a:t>Click to insert portrait thumbnail</a:t>
            </a:r>
          </a:p>
        </p:txBody>
      </p:sp>
      <p:sp>
        <p:nvSpPr>
          <p:cNvPr id="5" name="Text Placeholder 70"/>
          <p:cNvSpPr>
            <a:spLocks noGrp="1"/>
          </p:cNvSpPr>
          <p:nvPr>
            <p:ph type="body" sz="quarter" idx="14" hasCustomPrompt="1"/>
          </p:nvPr>
        </p:nvSpPr>
        <p:spPr>
          <a:xfrm>
            <a:off x="1462180" y="141352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 name="Text Placeholder 70"/>
          <p:cNvSpPr>
            <a:spLocks noGrp="1"/>
          </p:cNvSpPr>
          <p:nvPr>
            <p:ph type="body" sz="quarter" idx="15" hasCustomPrompt="1"/>
          </p:nvPr>
        </p:nvSpPr>
        <p:spPr>
          <a:xfrm>
            <a:off x="1462180" y="158778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1462180" y="172511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 name="Text Placeholder 70"/>
          <p:cNvSpPr>
            <a:spLocks noGrp="1"/>
          </p:cNvSpPr>
          <p:nvPr>
            <p:ph type="body" sz="quarter" idx="17" hasCustomPrompt="1"/>
          </p:nvPr>
        </p:nvSpPr>
        <p:spPr>
          <a:xfrm>
            <a:off x="1462180" y="18624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1462180" y="199976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 name="Text Placeholder 70"/>
          <p:cNvSpPr>
            <a:spLocks noGrp="1"/>
          </p:cNvSpPr>
          <p:nvPr>
            <p:ph type="body" sz="quarter" idx="115" hasCustomPrompt="1"/>
          </p:nvPr>
        </p:nvSpPr>
        <p:spPr>
          <a:xfrm>
            <a:off x="1462180" y="213708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 name="Picture Placeholder 4"/>
          <p:cNvSpPr>
            <a:spLocks noGrp="1"/>
          </p:cNvSpPr>
          <p:nvPr>
            <p:ph type="pic" sz="quarter" idx="116" hasCustomPrompt="1"/>
          </p:nvPr>
        </p:nvSpPr>
        <p:spPr>
          <a:xfrm>
            <a:off x="695324" y="2648885"/>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5" name="Text Placeholder 70"/>
          <p:cNvSpPr>
            <a:spLocks noGrp="1"/>
          </p:cNvSpPr>
          <p:nvPr>
            <p:ph type="body" sz="quarter" idx="117" hasCustomPrompt="1"/>
          </p:nvPr>
        </p:nvSpPr>
        <p:spPr>
          <a:xfrm>
            <a:off x="1462180" y="264888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6" name="Text Placeholder 70"/>
          <p:cNvSpPr>
            <a:spLocks noGrp="1"/>
          </p:cNvSpPr>
          <p:nvPr>
            <p:ph type="body" sz="quarter" idx="118" hasCustomPrompt="1"/>
          </p:nvPr>
        </p:nvSpPr>
        <p:spPr>
          <a:xfrm>
            <a:off x="1462180" y="282314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7" name="Text Placeholder 70"/>
          <p:cNvSpPr>
            <a:spLocks noGrp="1"/>
          </p:cNvSpPr>
          <p:nvPr>
            <p:ph type="body" sz="quarter" idx="119" hasCustomPrompt="1"/>
          </p:nvPr>
        </p:nvSpPr>
        <p:spPr>
          <a:xfrm>
            <a:off x="1462180" y="296046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8" name="Text Placeholder 70"/>
          <p:cNvSpPr>
            <a:spLocks noGrp="1"/>
          </p:cNvSpPr>
          <p:nvPr>
            <p:ph type="body" sz="quarter" idx="120" hasCustomPrompt="1"/>
          </p:nvPr>
        </p:nvSpPr>
        <p:spPr>
          <a:xfrm>
            <a:off x="1462180" y="309779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9" name="Text Placeholder 70"/>
          <p:cNvSpPr>
            <a:spLocks noGrp="1"/>
          </p:cNvSpPr>
          <p:nvPr>
            <p:ph type="body" sz="quarter" idx="121" hasCustomPrompt="1"/>
          </p:nvPr>
        </p:nvSpPr>
        <p:spPr>
          <a:xfrm>
            <a:off x="1462180" y="323511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0" name="Text Placeholder 70"/>
          <p:cNvSpPr>
            <a:spLocks noGrp="1"/>
          </p:cNvSpPr>
          <p:nvPr>
            <p:ph type="body" sz="quarter" idx="122" hasCustomPrompt="1"/>
          </p:nvPr>
        </p:nvSpPr>
        <p:spPr>
          <a:xfrm>
            <a:off x="1462180" y="337244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1" name="Picture Placeholder 4"/>
          <p:cNvSpPr>
            <a:spLocks noGrp="1"/>
          </p:cNvSpPr>
          <p:nvPr>
            <p:ph type="pic" sz="quarter" idx="123" hasCustomPrompt="1"/>
          </p:nvPr>
        </p:nvSpPr>
        <p:spPr>
          <a:xfrm>
            <a:off x="695324" y="3889906"/>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22" name="Text Placeholder 70"/>
          <p:cNvSpPr>
            <a:spLocks noGrp="1"/>
          </p:cNvSpPr>
          <p:nvPr>
            <p:ph type="body" sz="quarter" idx="124" hasCustomPrompt="1"/>
          </p:nvPr>
        </p:nvSpPr>
        <p:spPr>
          <a:xfrm>
            <a:off x="1462180" y="388990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3" name="Text Placeholder 70"/>
          <p:cNvSpPr>
            <a:spLocks noGrp="1"/>
          </p:cNvSpPr>
          <p:nvPr>
            <p:ph type="body" sz="quarter" idx="125" hasCustomPrompt="1"/>
          </p:nvPr>
        </p:nvSpPr>
        <p:spPr>
          <a:xfrm>
            <a:off x="1462180" y="406416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4" name="Text Placeholder 70"/>
          <p:cNvSpPr>
            <a:spLocks noGrp="1"/>
          </p:cNvSpPr>
          <p:nvPr>
            <p:ph type="body" sz="quarter" idx="126" hasCustomPrompt="1"/>
          </p:nvPr>
        </p:nvSpPr>
        <p:spPr>
          <a:xfrm>
            <a:off x="1462180" y="420149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5" name="Text Placeholder 70"/>
          <p:cNvSpPr>
            <a:spLocks noGrp="1"/>
          </p:cNvSpPr>
          <p:nvPr>
            <p:ph type="body" sz="quarter" idx="127" hasCustomPrompt="1"/>
          </p:nvPr>
        </p:nvSpPr>
        <p:spPr>
          <a:xfrm>
            <a:off x="1462180" y="433881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6" name="Text Placeholder 70"/>
          <p:cNvSpPr>
            <a:spLocks noGrp="1"/>
          </p:cNvSpPr>
          <p:nvPr>
            <p:ph type="body" sz="quarter" idx="128" hasCustomPrompt="1"/>
          </p:nvPr>
        </p:nvSpPr>
        <p:spPr>
          <a:xfrm>
            <a:off x="1462180" y="4476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7" name="Text Placeholder 70"/>
          <p:cNvSpPr>
            <a:spLocks noGrp="1"/>
          </p:cNvSpPr>
          <p:nvPr>
            <p:ph type="body" sz="quarter" idx="129" hasCustomPrompt="1"/>
          </p:nvPr>
        </p:nvSpPr>
        <p:spPr>
          <a:xfrm>
            <a:off x="1462180" y="461346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8" name="Picture Placeholder 4"/>
          <p:cNvSpPr>
            <a:spLocks noGrp="1"/>
          </p:cNvSpPr>
          <p:nvPr>
            <p:ph type="pic" sz="quarter" idx="130" hasCustomPrompt="1"/>
          </p:nvPr>
        </p:nvSpPr>
        <p:spPr>
          <a:xfrm>
            <a:off x="695324" y="5127068"/>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29" name="Text Placeholder 70"/>
          <p:cNvSpPr>
            <a:spLocks noGrp="1"/>
          </p:cNvSpPr>
          <p:nvPr>
            <p:ph type="body" sz="quarter" idx="131" hasCustomPrompt="1"/>
          </p:nvPr>
        </p:nvSpPr>
        <p:spPr>
          <a:xfrm>
            <a:off x="1462180" y="512706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0" name="Text Placeholder 70"/>
          <p:cNvSpPr>
            <a:spLocks noGrp="1"/>
          </p:cNvSpPr>
          <p:nvPr>
            <p:ph type="body" sz="quarter" idx="132" hasCustomPrompt="1"/>
          </p:nvPr>
        </p:nvSpPr>
        <p:spPr>
          <a:xfrm>
            <a:off x="1462180" y="530132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1" name="Text Placeholder 70"/>
          <p:cNvSpPr>
            <a:spLocks noGrp="1"/>
          </p:cNvSpPr>
          <p:nvPr>
            <p:ph type="body" sz="quarter" idx="133" hasCustomPrompt="1"/>
          </p:nvPr>
        </p:nvSpPr>
        <p:spPr>
          <a:xfrm>
            <a:off x="1462180" y="543865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2" name="Text Placeholder 70"/>
          <p:cNvSpPr>
            <a:spLocks noGrp="1"/>
          </p:cNvSpPr>
          <p:nvPr>
            <p:ph type="body" sz="quarter" idx="134" hasCustomPrompt="1"/>
          </p:nvPr>
        </p:nvSpPr>
        <p:spPr>
          <a:xfrm>
            <a:off x="1462180" y="557597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3" name="Text Placeholder 70"/>
          <p:cNvSpPr>
            <a:spLocks noGrp="1"/>
          </p:cNvSpPr>
          <p:nvPr>
            <p:ph type="body" sz="quarter" idx="135" hasCustomPrompt="1"/>
          </p:nvPr>
        </p:nvSpPr>
        <p:spPr>
          <a:xfrm>
            <a:off x="1462180" y="571330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4" name="Text Placeholder 70"/>
          <p:cNvSpPr>
            <a:spLocks noGrp="1"/>
          </p:cNvSpPr>
          <p:nvPr>
            <p:ph type="body" sz="quarter" idx="136" hasCustomPrompt="1"/>
          </p:nvPr>
        </p:nvSpPr>
        <p:spPr>
          <a:xfrm>
            <a:off x="1462180" y="585062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42" name="Picture Placeholder 4"/>
          <p:cNvSpPr>
            <a:spLocks noGrp="1"/>
          </p:cNvSpPr>
          <p:nvPr>
            <p:ph type="pic" sz="quarter" idx="144" hasCustomPrompt="1"/>
          </p:nvPr>
        </p:nvSpPr>
        <p:spPr>
          <a:xfrm>
            <a:off x="3390900" y="1413527"/>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43" name="Text Placeholder 70"/>
          <p:cNvSpPr>
            <a:spLocks noGrp="1"/>
          </p:cNvSpPr>
          <p:nvPr>
            <p:ph type="body" sz="quarter" idx="145" hasCustomPrompt="1"/>
          </p:nvPr>
        </p:nvSpPr>
        <p:spPr>
          <a:xfrm>
            <a:off x="4157755" y="141352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44" name="Text Placeholder 70"/>
          <p:cNvSpPr>
            <a:spLocks noGrp="1"/>
          </p:cNvSpPr>
          <p:nvPr>
            <p:ph type="body" sz="quarter" idx="146" hasCustomPrompt="1"/>
          </p:nvPr>
        </p:nvSpPr>
        <p:spPr>
          <a:xfrm>
            <a:off x="4157755" y="158778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45" name="Text Placeholder 70"/>
          <p:cNvSpPr>
            <a:spLocks noGrp="1"/>
          </p:cNvSpPr>
          <p:nvPr>
            <p:ph type="body" sz="quarter" idx="147" hasCustomPrompt="1"/>
          </p:nvPr>
        </p:nvSpPr>
        <p:spPr>
          <a:xfrm>
            <a:off x="4157755" y="172511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46" name="Text Placeholder 70"/>
          <p:cNvSpPr>
            <a:spLocks noGrp="1"/>
          </p:cNvSpPr>
          <p:nvPr>
            <p:ph type="body" sz="quarter" idx="148" hasCustomPrompt="1"/>
          </p:nvPr>
        </p:nvSpPr>
        <p:spPr>
          <a:xfrm>
            <a:off x="4157755" y="18624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47" name="Text Placeholder 70"/>
          <p:cNvSpPr>
            <a:spLocks noGrp="1"/>
          </p:cNvSpPr>
          <p:nvPr>
            <p:ph type="body" sz="quarter" idx="149" hasCustomPrompt="1"/>
          </p:nvPr>
        </p:nvSpPr>
        <p:spPr>
          <a:xfrm>
            <a:off x="4157755" y="199976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48" name="Text Placeholder 70"/>
          <p:cNvSpPr>
            <a:spLocks noGrp="1"/>
          </p:cNvSpPr>
          <p:nvPr>
            <p:ph type="body" sz="quarter" idx="150" hasCustomPrompt="1"/>
          </p:nvPr>
        </p:nvSpPr>
        <p:spPr>
          <a:xfrm>
            <a:off x="4157755" y="213708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49" name="Picture Placeholder 4"/>
          <p:cNvSpPr>
            <a:spLocks noGrp="1"/>
          </p:cNvSpPr>
          <p:nvPr>
            <p:ph type="pic" sz="quarter" idx="151" hasCustomPrompt="1"/>
          </p:nvPr>
        </p:nvSpPr>
        <p:spPr>
          <a:xfrm>
            <a:off x="3390900" y="2648885"/>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50" name="Text Placeholder 70"/>
          <p:cNvSpPr>
            <a:spLocks noGrp="1"/>
          </p:cNvSpPr>
          <p:nvPr>
            <p:ph type="body" sz="quarter" idx="152" hasCustomPrompt="1"/>
          </p:nvPr>
        </p:nvSpPr>
        <p:spPr>
          <a:xfrm>
            <a:off x="4157755" y="2648886"/>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51" name="Text Placeholder 70"/>
          <p:cNvSpPr>
            <a:spLocks noGrp="1"/>
          </p:cNvSpPr>
          <p:nvPr>
            <p:ph type="body" sz="quarter" idx="153" hasCustomPrompt="1"/>
          </p:nvPr>
        </p:nvSpPr>
        <p:spPr>
          <a:xfrm>
            <a:off x="4157755" y="282314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52" name="Text Placeholder 70"/>
          <p:cNvSpPr>
            <a:spLocks noGrp="1"/>
          </p:cNvSpPr>
          <p:nvPr>
            <p:ph type="body" sz="quarter" idx="154" hasCustomPrompt="1"/>
          </p:nvPr>
        </p:nvSpPr>
        <p:spPr>
          <a:xfrm>
            <a:off x="4157755" y="296046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53" name="Text Placeholder 70"/>
          <p:cNvSpPr>
            <a:spLocks noGrp="1"/>
          </p:cNvSpPr>
          <p:nvPr>
            <p:ph type="body" sz="quarter" idx="155" hasCustomPrompt="1"/>
          </p:nvPr>
        </p:nvSpPr>
        <p:spPr>
          <a:xfrm>
            <a:off x="4157755" y="309779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54" name="Text Placeholder 70"/>
          <p:cNvSpPr>
            <a:spLocks noGrp="1"/>
          </p:cNvSpPr>
          <p:nvPr>
            <p:ph type="body" sz="quarter" idx="156" hasCustomPrompt="1"/>
          </p:nvPr>
        </p:nvSpPr>
        <p:spPr>
          <a:xfrm>
            <a:off x="4157755" y="323511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55" name="Text Placeholder 70"/>
          <p:cNvSpPr>
            <a:spLocks noGrp="1"/>
          </p:cNvSpPr>
          <p:nvPr>
            <p:ph type="body" sz="quarter" idx="157" hasCustomPrompt="1"/>
          </p:nvPr>
        </p:nvSpPr>
        <p:spPr>
          <a:xfrm>
            <a:off x="4157755" y="337244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56" name="Picture Placeholder 4"/>
          <p:cNvSpPr>
            <a:spLocks noGrp="1"/>
          </p:cNvSpPr>
          <p:nvPr>
            <p:ph type="pic" sz="quarter" idx="158" hasCustomPrompt="1"/>
          </p:nvPr>
        </p:nvSpPr>
        <p:spPr>
          <a:xfrm>
            <a:off x="3390900" y="3889906"/>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57" name="Text Placeholder 70"/>
          <p:cNvSpPr>
            <a:spLocks noGrp="1"/>
          </p:cNvSpPr>
          <p:nvPr>
            <p:ph type="body" sz="quarter" idx="159" hasCustomPrompt="1"/>
          </p:nvPr>
        </p:nvSpPr>
        <p:spPr>
          <a:xfrm>
            <a:off x="4157755" y="3889907"/>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58" name="Text Placeholder 70"/>
          <p:cNvSpPr>
            <a:spLocks noGrp="1"/>
          </p:cNvSpPr>
          <p:nvPr>
            <p:ph type="body" sz="quarter" idx="160" hasCustomPrompt="1"/>
          </p:nvPr>
        </p:nvSpPr>
        <p:spPr>
          <a:xfrm>
            <a:off x="4157755" y="406416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59" name="Text Placeholder 70"/>
          <p:cNvSpPr>
            <a:spLocks noGrp="1"/>
          </p:cNvSpPr>
          <p:nvPr>
            <p:ph type="body" sz="quarter" idx="161" hasCustomPrompt="1"/>
          </p:nvPr>
        </p:nvSpPr>
        <p:spPr>
          <a:xfrm>
            <a:off x="4157755" y="420149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60" name="Text Placeholder 70"/>
          <p:cNvSpPr>
            <a:spLocks noGrp="1"/>
          </p:cNvSpPr>
          <p:nvPr>
            <p:ph type="body" sz="quarter" idx="162" hasCustomPrompt="1"/>
          </p:nvPr>
        </p:nvSpPr>
        <p:spPr>
          <a:xfrm>
            <a:off x="4157755" y="433881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61" name="Text Placeholder 70"/>
          <p:cNvSpPr>
            <a:spLocks noGrp="1"/>
          </p:cNvSpPr>
          <p:nvPr>
            <p:ph type="body" sz="quarter" idx="163" hasCustomPrompt="1"/>
          </p:nvPr>
        </p:nvSpPr>
        <p:spPr>
          <a:xfrm>
            <a:off x="4157755" y="4476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62" name="Text Placeholder 70"/>
          <p:cNvSpPr>
            <a:spLocks noGrp="1"/>
          </p:cNvSpPr>
          <p:nvPr>
            <p:ph type="body" sz="quarter" idx="164" hasCustomPrompt="1"/>
          </p:nvPr>
        </p:nvSpPr>
        <p:spPr>
          <a:xfrm>
            <a:off x="4157755" y="461346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63" name="Picture Placeholder 4"/>
          <p:cNvSpPr>
            <a:spLocks noGrp="1"/>
          </p:cNvSpPr>
          <p:nvPr>
            <p:ph type="pic" sz="quarter" idx="165" hasCustomPrompt="1"/>
          </p:nvPr>
        </p:nvSpPr>
        <p:spPr>
          <a:xfrm>
            <a:off x="3390900" y="5127068"/>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64" name="Text Placeholder 70"/>
          <p:cNvSpPr>
            <a:spLocks noGrp="1"/>
          </p:cNvSpPr>
          <p:nvPr>
            <p:ph type="body" sz="quarter" idx="166" hasCustomPrompt="1"/>
          </p:nvPr>
        </p:nvSpPr>
        <p:spPr>
          <a:xfrm>
            <a:off x="4157755" y="512706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5" name="Text Placeholder 70"/>
          <p:cNvSpPr>
            <a:spLocks noGrp="1"/>
          </p:cNvSpPr>
          <p:nvPr>
            <p:ph type="body" sz="quarter" idx="167" hasCustomPrompt="1"/>
          </p:nvPr>
        </p:nvSpPr>
        <p:spPr>
          <a:xfrm>
            <a:off x="4157755" y="530132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66" name="Text Placeholder 70"/>
          <p:cNvSpPr>
            <a:spLocks noGrp="1"/>
          </p:cNvSpPr>
          <p:nvPr>
            <p:ph type="body" sz="quarter" idx="168" hasCustomPrompt="1"/>
          </p:nvPr>
        </p:nvSpPr>
        <p:spPr>
          <a:xfrm>
            <a:off x="4157755" y="543865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67" name="Text Placeholder 70"/>
          <p:cNvSpPr>
            <a:spLocks noGrp="1"/>
          </p:cNvSpPr>
          <p:nvPr>
            <p:ph type="body" sz="quarter" idx="169" hasCustomPrompt="1"/>
          </p:nvPr>
        </p:nvSpPr>
        <p:spPr>
          <a:xfrm>
            <a:off x="4157755" y="557597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68" name="Text Placeholder 70"/>
          <p:cNvSpPr>
            <a:spLocks noGrp="1"/>
          </p:cNvSpPr>
          <p:nvPr>
            <p:ph type="body" sz="quarter" idx="170" hasCustomPrompt="1"/>
          </p:nvPr>
        </p:nvSpPr>
        <p:spPr>
          <a:xfrm>
            <a:off x="4157755" y="571330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69" name="Text Placeholder 70"/>
          <p:cNvSpPr>
            <a:spLocks noGrp="1"/>
          </p:cNvSpPr>
          <p:nvPr>
            <p:ph type="body" sz="quarter" idx="171" hasCustomPrompt="1"/>
          </p:nvPr>
        </p:nvSpPr>
        <p:spPr>
          <a:xfrm>
            <a:off x="4157755" y="585062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77" name="Picture Placeholder 4"/>
          <p:cNvSpPr>
            <a:spLocks noGrp="1"/>
          </p:cNvSpPr>
          <p:nvPr>
            <p:ph type="pic" sz="quarter" idx="179" hasCustomPrompt="1"/>
          </p:nvPr>
        </p:nvSpPr>
        <p:spPr>
          <a:xfrm>
            <a:off x="6105727" y="1412693"/>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78" name="Text Placeholder 70"/>
          <p:cNvSpPr>
            <a:spLocks noGrp="1"/>
          </p:cNvSpPr>
          <p:nvPr>
            <p:ph type="body" sz="quarter" idx="180" hasCustomPrompt="1"/>
          </p:nvPr>
        </p:nvSpPr>
        <p:spPr>
          <a:xfrm>
            <a:off x="6872583" y="141269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79" name="Text Placeholder 70"/>
          <p:cNvSpPr>
            <a:spLocks noGrp="1"/>
          </p:cNvSpPr>
          <p:nvPr>
            <p:ph type="body" sz="quarter" idx="181" hasCustomPrompt="1"/>
          </p:nvPr>
        </p:nvSpPr>
        <p:spPr>
          <a:xfrm>
            <a:off x="6872583" y="158695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0" name="Text Placeholder 70"/>
          <p:cNvSpPr>
            <a:spLocks noGrp="1"/>
          </p:cNvSpPr>
          <p:nvPr>
            <p:ph type="body" sz="quarter" idx="182" hasCustomPrompt="1"/>
          </p:nvPr>
        </p:nvSpPr>
        <p:spPr>
          <a:xfrm>
            <a:off x="6872583" y="172427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1" name="Text Placeholder 70"/>
          <p:cNvSpPr>
            <a:spLocks noGrp="1"/>
          </p:cNvSpPr>
          <p:nvPr>
            <p:ph type="body" sz="quarter" idx="183" hasCustomPrompt="1"/>
          </p:nvPr>
        </p:nvSpPr>
        <p:spPr>
          <a:xfrm>
            <a:off x="6872583" y="186160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2" name="Text Placeholder 70"/>
          <p:cNvSpPr>
            <a:spLocks noGrp="1"/>
          </p:cNvSpPr>
          <p:nvPr>
            <p:ph type="body" sz="quarter" idx="184" hasCustomPrompt="1"/>
          </p:nvPr>
        </p:nvSpPr>
        <p:spPr>
          <a:xfrm>
            <a:off x="6872583" y="199892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83" name="Text Placeholder 70"/>
          <p:cNvSpPr>
            <a:spLocks noGrp="1"/>
          </p:cNvSpPr>
          <p:nvPr>
            <p:ph type="body" sz="quarter" idx="185" hasCustomPrompt="1"/>
          </p:nvPr>
        </p:nvSpPr>
        <p:spPr>
          <a:xfrm>
            <a:off x="6872583" y="213625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84" name="Picture Placeholder 4"/>
          <p:cNvSpPr>
            <a:spLocks noGrp="1"/>
          </p:cNvSpPr>
          <p:nvPr>
            <p:ph type="pic" sz="quarter" idx="186" hasCustomPrompt="1"/>
          </p:nvPr>
        </p:nvSpPr>
        <p:spPr>
          <a:xfrm>
            <a:off x="6105727" y="2648051"/>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85" name="Text Placeholder 70"/>
          <p:cNvSpPr>
            <a:spLocks noGrp="1"/>
          </p:cNvSpPr>
          <p:nvPr>
            <p:ph type="body" sz="quarter" idx="187" hasCustomPrompt="1"/>
          </p:nvPr>
        </p:nvSpPr>
        <p:spPr>
          <a:xfrm>
            <a:off x="6872583" y="2648052"/>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86" name="Text Placeholder 70"/>
          <p:cNvSpPr>
            <a:spLocks noGrp="1"/>
          </p:cNvSpPr>
          <p:nvPr>
            <p:ph type="body" sz="quarter" idx="188" hasCustomPrompt="1"/>
          </p:nvPr>
        </p:nvSpPr>
        <p:spPr>
          <a:xfrm>
            <a:off x="6872583" y="282231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7" name="Text Placeholder 70"/>
          <p:cNvSpPr>
            <a:spLocks noGrp="1"/>
          </p:cNvSpPr>
          <p:nvPr>
            <p:ph type="body" sz="quarter" idx="189" hasCustomPrompt="1"/>
          </p:nvPr>
        </p:nvSpPr>
        <p:spPr>
          <a:xfrm>
            <a:off x="6872583" y="29596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8" name="Text Placeholder 70"/>
          <p:cNvSpPr>
            <a:spLocks noGrp="1"/>
          </p:cNvSpPr>
          <p:nvPr>
            <p:ph type="body" sz="quarter" idx="190" hasCustomPrompt="1"/>
          </p:nvPr>
        </p:nvSpPr>
        <p:spPr>
          <a:xfrm>
            <a:off x="6872583" y="309696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9" name="Text Placeholder 70"/>
          <p:cNvSpPr>
            <a:spLocks noGrp="1"/>
          </p:cNvSpPr>
          <p:nvPr>
            <p:ph type="body" sz="quarter" idx="191" hasCustomPrompt="1"/>
          </p:nvPr>
        </p:nvSpPr>
        <p:spPr>
          <a:xfrm>
            <a:off x="6872583" y="323428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0" name="Text Placeholder 70"/>
          <p:cNvSpPr>
            <a:spLocks noGrp="1"/>
          </p:cNvSpPr>
          <p:nvPr>
            <p:ph type="body" sz="quarter" idx="192" hasCustomPrompt="1"/>
          </p:nvPr>
        </p:nvSpPr>
        <p:spPr>
          <a:xfrm>
            <a:off x="6872583" y="337161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91" name="Picture Placeholder 4"/>
          <p:cNvSpPr>
            <a:spLocks noGrp="1"/>
          </p:cNvSpPr>
          <p:nvPr>
            <p:ph type="pic" sz="quarter" idx="193" hasCustomPrompt="1"/>
          </p:nvPr>
        </p:nvSpPr>
        <p:spPr>
          <a:xfrm>
            <a:off x="6105727" y="3889072"/>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92" name="Text Placeholder 70"/>
          <p:cNvSpPr>
            <a:spLocks noGrp="1"/>
          </p:cNvSpPr>
          <p:nvPr>
            <p:ph type="body" sz="quarter" idx="194" hasCustomPrompt="1"/>
          </p:nvPr>
        </p:nvSpPr>
        <p:spPr>
          <a:xfrm>
            <a:off x="6872583" y="388907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93" name="Text Placeholder 70"/>
          <p:cNvSpPr>
            <a:spLocks noGrp="1"/>
          </p:cNvSpPr>
          <p:nvPr>
            <p:ph type="body" sz="quarter" idx="195" hasCustomPrompt="1"/>
          </p:nvPr>
        </p:nvSpPr>
        <p:spPr>
          <a:xfrm>
            <a:off x="6872583" y="40633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94" name="Text Placeholder 70"/>
          <p:cNvSpPr>
            <a:spLocks noGrp="1"/>
          </p:cNvSpPr>
          <p:nvPr>
            <p:ph type="body" sz="quarter" idx="196" hasCustomPrompt="1"/>
          </p:nvPr>
        </p:nvSpPr>
        <p:spPr>
          <a:xfrm>
            <a:off x="6872583" y="420065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5" name="Text Placeholder 70"/>
          <p:cNvSpPr>
            <a:spLocks noGrp="1"/>
          </p:cNvSpPr>
          <p:nvPr>
            <p:ph type="body" sz="quarter" idx="197" hasCustomPrompt="1"/>
          </p:nvPr>
        </p:nvSpPr>
        <p:spPr>
          <a:xfrm>
            <a:off x="6872583" y="433798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96" name="Text Placeholder 70"/>
          <p:cNvSpPr>
            <a:spLocks noGrp="1"/>
          </p:cNvSpPr>
          <p:nvPr>
            <p:ph type="body" sz="quarter" idx="198" hasCustomPrompt="1"/>
          </p:nvPr>
        </p:nvSpPr>
        <p:spPr>
          <a:xfrm>
            <a:off x="6872583" y="447530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7" name="Text Placeholder 70"/>
          <p:cNvSpPr>
            <a:spLocks noGrp="1"/>
          </p:cNvSpPr>
          <p:nvPr>
            <p:ph type="body" sz="quarter" idx="199" hasCustomPrompt="1"/>
          </p:nvPr>
        </p:nvSpPr>
        <p:spPr>
          <a:xfrm>
            <a:off x="6872583" y="46126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98" name="Picture Placeholder 4"/>
          <p:cNvSpPr>
            <a:spLocks noGrp="1"/>
          </p:cNvSpPr>
          <p:nvPr>
            <p:ph type="pic" sz="quarter" idx="200" hasCustomPrompt="1"/>
          </p:nvPr>
        </p:nvSpPr>
        <p:spPr>
          <a:xfrm>
            <a:off x="6105727" y="5126234"/>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99" name="Text Placeholder 70"/>
          <p:cNvSpPr>
            <a:spLocks noGrp="1"/>
          </p:cNvSpPr>
          <p:nvPr>
            <p:ph type="body" sz="quarter" idx="201" hasCustomPrompt="1"/>
          </p:nvPr>
        </p:nvSpPr>
        <p:spPr>
          <a:xfrm>
            <a:off x="6872583" y="5126235"/>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00" name="Text Placeholder 70"/>
          <p:cNvSpPr>
            <a:spLocks noGrp="1"/>
          </p:cNvSpPr>
          <p:nvPr>
            <p:ph type="body" sz="quarter" idx="202" hasCustomPrompt="1"/>
          </p:nvPr>
        </p:nvSpPr>
        <p:spPr>
          <a:xfrm>
            <a:off x="6872583" y="53004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01" name="Text Placeholder 70"/>
          <p:cNvSpPr>
            <a:spLocks noGrp="1"/>
          </p:cNvSpPr>
          <p:nvPr>
            <p:ph type="body" sz="quarter" idx="203" hasCustomPrompt="1"/>
          </p:nvPr>
        </p:nvSpPr>
        <p:spPr>
          <a:xfrm>
            <a:off x="6872583" y="543781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02" name="Text Placeholder 70"/>
          <p:cNvSpPr>
            <a:spLocks noGrp="1"/>
          </p:cNvSpPr>
          <p:nvPr>
            <p:ph type="body" sz="quarter" idx="204" hasCustomPrompt="1"/>
          </p:nvPr>
        </p:nvSpPr>
        <p:spPr>
          <a:xfrm>
            <a:off x="6872583" y="55751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3" name="Text Placeholder 70"/>
          <p:cNvSpPr>
            <a:spLocks noGrp="1"/>
          </p:cNvSpPr>
          <p:nvPr>
            <p:ph type="body" sz="quarter" idx="205" hasCustomPrompt="1"/>
          </p:nvPr>
        </p:nvSpPr>
        <p:spPr>
          <a:xfrm>
            <a:off x="6872583" y="57124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04" name="Text Placeholder 70"/>
          <p:cNvSpPr>
            <a:spLocks noGrp="1"/>
          </p:cNvSpPr>
          <p:nvPr>
            <p:ph type="body" sz="quarter" idx="206" hasCustomPrompt="1"/>
          </p:nvPr>
        </p:nvSpPr>
        <p:spPr>
          <a:xfrm>
            <a:off x="6872583" y="58497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12" name="Picture Placeholder 4"/>
          <p:cNvSpPr>
            <a:spLocks noGrp="1"/>
          </p:cNvSpPr>
          <p:nvPr>
            <p:ph type="pic" sz="quarter" idx="214" hasCustomPrompt="1"/>
          </p:nvPr>
        </p:nvSpPr>
        <p:spPr>
          <a:xfrm>
            <a:off x="8801302" y="1412693"/>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13" name="Text Placeholder 70"/>
          <p:cNvSpPr>
            <a:spLocks noGrp="1"/>
          </p:cNvSpPr>
          <p:nvPr>
            <p:ph type="body" sz="quarter" idx="215" hasCustomPrompt="1"/>
          </p:nvPr>
        </p:nvSpPr>
        <p:spPr>
          <a:xfrm>
            <a:off x="9568158" y="141269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14" name="Text Placeholder 70"/>
          <p:cNvSpPr>
            <a:spLocks noGrp="1"/>
          </p:cNvSpPr>
          <p:nvPr>
            <p:ph type="body" sz="quarter" idx="216" hasCustomPrompt="1"/>
          </p:nvPr>
        </p:nvSpPr>
        <p:spPr>
          <a:xfrm>
            <a:off x="9568158" y="158695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15" name="Text Placeholder 70"/>
          <p:cNvSpPr>
            <a:spLocks noGrp="1"/>
          </p:cNvSpPr>
          <p:nvPr>
            <p:ph type="body" sz="quarter" idx="217" hasCustomPrompt="1"/>
          </p:nvPr>
        </p:nvSpPr>
        <p:spPr>
          <a:xfrm>
            <a:off x="9568158" y="172427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16" name="Text Placeholder 70"/>
          <p:cNvSpPr>
            <a:spLocks noGrp="1"/>
          </p:cNvSpPr>
          <p:nvPr>
            <p:ph type="body" sz="quarter" idx="218" hasCustomPrompt="1"/>
          </p:nvPr>
        </p:nvSpPr>
        <p:spPr>
          <a:xfrm>
            <a:off x="9568158" y="186160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17" name="Text Placeholder 70"/>
          <p:cNvSpPr>
            <a:spLocks noGrp="1"/>
          </p:cNvSpPr>
          <p:nvPr>
            <p:ph type="body" sz="quarter" idx="219" hasCustomPrompt="1"/>
          </p:nvPr>
        </p:nvSpPr>
        <p:spPr>
          <a:xfrm>
            <a:off x="9568158" y="199892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18" name="Text Placeholder 70"/>
          <p:cNvSpPr>
            <a:spLocks noGrp="1"/>
          </p:cNvSpPr>
          <p:nvPr>
            <p:ph type="body" sz="quarter" idx="220" hasCustomPrompt="1"/>
          </p:nvPr>
        </p:nvSpPr>
        <p:spPr>
          <a:xfrm>
            <a:off x="9568158" y="213625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19" name="Picture Placeholder 4"/>
          <p:cNvSpPr>
            <a:spLocks noGrp="1"/>
          </p:cNvSpPr>
          <p:nvPr>
            <p:ph type="pic" sz="quarter" idx="221" hasCustomPrompt="1"/>
          </p:nvPr>
        </p:nvSpPr>
        <p:spPr>
          <a:xfrm>
            <a:off x="8801302" y="2648051"/>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20" name="Text Placeholder 70"/>
          <p:cNvSpPr>
            <a:spLocks noGrp="1"/>
          </p:cNvSpPr>
          <p:nvPr>
            <p:ph type="body" sz="quarter" idx="222" hasCustomPrompt="1"/>
          </p:nvPr>
        </p:nvSpPr>
        <p:spPr>
          <a:xfrm>
            <a:off x="9568158" y="2648052"/>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21" name="Text Placeholder 70"/>
          <p:cNvSpPr>
            <a:spLocks noGrp="1"/>
          </p:cNvSpPr>
          <p:nvPr>
            <p:ph type="body" sz="quarter" idx="223" hasCustomPrompt="1"/>
          </p:nvPr>
        </p:nvSpPr>
        <p:spPr>
          <a:xfrm>
            <a:off x="9568158" y="282231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22" name="Text Placeholder 70"/>
          <p:cNvSpPr>
            <a:spLocks noGrp="1"/>
          </p:cNvSpPr>
          <p:nvPr>
            <p:ph type="body" sz="quarter" idx="224" hasCustomPrompt="1"/>
          </p:nvPr>
        </p:nvSpPr>
        <p:spPr>
          <a:xfrm>
            <a:off x="9568158" y="29596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23" name="Text Placeholder 70"/>
          <p:cNvSpPr>
            <a:spLocks noGrp="1"/>
          </p:cNvSpPr>
          <p:nvPr>
            <p:ph type="body" sz="quarter" idx="225" hasCustomPrompt="1"/>
          </p:nvPr>
        </p:nvSpPr>
        <p:spPr>
          <a:xfrm>
            <a:off x="9568158" y="309696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24" name="Text Placeholder 70"/>
          <p:cNvSpPr>
            <a:spLocks noGrp="1"/>
          </p:cNvSpPr>
          <p:nvPr>
            <p:ph type="body" sz="quarter" idx="226" hasCustomPrompt="1"/>
          </p:nvPr>
        </p:nvSpPr>
        <p:spPr>
          <a:xfrm>
            <a:off x="9568158" y="323428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25" name="Text Placeholder 70"/>
          <p:cNvSpPr>
            <a:spLocks noGrp="1"/>
          </p:cNvSpPr>
          <p:nvPr>
            <p:ph type="body" sz="quarter" idx="227" hasCustomPrompt="1"/>
          </p:nvPr>
        </p:nvSpPr>
        <p:spPr>
          <a:xfrm>
            <a:off x="9568158" y="337161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26" name="Picture Placeholder 4"/>
          <p:cNvSpPr>
            <a:spLocks noGrp="1"/>
          </p:cNvSpPr>
          <p:nvPr>
            <p:ph type="pic" sz="quarter" idx="228" hasCustomPrompt="1"/>
          </p:nvPr>
        </p:nvSpPr>
        <p:spPr>
          <a:xfrm>
            <a:off x="8801302" y="3889072"/>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27" name="Text Placeholder 70"/>
          <p:cNvSpPr>
            <a:spLocks noGrp="1"/>
          </p:cNvSpPr>
          <p:nvPr>
            <p:ph type="body" sz="quarter" idx="229" hasCustomPrompt="1"/>
          </p:nvPr>
        </p:nvSpPr>
        <p:spPr>
          <a:xfrm>
            <a:off x="9568158" y="3889073"/>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28" name="Text Placeholder 70"/>
          <p:cNvSpPr>
            <a:spLocks noGrp="1"/>
          </p:cNvSpPr>
          <p:nvPr>
            <p:ph type="body" sz="quarter" idx="230" hasCustomPrompt="1"/>
          </p:nvPr>
        </p:nvSpPr>
        <p:spPr>
          <a:xfrm>
            <a:off x="9568158" y="40633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29" name="Text Placeholder 70"/>
          <p:cNvSpPr>
            <a:spLocks noGrp="1"/>
          </p:cNvSpPr>
          <p:nvPr>
            <p:ph type="body" sz="quarter" idx="231" hasCustomPrompt="1"/>
          </p:nvPr>
        </p:nvSpPr>
        <p:spPr>
          <a:xfrm>
            <a:off x="9568158" y="420065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30" name="Text Placeholder 70"/>
          <p:cNvSpPr>
            <a:spLocks noGrp="1"/>
          </p:cNvSpPr>
          <p:nvPr>
            <p:ph type="body" sz="quarter" idx="232" hasCustomPrompt="1"/>
          </p:nvPr>
        </p:nvSpPr>
        <p:spPr>
          <a:xfrm>
            <a:off x="9568158" y="433798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31" name="Text Placeholder 70"/>
          <p:cNvSpPr>
            <a:spLocks noGrp="1"/>
          </p:cNvSpPr>
          <p:nvPr>
            <p:ph type="body" sz="quarter" idx="233" hasCustomPrompt="1"/>
          </p:nvPr>
        </p:nvSpPr>
        <p:spPr>
          <a:xfrm>
            <a:off x="9568158" y="4475306"/>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2" name="Text Placeholder 70"/>
          <p:cNvSpPr>
            <a:spLocks noGrp="1"/>
          </p:cNvSpPr>
          <p:nvPr>
            <p:ph type="body" sz="quarter" idx="234" hasCustomPrompt="1"/>
          </p:nvPr>
        </p:nvSpPr>
        <p:spPr>
          <a:xfrm>
            <a:off x="9568158" y="4612631"/>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33" name="Picture Placeholder 4"/>
          <p:cNvSpPr>
            <a:spLocks noGrp="1"/>
          </p:cNvSpPr>
          <p:nvPr>
            <p:ph type="pic" sz="quarter" idx="235" hasCustomPrompt="1"/>
          </p:nvPr>
        </p:nvSpPr>
        <p:spPr>
          <a:xfrm>
            <a:off x="8801302" y="5126234"/>
            <a:ext cx="685801" cy="685800"/>
          </a:xfrm>
          <a:prstGeom prst="rect">
            <a:avLst/>
          </a:prstGeom>
          <a:noFill/>
        </p:spPr>
        <p:txBody>
          <a:bodyPr lIns="0" tIns="0" rIns="0" bIns="0" anchor="ctr" anchorCtr="0"/>
          <a:lstStyle>
            <a:lvl1pPr marL="0" marR="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sz="800">
                <a:solidFill>
                  <a:schemeClr val="bg2"/>
                </a:solidFill>
              </a:defRPr>
            </a:lvl1pPr>
          </a:lstStyle>
          <a:p>
            <a:pPr marL="0" marR="0" lvl="0" indent="0" algn="ctr" defTabSz="914384" rtl="0" eaLnBrk="1" fontAlgn="auto" latinLnBrk="0" hangingPunct="1">
              <a:lnSpc>
                <a:spcPct val="90000"/>
              </a:lnSpc>
              <a:spcBef>
                <a:spcPts val="0"/>
              </a:spcBef>
              <a:spcAft>
                <a:spcPts val="0"/>
              </a:spcAft>
              <a:buClr>
                <a:schemeClr val="accent1"/>
              </a:buClr>
              <a:buSzTx/>
              <a:buFont typeface="Wingdings" panose="05000000000000000000" pitchFamily="2" charset="2"/>
              <a:buNone/>
              <a:tabLst/>
              <a:defRPr/>
            </a:pPr>
            <a:r>
              <a:rPr lang="en-US" dirty="0"/>
              <a:t>Click to insert portrait thumbnail</a:t>
            </a:r>
          </a:p>
        </p:txBody>
      </p:sp>
      <p:sp>
        <p:nvSpPr>
          <p:cNvPr id="134" name="Text Placeholder 70"/>
          <p:cNvSpPr>
            <a:spLocks noGrp="1"/>
          </p:cNvSpPr>
          <p:nvPr>
            <p:ph type="body" sz="quarter" idx="236" hasCustomPrompt="1"/>
          </p:nvPr>
        </p:nvSpPr>
        <p:spPr>
          <a:xfrm>
            <a:off x="9568158" y="5126235"/>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135" name="Text Placeholder 70"/>
          <p:cNvSpPr>
            <a:spLocks noGrp="1"/>
          </p:cNvSpPr>
          <p:nvPr>
            <p:ph type="body" sz="quarter" idx="237" hasCustomPrompt="1"/>
          </p:nvPr>
        </p:nvSpPr>
        <p:spPr>
          <a:xfrm>
            <a:off x="9568158" y="53004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136" name="Text Placeholder 70"/>
          <p:cNvSpPr>
            <a:spLocks noGrp="1"/>
          </p:cNvSpPr>
          <p:nvPr>
            <p:ph type="body" sz="quarter" idx="238" hasCustomPrompt="1"/>
          </p:nvPr>
        </p:nvSpPr>
        <p:spPr>
          <a:xfrm>
            <a:off x="9568158" y="543781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137" name="Text Placeholder 70"/>
          <p:cNvSpPr>
            <a:spLocks noGrp="1"/>
          </p:cNvSpPr>
          <p:nvPr>
            <p:ph type="body" sz="quarter" idx="239" hasCustomPrompt="1"/>
          </p:nvPr>
        </p:nvSpPr>
        <p:spPr>
          <a:xfrm>
            <a:off x="9568158" y="557514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38" name="Text Placeholder 70"/>
          <p:cNvSpPr>
            <a:spLocks noGrp="1"/>
          </p:cNvSpPr>
          <p:nvPr>
            <p:ph type="body" sz="quarter" idx="240" hasCustomPrompt="1"/>
          </p:nvPr>
        </p:nvSpPr>
        <p:spPr>
          <a:xfrm>
            <a:off x="9568158" y="571246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9" name="Text Placeholder 70"/>
          <p:cNvSpPr>
            <a:spLocks noGrp="1"/>
          </p:cNvSpPr>
          <p:nvPr>
            <p:ph type="body" sz="quarter" idx="241" hasCustomPrompt="1"/>
          </p:nvPr>
        </p:nvSpPr>
        <p:spPr>
          <a:xfrm>
            <a:off x="9568158" y="5849793"/>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7" name="Title Placeholder 1"/>
          <p:cNvSpPr>
            <a:spLocks noGrp="1"/>
          </p:cNvSpPr>
          <p:nvPr>
            <p:ph type="title" hasCustomPrompt="1"/>
          </p:nvPr>
        </p:nvSpPr>
        <p:spPr>
          <a:xfrm>
            <a:off x="3" y="1"/>
            <a:ext cx="12191998" cy="1218795"/>
          </a:xfrm>
          <a:prstGeom prst="rect">
            <a:avLst/>
          </a:prstGeom>
        </p:spPr>
        <p:txBody>
          <a:bodyPr vert="horz" wrap="square" lIns="685800" tIns="685800" rIns="685800" bIns="137160" rtlCol="0" anchor="t" anchorCtr="0">
            <a:spAutoFit/>
          </a:bodyPr>
          <a:lstStyle>
            <a:lvl1pPr algn="l">
              <a:tabLst>
                <a:tab pos="2457406" algn="l"/>
              </a:tabLst>
              <a:defRPr sz="2800" b="1" baseline="0"/>
            </a:lvl1pPr>
          </a:lstStyle>
          <a:p>
            <a:r>
              <a:rPr lang="en-US" dirty="0"/>
              <a:t>Meet our team 28 pt. Bold</a:t>
            </a:r>
          </a:p>
        </p:txBody>
      </p:sp>
      <p:sp>
        <p:nvSpPr>
          <p:cNvPr id="148" name="Picture Placeholder 147"/>
          <p:cNvSpPr>
            <a:spLocks noGrp="1"/>
          </p:cNvSpPr>
          <p:nvPr>
            <p:ph type="pic" sz="quarter" idx="249" hasCustomPrompt="1"/>
          </p:nvPr>
        </p:nvSpPr>
        <p:spPr>
          <a:xfrm>
            <a:off x="-12993" y="0"/>
            <a:ext cx="12192000" cy="488950"/>
          </a:xfrm>
          <a:prstGeom prst="rect">
            <a:avLst/>
          </a:prstGeom>
          <a:solidFill>
            <a:schemeClr val="bg2"/>
          </a:solidFill>
        </p:spPr>
        <p:txBody>
          <a:bodyPr anchor="ctr" anchorCtr="0"/>
          <a:lstStyle>
            <a:lvl1pPr marL="0" indent="0" algn="ctr">
              <a:buNone/>
              <a:defRPr sz="1200" b="1">
                <a:solidFill>
                  <a:schemeClr val="bg1"/>
                </a:solidFill>
              </a:defRPr>
            </a:lvl1pPr>
          </a:lstStyle>
          <a:p>
            <a:r>
              <a:rPr lang="en-US" dirty="0"/>
              <a:t>Click to insert image</a:t>
            </a:r>
          </a:p>
        </p:txBody>
      </p:sp>
    </p:spTree>
    <p:extLst>
      <p:ext uri="{BB962C8B-B14F-4D97-AF65-F5344CB8AC3E}">
        <p14:creationId xmlns:p14="http://schemas.microsoft.com/office/powerpoint/2010/main" val="100481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People: 10 Total">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702090"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5" name="Text Placeholder 70"/>
          <p:cNvSpPr>
            <a:spLocks noGrp="1"/>
          </p:cNvSpPr>
          <p:nvPr>
            <p:ph type="body" sz="quarter" idx="14" hasCustomPrompt="1"/>
          </p:nvPr>
        </p:nvSpPr>
        <p:spPr>
          <a:xfrm>
            <a:off x="702089"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 name="Text Placeholder 70"/>
          <p:cNvSpPr>
            <a:spLocks noGrp="1"/>
          </p:cNvSpPr>
          <p:nvPr>
            <p:ph type="body" sz="quarter" idx="15" hasCustomPrompt="1"/>
          </p:nvPr>
        </p:nvSpPr>
        <p:spPr>
          <a:xfrm>
            <a:off x="702089"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702089"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 name="Text Placeholder 70"/>
          <p:cNvSpPr>
            <a:spLocks noGrp="1"/>
          </p:cNvSpPr>
          <p:nvPr>
            <p:ph type="body" sz="quarter" idx="17" hasCustomPrompt="1"/>
          </p:nvPr>
        </p:nvSpPr>
        <p:spPr>
          <a:xfrm>
            <a:off x="702089"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702089"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 name="Text Placeholder 70"/>
          <p:cNvSpPr>
            <a:spLocks noGrp="1"/>
          </p:cNvSpPr>
          <p:nvPr>
            <p:ph type="body" sz="quarter" idx="115" hasCustomPrompt="1"/>
          </p:nvPr>
        </p:nvSpPr>
        <p:spPr>
          <a:xfrm>
            <a:off x="702089"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147" name="Title Placeholder 1"/>
          <p:cNvSpPr>
            <a:spLocks noGrp="1"/>
          </p:cNvSpPr>
          <p:nvPr>
            <p:ph type="title" hasCustomPrompt="1"/>
          </p:nvPr>
        </p:nvSpPr>
        <p:spPr>
          <a:xfrm>
            <a:off x="3" y="1"/>
            <a:ext cx="12191998" cy="1218795"/>
          </a:xfrm>
          <a:prstGeom prst="rect">
            <a:avLst/>
          </a:prstGeom>
        </p:spPr>
        <p:txBody>
          <a:bodyPr vert="horz" wrap="square" lIns="685800" tIns="685800" rIns="685800" bIns="137160" rtlCol="0" anchor="t" anchorCtr="0">
            <a:spAutoFit/>
          </a:bodyPr>
          <a:lstStyle>
            <a:lvl1pPr algn="l">
              <a:defRPr sz="2800" b="1" baseline="0"/>
            </a:lvl1pPr>
          </a:lstStyle>
          <a:p>
            <a:r>
              <a:rPr lang="en-US" dirty="0"/>
              <a:t>Meet our team 28 </a:t>
            </a:r>
            <a:r>
              <a:rPr lang="en-US"/>
              <a:t>pt. Bold</a:t>
            </a:r>
            <a:endParaRPr lang="en-US" dirty="0"/>
          </a:p>
        </p:txBody>
      </p:sp>
      <p:sp>
        <p:nvSpPr>
          <p:cNvPr id="211" name="Picture Placeholder 4"/>
          <p:cNvSpPr>
            <a:spLocks noGrp="1"/>
          </p:cNvSpPr>
          <p:nvPr>
            <p:ph type="pic" sz="quarter" idx="123" hasCustomPrompt="1"/>
          </p:nvPr>
        </p:nvSpPr>
        <p:spPr>
          <a:xfrm>
            <a:off x="2899866"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12" name="Text Placeholder 70"/>
          <p:cNvSpPr>
            <a:spLocks noGrp="1"/>
          </p:cNvSpPr>
          <p:nvPr>
            <p:ph type="body" sz="quarter" idx="124" hasCustomPrompt="1"/>
          </p:nvPr>
        </p:nvSpPr>
        <p:spPr>
          <a:xfrm>
            <a:off x="2899865"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13" name="Text Placeholder 70"/>
          <p:cNvSpPr>
            <a:spLocks noGrp="1"/>
          </p:cNvSpPr>
          <p:nvPr>
            <p:ph type="body" sz="quarter" idx="125" hasCustomPrompt="1"/>
          </p:nvPr>
        </p:nvSpPr>
        <p:spPr>
          <a:xfrm>
            <a:off x="2899865"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14" name="Text Placeholder 70"/>
          <p:cNvSpPr>
            <a:spLocks noGrp="1"/>
          </p:cNvSpPr>
          <p:nvPr>
            <p:ph type="body" sz="quarter" idx="126" hasCustomPrompt="1"/>
          </p:nvPr>
        </p:nvSpPr>
        <p:spPr>
          <a:xfrm>
            <a:off x="2899865"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15" name="Text Placeholder 70"/>
          <p:cNvSpPr>
            <a:spLocks noGrp="1"/>
          </p:cNvSpPr>
          <p:nvPr>
            <p:ph type="body" sz="quarter" idx="127" hasCustomPrompt="1"/>
          </p:nvPr>
        </p:nvSpPr>
        <p:spPr>
          <a:xfrm>
            <a:off x="2899865"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16" name="Text Placeholder 70"/>
          <p:cNvSpPr>
            <a:spLocks noGrp="1"/>
          </p:cNvSpPr>
          <p:nvPr>
            <p:ph type="body" sz="quarter" idx="128" hasCustomPrompt="1"/>
          </p:nvPr>
        </p:nvSpPr>
        <p:spPr>
          <a:xfrm>
            <a:off x="2899865"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17" name="Text Placeholder 70"/>
          <p:cNvSpPr>
            <a:spLocks noGrp="1"/>
          </p:cNvSpPr>
          <p:nvPr>
            <p:ph type="body" sz="quarter" idx="129" hasCustomPrompt="1"/>
          </p:nvPr>
        </p:nvSpPr>
        <p:spPr>
          <a:xfrm>
            <a:off x="2899865"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25" name="Picture Placeholder 4"/>
          <p:cNvSpPr>
            <a:spLocks noGrp="1"/>
          </p:cNvSpPr>
          <p:nvPr>
            <p:ph type="pic" sz="quarter" idx="137" hasCustomPrompt="1"/>
          </p:nvPr>
        </p:nvSpPr>
        <p:spPr>
          <a:xfrm>
            <a:off x="5117099"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26" name="Text Placeholder 70"/>
          <p:cNvSpPr>
            <a:spLocks noGrp="1"/>
          </p:cNvSpPr>
          <p:nvPr>
            <p:ph type="body" sz="quarter" idx="138" hasCustomPrompt="1"/>
          </p:nvPr>
        </p:nvSpPr>
        <p:spPr>
          <a:xfrm>
            <a:off x="5117099"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27" name="Text Placeholder 70"/>
          <p:cNvSpPr>
            <a:spLocks noGrp="1"/>
          </p:cNvSpPr>
          <p:nvPr>
            <p:ph type="body" sz="quarter" idx="139" hasCustomPrompt="1"/>
          </p:nvPr>
        </p:nvSpPr>
        <p:spPr>
          <a:xfrm>
            <a:off x="5117099"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28" name="Text Placeholder 70"/>
          <p:cNvSpPr>
            <a:spLocks noGrp="1"/>
          </p:cNvSpPr>
          <p:nvPr>
            <p:ph type="body" sz="quarter" idx="140" hasCustomPrompt="1"/>
          </p:nvPr>
        </p:nvSpPr>
        <p:spPr>
          <a:xfrm>
            <a:off x="5117099"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29" name="Text Placeholder 70"/>
          <p:cNvSpPr>
            <a:spLocks noGrp="1"/>
          </p:cNvSpPr>
          <p:nvPr>
            <p:ph type="body" sz="quarter" idx="141" hasCustomPrompt="1"/>
          </p:nvPr>
        </p:nvSpPr>
        <p:spPr>
          <a:xfrm>
            <a:off x="5117099"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30" name="Text Placeholder 70"/>
          <p:cNvSpPr>
            <a:spLocks noGrp="1"/>
          </p:cNvSpPr>
          <p:nvPr>
            <p:ph type="body" sz="quarter" idx="142" hasCustomPrompt="1"/>
          </p:nvPr>
        </p:nvSpPr>
        <p:spPr>
          <a:xfrm>
            <a:off x="5117099"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31" name="Text Placeholder 70"/>
          <p:cNvSpPr>
            <a:spLocks noGrp="1"/>
          </p:cNvSpPr>
          <p:nvPr>
            <p:ph type="body" sz="quarter" idx="143" hasCustomPrompt="1"/>
          </p:nvPr>
        </p:nvSpPr>
        <p:spPr>
          <a:xfrm>
            <a:off x="5117099"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39" name="Picture Placeholder 4"/>
          <p:cNvSpPr>
            <a:spLocks noGrp="1"/>
          </p:cNvSpPr>
          <p:nvPr>
            <p:ph type="pic" sz="quarter" idx="151" hasCustomPrompt="1"/>
          </p:nvPr>
        </p:nvSpPr>
        <p:spPr>
          <a:xfrm>
            <a:off x="7277281"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40" name="Text Placeholder 70"/>
          <p:cNvSpPr>
            <a:spLocks noGrp="1"/>
          </p:cNvSpPr>
          <p:nvPr>
            <p:ph type="body" sz="quarter" idx="152" hasCustomPrompt="1"/>
          </p:nvPr>
        </p:nvSpPr>
        <p:spPr>
          <a:xfrm>
            <a:off x="7277280"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41" name="Text Placeholder 70"/>
          <p:cNvSpPr>
            <a:spLocks noGrp="1"/>
          </p:cNvSpPr>
          <p:nvPr>
            <p:ph type="body" sz="quarter" idx="153" hasCustomPrompt="1"/>
          </p:nvPr>
        </p:nvSpPr>
        <p:spPr>
          <a:xfrm>
            <a:off x="7277280"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42" name="Text Placeholder 70"/>
          <p:cNvSpPr>
            <a:spLocks noGrp="1"/>
          </p:cNvSpPr>
          <p:nvPr>
            <p:ph type="body" sz="quarter" idx="154" hasCustomPrompt="1"/>
          </p:nvPr>
        </p:nvSpPr>
        <p:spPr>
          <a:xfrm>
            <a:off x="7277280"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43" name="Text Placeholder 70"/>
          <p:cNvSpPr>
            <a:spLocks noGrp="1"/>
          </p:cNvSpPr>
          <p:nvPr>
            <p:ph type="body" sz="quarter" idx="155" hasCustomPrompt="1"/>
          </p:nvPr>
        </p:nvSpPr>
        <p:spPr>
          <a:xfrm>
            <a:off x="7277280"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44" name="Text Placeholder 70"/>
          <p:cNvSpPr>
            <a:spLocks noGrp="1"/>
          </p:cNvSpPr>
          <p:nvPr>
            <p:ph type="body" sz="quarter" idx="156" hasCustomPrompt="1"/>
          </p:nvPr>
        </p:nvSpPr>
        <p:spPr>
          <a:xfrm>
            <a:off x="7277280"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45" name="Text Placeholder 70"/>
          <p:cNvSpPr>
            <a:spLocks noGrp="1"/>
          </p:cNvSpPr>
          <p:nvPr>
            <p:ph type="body" sz="quarter" idx="157" hasCustomPrompt="1"/>
          </p:nvPr>
        </p:nvSpPr>
        <p:spPr>
          <a:xfrm>
            <a:off x="7277280"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53" name="Picture Placeholder 4"/>
          <p:cNvSpPr>
            <a:spLocks noGrp="1"/>
          </p:cNvSpPr>
          <p:nvPr>
            <p:ph type="pic" sz="quarter" idx="165" hasCustomPrompt="1"/>
          </p:nvPr>
        </p:nvSpPr>
        <p:spPr>
          <a:xfrm>
            <a:off x="9494514" y="12685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54" name="Text Placeholder 70"/>
          <p:cNvSpPr>
            <a:spLocks noGrp="1"/>
          </p:cNvSpPr>
          <p:nvPr>
            <p:ph type="body" sz="quarter" idx="166" hasCustomPrompt="1"/>
          </p:nvPr>
        </p:nvSpPr>
        <p:spPr>
          <a:xfrm>
            <a:off x="9494514" y="25292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55" name="Text Placeholder 70"/>
          <p:cNvSpPr>
            <a:spLocks noGrp="1"/>
          </p:cNvSpPr>
          <p:nvPr>
            <p:ph type="body" sz="quarter" idx="167" hasCustomPrompt="1"/>
          </p:nvPr>
        </p:nvSpPr>
        <p:spPr>
          <a:xfrm>
            <a:off x="9494514" y="27151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256" name="Text Placeholder 70"/>
          <p:cNvSpPr>
            <a:spLocks noGrp="1"/>
          </p:cNvSpPr>
          <p:nvPr>
            <p:ph type="body" sz="quarter" idx="168" hasCustomPrompt="1"/>
          </p:nvPr>
        </p:nvSpPr>
        <p:spPr>
          <a:xfrm>
            <a:off x="9494514" y="28641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257" name="Text Placeholder 70"/>
          <p:cNvSpPr>
            <a:spLocks noGrp="1"/>
          </p:cNvSpPr>
          <p:nvPr>
            <p:ph type="body" sz="quarter" idx="169" hasCustomPrompt="1"/>
          </p:nvPr>
        </p:nvSpPr>
        <p:spPr>
          <a:xfrm>
            <a:off x="9494514" y="30131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258" name="Text Placeholder 70"/>
          <p:cNvSpPr>
            <a:spLocks noGrp="1"/>
          </p:cNvSpPr>
          <p:nvPr>
            <p:ph type="body" sz="quarter" idx="170" hasCustomPrompt="1"/>
          </p:nvPr>
        </p:nvSpPr>
        <p:spPr>
          <a:xfrm>
            <a:off x="9494514" y="31621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259" name="Text Placeholder 70"/>
          <p:cNvSpPr>
            <a:spLocks noGrp="1"/>
          </p:cNvSpPr>
          <p:nvPr>
            <p:ph type="body" sz="quarter" idx="171" hasCustomPrompt="1"/>
          </p:nvPr>
        </p:nvSpPr>
        <p:spPr>
          <a:xfrm>
            <a:off x="9494514" y="33111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297" name="Picture Placeholder 4"/>
          <p:cNvSpPr>
            <a:spLocks noGrp="1"/>
          </p:cNvSpPr>
          <p:nvPr>
            <p:ph type="pic" sz="quarter" idx="172" hasCustomPrompt="1"/>
          </p:nvPr>
        </p:nvSpPr>
        <p:spPr>
          <a:xfrm>
            <a:off x="698846"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298" name="Text Placeholder 70"/>
          <p:cNvSpPr>
            <a:spLocks noGrp="1"/>
          </p:cNvSpPr>
          <p:nvPr>
            <p:ph type="body" sz="quarter" idx="173" hasCustomPrompt="1"/>
          </p:nvPr>
        </p:nvSpPr>
        <p:spPr>
          <a:xfrm>
            <a:off x="698845" y="49676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299" name="Text Placeholder 70"/>
          <p:cNvSpPr>
            <a:spLocks noGrp="1"/>
          </p:cNvSpPr>
          <p:nvPr>
            <p:ph type="body" sz="quarter" idx="174" hasCustomPrompt="1"/>
          </p:nvPr>
        </p:nvSpPr>
        <p:spPr>
          <a:xfrm>
            <a:off x="698845" y="51535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00" name="Text Placeholder 70"/>
          <p:cNvSpPr>
            <a:spLocks noGrp="1"/>
          </p:cNvSpPr>
          <p:nvPr>
            <p:ph type="body" sz="quarter" idx="175" hasCustomPrompt="1"/>
          </p:nvPr>
        </p:nvSpPr>
        <p:spPr>
          <a:xfrm>
            <a:off x="698845" y="53025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01" name="Text Placeholder 70"/>
          <p:cNvSpPr>
            <a:spLocks noGrp="1"/>
          </p:cNvSpPr>
          <p:nvPr>
            <p:ph type="body" sz="quarter" idx="176" hasCustomPrompt="1"/>
          </p:nvPr>
        </p:nvSpPr>
        <p:spPr>
          <a:xfrm>
            <a:off x="698845" y="54515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02" name="Text Placeholder 70"/>
          <p:cNvSpPr>
            <a:spLocks noGrp="1"/>
          </p:cNvSpPr>
          <p:nvPr>
            <p:ph type="body" sz="quarter" idx="177" hasCustomPrompt="1"/>
          </p:nvPr>
        </p:nvSpPr>
        <p:spPr>
          <a:xfrm>
            <a:off x="698845" y="56005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03" name="Text Placeholder 70"/>
          <p:cNvSpPr>
            <a:spLocks noGrp="1"/>
          </p:cNvSpPr>
          <p:nvPr>
            <p:ph type="body" sz="quarter" idx="178" hasCustomPrompt="1"/>
          </p:nvPr>
        </p:nvSpPr>
        <p:spPr>
          <a:xfrm>
            <a:off x="698845"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04" name="Picture Placeholder 4"/>
          <p:cNvSpPr>
            <a:spLocks noGrp="1"/>
          </p:cNvSpPr>
          <p:nvPr>
            <p:ph type="pic" sz="quarter" idx="179" hasCustomPrompt="1"/>
          </p:nvPr>
        </p:nvSpPr>
        <p:spPr>
          <a:xfrm>
            <a:off x="2896622"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305" name="Text Placeholder 70"/>
          <p:cNvSpPr>
            <a:spLocks noGrp="1"/>
          </p:cNvSpPr>
          <p:nvPr>
            <p:ph type="body" sz="quarter" idx="180" hasCustomPrompt="1"/>
          </p:nvPr>
        </p:nvSpPr>
        <p:spPr>
          <a:xfrm>
            <a:off x="2896621" y="49676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06" name="Text Placeholder 70"/>
          <p:cNvSpPr>
            <a:spLocks noGrp="1"/>
          </p:cNvSpPr>
          <p:nvPr>
            <p:ph type="body" sz="quarter" idx="181" hasCustomPrompt="1"/>
          </p:nvPr>
        </p:nvSpPr>
        <p:spPr>
          <a:xfrm>
            <a:off x="2896621" y="51535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Title 8 pt.</a:t>
            </a:r>
            <a:endParaRPr lang="en-US" dirty="0"/>
          </a:p>
        </p:txBody>
      </p:sp>
      <p:sp>
        <p:nvSpPr>
          <p:cNvPr id="307" name="Text Placeholder 70"/>
          <p:cNvSpPr>
            <a:spLocks noGrp="1"/>
          </p:cNvSpPr>
          <p:nvPr>
            <p:ph type="body" sz="quarter" idx="182" hasCustomPrompt="1"/>
          </p:nvPr>
        </p:nvSpPr>
        <p:spPr>
          <a:xfrm>
            <a:off x="2896621" y="53025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08" name="Text Placeholder 70"/>
          <p:cNvSpPr>
            <a:spLocks noGrp="1"/>
          </p:cNvSpPr>
          <p:nvPr>
            <p:ph type="body" sz="quarter" idx="183" hasCustomPrompt="1"/>
          </p:nvPr>
        </p:nvSpPr>
        <p:spPr>
          <a:xfrm>
            <a:off x="2896621" y="54515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09" name="Text Placeholder 70"/>
          <p:cNvSpPr>
            <a:spLocks noGrp="1"/>
          </p:cNvSpPr>
          <p:nvPr>
            <p:ph type="body" sz="quarter" idx="184" hasCustomPrompt="1"/>
          </p:nvPr>
        </p:nvSpPr>
        <p:spPr>
          <a:xfrm>
            <a:off x="2896621" y="56005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10" name="Text Placeholder 70"/>
          <p:cNvSpPr>
            <a:spLocks noGrp="1"/>
          </p:cNvSpPr>
          <p:nvPr>
            <p:ph type="body" sz="quarter" idx="185" hasCustomPrompt="1"/>
          </p:nvPr>
        </p:nvSpPr>
        <p:spPr>
          <a:xfrm>
            <a:off x="2896621"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11" name="Picture Placeholder 4"/>
          <p:cNvSpPr>
            <a:spLocks noGrp="1"/>
          </p:cNvSpPr>
          <p:nvPr>
            <p:ph type="pic" sz="quarter" idx="186" hasCustomPrompt="1"/>
          </p:nvPr>
        </p:nvSpPr>
        <p:spPr>
          <a:xfrm>
            <a:off x="5113855"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312" name="Text Placeholder 70"/>
          <p:cNvSpPr>
            <a:spLocks noGrp="1"/>
          </p:cNvSpPr>
          <p:nvPr>
            <p:ph type="body" sz="quarter" idx="187" hasCustomPrompt="1"/>
          </p:nvPr>
        </p:nvSpPr>
        <p:spPr>
          <a:xfrm>
            <a:off x="5113856" y="49676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13" name="Text Placeholder 70"/>
          <p:cNvSpPr>
            <a:spLocks noGrp="1"/>
          </p:cNvSpPr>
          <p:nvPr>
            <p:ph type="body" sz="quarter" idx="188" hasCustomPrompt="1"/>
          </p:nvPr>
        </p:nvSpPr>
        <p:spPr>
          <a:xfrm>
            <a:off x="5113856" y="51535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14" name="Text Placeholder 70"/>
          <p:cNvSpPr>
            <a:spLocks noGrp="1"/>
          </p:cNvSpPr>
          <p:nvPr>
            <p:ph type="body" sz="quarter" idx="189" hasCustomPrompt="1"/>
          </p:nvPr>
        </p:nvSpPr>
        <p:spPr>
          <a:xfrm>
            <a:off x="5113856" y="53025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15" name="Text Placeholder 70"/>
          <p:cNvSpPr>
            <a:spLocks noGrp="1"/>
          </p:cNvSpPr>
          <p:nvPr>
            <p:ph type="body" sz="quarter" idx="190" hasCustomPrompt="1"/>
          </p:nvPr>
        </p:nvSpPr>
        <p:spPr>
          <a:xfrm>
            <a:off x="5113856" y="54515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16" name="Text Placeholder 70"/>
          <p:cNvSpPr>
            <a:spLocks noGrp="1"/>
          </p:cNvSpPr>
          <p:nvPr>
            <p:ph type="body" sz="quarter" idx="191" hasCustomPrompt="1"/>
          </p:nvPr>
        </p:nvSpPr>
        <p:spPr>
          <a:xfrm>
            <a:off x="5113856" y="56005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17" name="Text Placeholder 70"/>
          <p:cNvSpPr>
            <a:spLocks noGrp="1"/>
          </p:cNvSpPr>
          <p:nvPr>
            <p:ph type="body" sz="quarter" idx="192" hasCustomPrompt="1"/>
          </p:nvPr>
        </p:nvSpPr>
        <p:spPr>
          <a:xfrm>
            <a:off x="5113856"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18" name="Picture Placeholder 4"/>
          <p:cNvSpPr>
            <a:spLocks noGrp="1"/>
          </p:cNvSpPr>
          <p:nvPr>
            <p:ph type="pic" sz="quarter" idx="193" hasCustomPrompt="1"/>
          </p:nvPr>
        </p:nvSpPr>
        <p:spPr>
          <a:xfrm>
            <a:off x="7274037"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319" name="Text Placeholder 70"/>
          <p:cNvSpPr>
            <a:spLocks noGrp="1"/>
          </p:cNvSpPr>
          <p:nvPr>
            <p:ph type="body" sz="quarter" idx="194" hasCustomPrompt="1"/>
          </p:nvPr>
        </p:nvSpPr>
        <p:spPr>
          <a:xfrm>
            <a:off x="7274036" y="4967608"/>
            <a:ext cx="1925252"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320" name="Text Placeholder 70"/>
          <p:cNvSpPr>
            <a:spLocks noGrp="1"/>
          </p:cNvSpPr>
          <p:nvPr>
            <p:ph type="body" sz="quarter" idx="195" hasCustomPrompt="1"/>
          </p:nvPr>
        </p:nvSpPr>
        <p:spPr>
          <a:xfrm>
            <a:off x="7274036" y="5153540"/>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21" name="Text Placeholder 70"/>
          <p:cNvSpPr>
            <a:spLocks noGrp="1"/>
          </p:cNvSpPr>
          <p:nvPr>
            <p:ph type="body" sz="quarter" idx="196" hasCustomPrompt="1"/>
          </p:nvPr>
        </p:nvSpPr>
        <p:spPr>
          <a:xfrm>
            <a:off x="7274036" y="530253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22" name="Text Placeholder 70"/>
          <p:cNvSpPr>
            <a:spLocks noGrp="1"/>
          </p:cNvSpPr>
          <p:nvPr>
            <p:ph type="body" sz="quarter" idx="197" hasCustomPrompt="1"/>
          </p:nvPr>
        </p:nvSpPr>
        <p:spPr>
          <a:xfrm>
            <a:off x="7274036" y="545153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23" name="Text Placeholder 70"/>
          <p:cNvSpPr>
            <a:spLocks noGrp="1"/>
          </p:cNvSpPr>
          <p:nvPr>
            <p:ph type="body" sz="quarter" idx="198" hasCustomPrompt="1"/>
          </p:nvPr>
        </p:nvSpPr>
        <p:spPr>
          <a:xfrm>
            <a:off x="7274036" y="560053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24" name="Text Placeholder 70"/>
          <p:cNvSpPr>
            <a:spLocks noGrp="1"/>
          </p:cNvSpPr>
          <p:nvPr>
            <p:ph type="body" sz="quarter" idx="199" hasCustomPrompt="1"/>
          </p:nvPr>
        </p:nvSpPr>
        <p:spPr>
          <a:xfrm>
            <a:off x="7274036"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25" name="Picture Placeholder 4"/>
          <p:cNvSpPr>
            <a:spLocks noGrp="1"/>
          </p:cNvSpPr>
          <p:nvPr>
            <p:ph type="pic" sz="quarter" idx="200" hasCustomPrompt="1"/>
          </p:nvPr>
        </p:nvSpPr>
        <p:spPr>
          <a:xfrm>
            <a:off x="9491270" y="3706913"/>
            <a:ext cx="1143001" cy="1143000"/>
          </a:xfrm>
          <a:prstGeom prst="rect">
            <a:avLst/>
          </a:prstGeom>
          <a:noFill/>
        </p:spPr>
        <p:txBody>
          <a:bodyPr lIns="0" tIns="0" rIns="0" bIns="0" anchor="ctr" anchorCtr="0"/>
          <a:lstStyle>
            <a:lvl1pPr marL="0" indent="0" algn="ctr">
              <a:spcBef>
                <a:spcPts val="0"/>
              </a:spcBef>
              <a:buNone/>
              <a:defRPr sz="800" b="1">
                <a:solidFill>
                  <a:schemeClr val="bg2"/>
                </a:solidFill>
              </a:defRPr>
            </a:lvl1pPr>
          </a:lstStyle>
          <a:p>
            <a:r>
              <a:rPr lang="en-US" dirty="0"/>
              <a:t>Click to insert</a:t>
            </a:r>
            <a:br>
              <a:rPr lang="en-US" dirty="0"/>
            </a:br>
            <a:r>
              <a:rPr lang="en-US" dirty="0"/>
              <a:t>portrait thumbnail</a:t>
            </a:r>
          </a:p>
        </p:txBody>
      </p:sp>
      <p:sp>
        <p:nvSpPr>
          <p:cNvPr id="326" name="Text Placeholder 70"/>
          <p:cNvSpPr>
            <a:spLocks noGrp="1"/>
          </p:cNvSpPr>
          <p:nvPr>
            <p:ph type="body" sz="quarter" idx="201" hasCustomPrompt="1"/>
          </p:nvPr>
        </p:nvSpPr>
        <p:spPr>
          <a:xfrm>
            <a:off x="9491270" y="4967608"/>
            <a:ext cx="1925252" cy="166328"/>
          </a:xfrm>
          <a:prstGeom prst="rect">
            <a:avLst/>
          </a:prstGeom>
        </p:spPr>
        <p:txBody>
          <a:bodyPr wrap="square" lIns="0" tIns="0" rIns="137160" bIns="27432">
            <a:spAutoFit/>
          </a:bodyPr>
          <a:lstStyle>
            <a:lvl1pPr marL="0" marR="0" indent="0" algn="l" defTabSz="914384" rtl="0" eaLnBrk="1" fontAlgn="auto" latinLnBrk="0" hangingPunct="1">
              <a:lnSpc>
                <a:spcPct val="90000"/>
              </a:lnSpc>
              <a:spcBef>
                <a:spcPts val="1001"/>
              </a:spcBef>
              <a:spcAft>
                <a:spcPts val="0"/>
              </a:spcAft>
              <a:buClr>
                <a:schemeClr val="accent1"/>
              </a:buClr>
              <a:buSzTx/>
              <a:buFont typeface="Wingdings" panose="05000000000000000000" pitchFamily="2" charset="2"/>
              <a:buNone/>
              <a:tabLst/>
              <a:defRPr sz="1001" b="1" baseline="0">
                <a:solidFill>
                  <a:schemeClr val="tx1"/>
                </a:solidFill>
              </a:defRPr>
            </a:lvl1pPr>
          </a:lstStyle>
          <a:p>
            <a:r>
              <a:rPr lang="en-US" dirty="0"/>
              <a:t>First A. Last 10 pt. Bold</a:t>
            </a:r>
          </a:p>
        </p:txBody>
      </p:sp>
      <p:sp>
        <p:nvSpPr>
          <p:cNvPr id="327" name="Text Placeholder 70"/>
          <p:cNvSpPr>
            <a:spLocks noGrp="1"/>
          </p:cNvSpPr>
          <p:nvPr>
            <p:ph type="body" sz="quarter" idx="202" hasCustomPrompt="1"/>
          </p:nvPr>
        </p:nvSpPr>
        <p:spPr>
          <a:xfrm>
            <a:off x="9491270" y="5151594"/>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328" name="Text Placeholder 70"/>
          <p:cNvSpPr>
            <a:spLocks noGrp="1"/>
          </p:cNvSpPr>
          <p:nvPr>
            <p:ph type="body" sz="quarter" idx="203" hasCustomPrompt="1"/>
          </p:nvPr>
        </p:nvSpPr>
        <p:spPr>
          <a:xfrm>
            <a:off x="9491270" y="5298647"/>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329" name="Text Placeholder 70"/>
          <p:cNvSpPr>
            <a:spLocks noGrp="1"/>
          </p:cNvSpPr>
          <p:nvPr>
            <p:ph type="body" sz="quarter" idx="204" hasCustomPrompt="1"/>
          </p:nvPr>
        </p:nvSpPr>
        <p:spPr>
          <a:xfrm>
            <a:off x="9491270" y="5445699"/>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330" name="Text Placeholder 70"/>
          <p:cNvSpPr>
            <a:spLocks noGrp="1"/>
          </p:cNvSpPr>
          <p:nvPr>
            <p:ph type="body" sz="quarter" idx="205" hasCustomPrompt="1"/>
          </p:nvPr>
        </p:nvSpPr>
        <p:spPr>
          <a:xfrm>
            <a:off x="9491270" y="5602278"/>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331" name="Text Placeholder 70"/>
          <p:cNvSpPr>
            <a:spLocks noGrp="1"/>
          </p:cNvSpPr>
          <p:nvPr>
            <p:ph type="body" sz="quarter" idx="206" hasCustomPrompt="1"/>
          </p:nvPr>
        </p:nvSpPr>
        <p:spPr>
          <a:xfrm>
            <a:off x="9491270" y="5749535"/>
            <a:ext cx="1925252"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(lc)</a:t>
            </a:r>
            <a:endParaRPr lang="en-US" dirty="0"/>
          </a:p>
        </p:txBody>
      </p:sp>
      <p:sp>
        <p:nvSpPr>
          <p:cNvPr id="332"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1200" b="1">
                <a:solidFill>
                  <a:schemeClr val="bg1"/>
                </a:solidFill>
              </a:defRPr>
            </a:lvl1pPr>
          </a:lstStyle>
          <a:p>
            <a:r>
              <a:rPr lang="en-US" dirty="0"/>
              <a:t>Click to insert image</a:t>
            </a:r>
          </a:p>
        </p:txBody>
      </p:sp>
    </p:spTree>
    <p:extLst>
      <p:ext uri="{BB962C8B-B14F-4D97-AF65-F5344CB8AC3E}">
        <p14:creationId xmlns:p14="http://schemas.microsoft.com/office/powerpoint/2010/main" val="273045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People: 4 Total Wide">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688936" y="1268513"/>
            <a:ext cx="1371600" cy="1371600"/>
          </a:xfrm>
          <a:prstGeom prst="rect">
            <a:avLst/>
          </a:prstGeom>
          <a:noFill/>
        </p:spPr>
        <p:txBody>
          <a:bodyPr lIns="0" tIns="0" rIns="0" bIns="0" anchor="ctr" anchorCtr="0"/>
          <a:lstStyle>
            <a:lvl1pPr marL="0" indent="0" algn="ctr">
              <a:spcBef>
                <a:spcPts val="0"/>
              </a:spcBef>
              <a:buNone/>
              <a:defRPr sz="1200" b="1">
                <a:solidFill>
                  <a:schemeClr val="bg2"/>
                </a:solidFill>
              </a:defRPr>
            </a:lvl1pPr>
          </a:lstStyle>
          <a:p>
            <a:r>
              <a:rPr lang="en-US" dirty="0"/>
              <a:t>Click to</a:t>
            </a:r>
            <a:br>
              <a:rPr lang="en-US" dirty="0"/>
            </a:br>
            <a:r>
              <a:rPr lang="en-US" dirty="0"/>
              <a:t>insert </a:t>
            </a:r>
            <a:br>
              <a:rPr lang="en-US" dirty="0"/>
            </a:br>
            <a:r>
              <a:rPr lang="en-US" dirty="0"/>
              <a:t>portrait</a:t>
            </a:r>
            <a:br>
              <a:rPr lang="en-US" dirty="0"/>
            </a:br>
            <a:r>
              <a:rPr lang="en-US" dirty="0"/>
              <a:t>thumbnail</a:t>
            </a:r>
          </a:p>
        </p:txBody>
      </p:sp>
      <p:sp>
        <p:nvSpPr>
          <p:cNvPr id="5" name="Text Placeholder 70"/>
          <p:cNvSpPr>
            <a:spLocks noGrp="1"/>
          </p:cNvSpPr>
          <p:nvPr>
            <p:ph type="body" sz="quarter" idx="14" hasCustomPrompt="1"/>
          </p:nvPr>
        </p:nvSpPr>
        <p:spPr>
          <a:xfrm>
            <a:off x="688935" y="2764273"/>
            <a:ext cx="2688809"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6" name="Text Placeholder 70"/>
          <p:cNvSpPr>
            <a:spLocks noGrp="1"/>
          </p:cNvSpPr>
          <p:nvPr>
            <p:ph type="body" sz="quarter" idx="15" hasCustomPrompt="1"/>
          </p:nvPr>
        </p:nvSpPr>
        <p:spPr>
          <a:xfrm>
            <a:off x="688935" y="2950205"/>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 name="Text Placeholder 70"/>
          <p:cNvSpPr>
            <a:spLocks noGrp="1"/>
          </p:cNvSpPr>
          <p:nvPr>
            <p:ph type="body" sz="quarter" idx="16" hasCustomPrompt="1"/>
          </p:nvPr>
        </p:nvSpPr>
        <p:spPr>
          <a:xfrm>
            <a:off x="688935" y="3099204"/>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 name="Text Placeholder 70"/>
          <p:cNvSpPr>
            <a:spLocks noGrp="1"/>
          </p:cNvSpPr>
          <p:nvPr>
            <p:ph type="body" sz="quarter" idx="17" hasCustomPrompt="1"/>
          </p:nvPr>
        </p:nvSpPr>
        <p:spPr>
          <a:xfrm>
            <a:off x="688935" y="3248203"/>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688935" y="3397202"/>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13" name="Text Placeholder 70"/>
          <p:cNvSpPr>
            <a:spLocks noGrp="1"/>
          </p:cNvSpPr>
          <p:nvPr>
            <p:ph type="body" sz="quarter" idx="115" hasCustomPrompt="1"/>
          </p:nvPr>
        </p:nvSpPr>
        <p:spPr>
          <a:xfrm>
            <a:off x="688935" y="3546198"/>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first.last@faegredrinker.com 8 </a:t>
            </a:r>
            <a:r>
              <a:rPr lang="en-US"/>
              <a:t>pt. all lower case</a:t>
            </a:r>
            <a:endParaRPr lang="en-US" dirty="0"/>
          </a:p>
        </p:txBody>
      </p:sp>
      <p:sp>
        <p:nvSpPr>
          <p:cNvPr id="147" name="Title Placeholder 1"/>
          <p:cNvSpPr>
            <a:spLocks noGrp="1"/>
          </p:cNvSpPr>
          <p:nvPr>
            <p:ph type="title" hasCustomPrompt="1"/>
          </p:nvPr>
        </p:nvSpPr>
        <p:spPr>
          <a:xfrm>
            <a:off x="3" y="1"/>
            <a:ext cx="12191998" cy="1218795"/>
          </a:xfrm>
          <a:prstGeom prst="rect">
            <a:avLst/>
          </a:prstGeom>
        </p:spPr>
        <p:txBody>
          <a:bodyPr vert="horz" wrap="square" lIns="685800" tIns="685800" rIns="685800" bIns="137160" rtlCol="0" anchor="t" anchorCtr="0">
            <a:spAutoFit/>
          </a:bodyPr>
          <a:lstStyle>
            <a:lvl1pPr algn="l">
              <a:defRPr sz="2800" b="1" baseline="0"/>
            </a:lvl1pPr>
          </a:lstStyle>
          <a:p>
            <a:r>
              <a:rPr lang="en-US" dirty="0"/>
              <a:t>Meet our team 28 </a:t>
            </a:r>
            <a:r>
              <a:rPr lang="en-US"/>
              <a:t>pt. Bold</a:t>
            </a:r>
            <a:endParaRPr lang="en-US" dirty="0"/>
          </a:p>
        </p:txBody>
      </p:sp>
      <p:sp>
        <p:nvSpPr>
          <p:cNvPr id="3" name="Text Placeholder 2"/>
          <p:cNvSpPr>
            <a:spLocks noGrp="1"/>
          </p:cNvSpPr>
          <p:nvPr>
            <p:ph type="body" sz="quarter" idx="116" hasCustomPrompt="1"/>
          </p:nvPr>
        </p:nvSpPr>
        <p:spPr>
          <a:xfrm>
            <a:off x="688935" y="3806826"/>
            <a:ext cx="2705100" cy="2365375"/>
          </a:xfrm>
          <a:prstGeom prst="rect">
            <a:avLst/>
          </a:prstGeom>
        </p:spPr>
        <p:txBody>
          <a:bodyPr lIns="0" tIns="0" rIns="228600" bIns="0"/>
          <a:lstStyle>
            <a:lvl1pPr marL="0" indent="0">
              <a:buNone/>
              <a:defRPr sz="9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9 pt.</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9 pt.</a:t>
            </a:r>
          </a:p>
        </p:txBody>
      </p:sp>
      <p:sp>
        <p:nvSpPr>
          <p:cNvPr id="77" name="Picture Placeholder 4"/>
          <p:cNvSpPr>
            <a:spLocks noGrp="1"/>
          </p:cNvSpPr>
          <p:nvPr>
            <p:ph type="pic" sz="quarter" idx="117" hasCustomPrompt="1"/>
          </p:nvPr>
        </p:nvSpPr>
        <p:spPr>
          <a:xfrm>
            <a:off x="3399954" y="1268513"/>
            <a:ext cx="1371600" cy="1371600"/>
          </a:xfrm>
          <a:prstGeom prst="rect">
            <a:avLst/>
          </a:prstGeom>
          <a:noFill/>
        </p:spPr>
        <p:txBody>
          <a:bodyPr lIns="0" tIns="0" rIns="0" bIns="0" anchor="ctr" anchorCtr="0"/>
          <a:lstStyle>
            <a:lvl1pPr marL="0" indent="0" algn="ctr">
              <a:spcBef>
                <a:spcPts val="0"/>
              </a:spcBef>
              <a:buNone/>
              <a:defRPr sz="1200" b="1">
                <a:solidFill>
                  <a:schemeClr val="bg2"/>
                </a:solidFill>
              </a:defRPr>
            </a:lvl1pPr>
          </a:lstStyle>
          <a:p>
            <a:r>
              <a:rPr lang="en-US" dirty="0"/>
              <a:t>Click to</a:t>
            </a:r>
            <a:br>
              <a:rPr lang="en-US" dirty="0"/>
            </a:br>
            <a:r>
              <a:rPr lang="en-US" dirty="0"/>
              <a:t>insert </a:t>
            </a:r>
            <a:br>
              <a:rPr lang="en-US" dirty="0"/>
            </a:br>
            <a:r>
              <a:rPr lang="en-US" dirty="0"/>
              <a:t>portrait</a:t>
            </a:r>
            <a:br>
              <a:rPr lang="en-US" dirty="0"/>
            </a:br>
            <a:r>
              <a:rPr lang="en-US" dirty="0"/>
              <a:t>thumbnail</a:t>
            </a:r>
          </a:p>
        </p:txBody>
      </p:sp>
      <p:sp>
        <p:nvSpPr>
          <p:cNvPr id="78" name="Text Placeholder 70"/>
          <p:cNvSpPr>
            <a:spLocks noGrp="1"/>
          </p:cNvSpPr>
          <p:nvPr>
            <p:ph type="body" sz="quarter" idx="118" hasCustomPrompt="1"/>
          </p:nvPr>
        </p:nvSpPr>
        <p:spPr>
          <a:xfrm>
            <a:off x="3399953" y="2764273"/>
            <a:ext cx="2688809"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79" name="Text Placeholder 70"/>
          <p:cNvSpPr>
            <a:spLocks noGrp="1"/>
          </p:cNvSpPr>
          <p:nvPr>
            <p:ph type="body" sz="quarter" idx="119" hasCustomPrompt="1"/>
          </p:nvPr>
        </p:nvSpPr>
        <p:spPr>
          <a:xfrm>
            <a:off x="3399953" y="2950205"/>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0" name="Text Placeholder 70"/>
          <p:cNvSpPr>
            <a:spLocks noGrp="1"/>
          </p:cNvSpPr>
          <p:nvPr>
            <p:ph type="body" sz="quarter" idx="120" hasCustomPrompt="1"/>
          </p:nvPr>
        </p:nvSpPr>
        <p:spPr>
          <a:xfrm>
            <a:off x="3399953" y="3099204"/>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1" name="Text Placeholder 70"/>
          <p:cNvSpPr>
            <a:spLocks noGrp="1"/>
          </p:cNvSpPr>
          <p:nvPr>
            <p:ph type="body" sz="quarter" idx="121" hasCustomPrompt="1"/>
          </p:nvPr>
        </p:nvSpPr>
        <p:spPr>
          <a:xfrm>
            <a:off x="3399953" y="3248203"/>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82" name="Text Placeholder 70"/>
          <p:cNvSpPr>
            <a:spLocks noGrp="1"/>
          </p:cNvSpPr>
          <p:nvPr>
            <p:ph type="body" sz="quarter" idx="122" hasCustomPrompt="1"/>
          </p:nvPr>
        </p:nvSpPr>
        <p:spPr>
          <a:xfrm>
            <a:off x="3399953" y="3397202"/>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83" name="Text Placeholder 70"/>
          <p:cNvSpPr>
            <a:spLocks noGrp="1"/>
          </p:cNvSpPr>
          <p:nvPr>
            <p:ph type="body" sz="quarter" idx="123" hasCustomPrompt="1"/>
          </p:nvPr>
        </p:nvSpPr>
        <p:spPr>
          <a:xfrm>
            <a:off x="3399953" y="3546198"/>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all lower case</a:t>
            </a:r>
            <a:endParaRPr lang="en-US" dirty="0"/>
          </a:p>
        </p:txBody>
      </p:sp>
      <p:sp>
        <p:nvSpPr>
          <p:cNvPr id="84" name="Text Placeholder 2"/>
          <p:cNvSpPr>
            <a:spLocks noGrp="1"/>
          </p:cNvSpPr>
          <p:nvPr>
            <p:ph type="body" sz="quarter" idx="124" hasCustomPrompt="1"/>
          </p:nvPr>
        </p:nvSpPr>
        <p:spPr>
          <a:xfrm>
            <a:off x="3399954" y="3806826"/>
            <a:ext cx="2705100" cy="2365375"/>
          </a:xfrm>
          <a:prstGeom prst="rect">
            <a:avLst/>
          </a:prstGeom>
        </p:spPr>
        <p:txBody>
          <a:bodyPr lIns="0" tIns="0" rIns="228600" bIns="0"/>
          <a:lstStyle>
            <a:lvl1pPr marL="0" indent="0">
              <a:buNone/>
              <a:defRPr sz="9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9 pt.</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9 pt.</a:t>
            </a:r>
          </a:p>
        </p:txBody>
      </p:sp>
      <p:sp>
        <p:nvSpPr>
          <p:cNvPr id="85" name="Picture Placeholder 4"/>
          <p:cNvSpPr>
            <a:spLocks noGrp="1"/>
          </p:cNvSpPr>
          <p:nvPr>
            <p:ph type="pic" sz="quarter" idx="125" hasCustomPrompt="1"/>
          </p:nvPr>
        </p:nvSpPr>
        <p:spPr>
          <a:xfrm>
            <a:off x="6105053" y="1268513"/>
            <a:ext cx="1371600" cy="1371600"/>
          </a:xfrm>
          <a:prstGeom prst="rect">
            <a:avLst/>
          </a:prstGeom>
          <a:noFill/>
        </p:spPr>
        <p:txBody>
          <a:bodyPr lIns="0" tIns="0" rIns="0" bIns="0" anchor="ctr" anchorCtr="0"/>
          <a:lstStyle>
            <a:lvl1pPr marL="0" indent="0" algn="ctr">
              <a:spcBef>
                <a:spcPts val="0"/>
              </a:spcBef>
              <a:buNone/>
              <a:defRPr sz="1200" b="1">
                <a:solidFill>
                  <a:schemeClr val="bg2"/>
                </a:solidFill>
              </a:defRPr>
            </a:lvl1pPr>
          </a:lstStyle>
          <a:p>
            <a:r>
              <a:rPr lang="en-US" dirty="0"/>
              <a:t>Click to</a:t>
            </a:r>
            <a:br>
              <a:rPr lang="en-US" dirty="0"/>
            </a:br>
            <a:r>
              <a:rPr lang="en-US" dirty="0"/>
              <a:t>insert </a:t>
            </a:r>
            <a:br>
              <a:rPr lang="en-US" dirty="0"/>
            </a:br>
            <a:r>
              <a:rPr lang="en-US" dirty="0"/>
              <a:t>portrait</a:t>
            </a:r>
            <a:br>
              <a:rPr lang="en-US" dirty="0"/>
            </a:br>
            <a:r>
              <a:rPr lang="en-US" dirty="0"/>
              <a:t>thumbnail</a:t>
            </a:r>
          </a:p>
        </p:txBody>
      </p:sp>
      <p:sp>
        <p:nvSpPr>
          <p:cNvPr id="86" name="Text Placeholder 70"/>
          <p:cNvSpPr>
            <a:spLocks noGrp="1"/>
          </p:cNvSpPr>
          <p:nvPr>
            <p:ph type="body" sz="quarter" idx="126" hasCustomPrompt="1"/>
          </p:nvPr>
        </p:nvSpPr>
        <p:spPr>
          <a:xfrm>
            <a:off x="6105053" y="2764273"/>
            <a:ext cx="2688809"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87" name="Text Placeholder 70"/>
          <p:cNvSpPr>
            <a:spLocks noGrp="1"/>
          </p:cNvSpPr>
          <p:nvPr>
            <p:ph type="body" sz="quarter" idx="127" hasCustomPrompt="1"/>
          </p:nvPr>
        </p:nvSpPr>
        <p:spPr>
          <a:xfrm>
            <a:off x="6105053" y="2950205"/>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88" name="Text Placeholder 70"/>
          <p:cNvSpPr>
            <a:spLocks noGrp="1"/>
          </p:cNvSpPr>
          <p:nvPr>
            <p:ph type="body" sz="quarter" idx="128" hasCustomPrompt="1"/>
          </p:nvPr>
        </p:nvSpPr>
        <p:spPr>
          <a:xfrm>
            <a:off x="6105053" y="3099204"/>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89" name="Text Placeholder 70"/>
          <p:cNvSpPr>
            <a:spLocks noGrp="1"/>
          </p:cNvSpPr>
          <p:nvPr>
            <p:ph type="body" sz="quarter" idx="129" hasCustomPrompt="1"/>
          </p:nvPr>
        </p:nvSpPr>
        <p:spPr>
          <a:xfrm>
            <a:off x="6105053" y="3248203"/>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90" name="Text Placeholder 70"/>
          <p:cNvSpPr>
            <a:spLocks noGrp="1"/>
          </p:cNvSpPr>
          <p:nvPr>
            <p:ph type="body" sz="quarter" idx="130" hasCustomPrompt="1"/>
          </p:nvPr>
        </p:nvSpPr>
        <p:spPr>
          <a:xfrm>
            <a:off x="6105053" y="3397202"/>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1" name="Text Placeholder 70"/>
          <p:cNvSpPr>
            <a:spLocks noGrp="1"/>
          </p:cNvSpPr>
          <p:nvPr>
            <p:ph type="body" sz="quarter" idx="131" hasCustomPrompt="1"/>
          </p:nvPr>
        </p:nvSpPr>
        <p:spPr>
          <a:xfrm>
            <a:off x="6105053" y="3546198"/>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all lower case</a:t>
            </a:r>
            <a:endParaRPr lang="en-US" dirty="0"/>
          </a:p>
        </p:txBody>
      </p:sp>
      <p:sp>
        <p:nvSpPr>
          <p:cNvPr id="92" name="Text Placeholder 2"/>
          <p:cNvSpPr>
            <a:spLocks noGrp="1"/>
          </p:cNvSpPr>
          <p:nvPr>
            <p:ph type="body" sz="quarter" idx="132" hasCustomPrompt="1"/>
          </p:nvPr>
        </p:nvSpPr>
        <p:spPr>
          <a:xfrm>
            <a:off x="6105053" y="3806826"/>
            <a:ext cx="2705100" cy="2365375"/>
          </a:xfrm>
          <a:prstGeom prst="rect">
            <a:avLst/>
          </a:prstGeom>
        </p:spPr>
        <p:txBody>
          <a:bodyPr lIns="0" tIns="0" rIns="228600" bIns="0"/>
          <a:lstStyle>
            <a:lvl1pPr marL="0" indent="0">
              <a:buNone/>
              <a:defRPr sz="9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9 pt.</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9 pt.</a:t>
            </a:r>
          </a:p>
        </p:txBody>
      </p:sp>
      <p:sp>
        <p:nvSpPr>
          <p:cNvPr id="93" name="Picture Placeholder 4"/>
          <p:cNvSpPr>
            <a:spLocks noGrp="1"/>
          </p:cNvSpPr>
          <p:nvPr>
            <p:ph type="pic" sz="quarter" idx="133" hasCustomPrompt="1"/>
          </p:nvPr>
        </p:nvSpPr>
        <p:spPr>
          <a:xfrm>
            <a:off x="8816071" y="1268513"/>
            <a:ext cx="1371600" cy="1371600"/>
          </a:xfrm>
          <a:prstGeom prst="rect">
            <a:avLst/>
          </a:prstGeom>
          <a:noFill/>
        </p:spPr>
        <p:txBody>
          <a:bodyPr lIns="0" tIns="0" rIns="0" bIns="0" anchor="ctr" anchorCtr="0"/>
          <a:lstStyle>
            <a:lvl1pPr marL="0" indent="0" algn="ctr">
              <a:spcBef>
                <a:spcPts val="0"/>
              </a:spcBef>
              <a:buNone/>
              <a:defRPr sz="1200" b="1">
                <a:solidFill>
                  <a:schemeClr val="bg2"/>
                </a:solidFill>
              </a:defRPr>
            </a:lvl1pPr>
          </a:lstStyle>
          <a:p>
            <a:r>
              <a:rPr lang="en-US" dirty="0"/>
              <a:t>Click to</a:t>
            </a:r>
            <a:br>
              <a:rPr lang="en-US" dirty="0"/>
            </a:br>
            <a:r>
              <a:rPr lang="en-US" dirty="0"/>
              <a:t>insert </a:t>
            </a:r>
            <a:br>
              <a:rPr lang="en-US" dirty="0"/>
            </a:br>
            <a:r>
              <a:rPr lang="en-US" dirty="0"/>
              <a:t>portrait</a:t>
            </a:r>
            <a:br>
              <a:rPr lang="en-US" dirty="0"/>
            </a:br>
            <a:r>
              <a:rPr lang="en-US" dirty="0"/>
              <a:t>thumbnail</a:t>
            </a:r>
          </a:p>
        </p:txBody>
      </p:sp>
      <p:sp>
        <p:nvSpPr>
          <p:cNvPr id="94" name="Text Placeholder 70"/>
          <p:cNvSpPr>
            <a:spLocks noGrp="1"/>
          </p:cNvSpPr>
          <p:nvPr>
            <p:ph type="body" sz="quarter" idx="134" hasCustomPrompt="1"/>
          </p:nvPr>
        </p:nvSpPr>
        <p:spPr>
          <a:xfrm>
            <a:off x="8816071" y="2764273"/>
            <a:ext cx="2688809" cy="166328"/>
          </a:xfrm>
          <a:prstGeom prst="rect">
            <a:avLst/>
          </a:prstGeom>
        </p:spPr>
        <p:txBody>
          <a:bodyPr wrap="square" lIns="0" tIns="0" rIns="137160" bIns="27432">
            <a:spAutoFit/>
          </a:bodyPr>
          <a:lstStyle>
            <a:lvl1pPr marL="0" indent="0">
              <a:buNone/>
              <a:defRPr sz="1001" b="1" baseline="0">
                <a:solidFill>
                  <a:schemeClr val="tx1"/>
                </a:solidFill>
              </a:defRPr>
            </a:lvl1pPr>
          </a:lstStyle>
          <a:p>
            <a:r>
              <a:rPr lang="en-US" dirty="0"/>
              <a:t>First A. Last 10 pt. Bold</a:t>
            </a:r>
          </a:p>
        </p:txBody>
      </p:sp>
      <p:sp>
        <p:nvSpPr>
          <p:cNvPr id="95" name="Text Placeholder 70"/>
          <p:cNvSpPr>
            <a:spLocks noGrp="1"/>
          </p:cNvSpPr>
          <p:nvPr>
            <p:ph type="body" sz="quarter" idx="135" hasCustomPrompt="1"/>
          </p:nvPr>
        </p:nvSpPr>
        <p:spPr>
          <a:xfrm>
            <a:off x="8816071" y="2950205"/>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Title 8 pt.</a:t>
            </a:r>
          </a:p>
        </p:txBody>
      </p:sp>
      <p:sp>
        <p:nvSpPr>
          <p:cNvPr id="96" name="Text Placeholder 70"/>
          <p:cNvSpPr>
            <a:spLocks noGrp="1"/>
          </p:cNvSpPr>
          <p:nvPr>
            <p:ph type="body" sz="quarter" idx="136" hasCustomPrompt="1"/>
          </p:nvPr>
        </p:nvSpPr>
        <p:spPr>
          <a:xfrm>
            <a:off x="8816071" y="3099204"/>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Practice Group/Department 8 pt.</a:t>
            </a:r>
            <a:endParaRPr lang="en-US" dirty="0"/>
          </a:p>
        </p:txBody>
      </p:sp>
      <p:sp>
        <p:nvSpPr>
          <p:cNvPr id="97" name="Text Placeholder 70"/>
          <p:cNvSpPr>
            <a:spLocks noGrp="1"/>
          </p:cNvSpPr>
          <p:nvPr>
            <p:ph type="body" sz="quarter" idx="137" hasCustomPrompt="1"/>
          </p:nvPr>
        </p:nvSpPr>
        <p:spPr>
          <a:xfrm>
            <a:off x="8816071" y="3248203"/>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Office/City 8 pt.</a:t>
            </a:r>
            <a:endParaRPr lang="en-US" dirty="0"/>
          </a:p>
        </p:txBody>
      </p:sp>
      <p:sp>
        <p:nvSpPr>
          <p:cNvPr id="98" name="Text Placeholder 70"/>
          <p:cNvSpPr>
            <a:spLocks noGrp="1"/>
          </p:cNvSpPr>
          <p:nvPr>
            <p:ph type="body" sz="quarter" idx="138" hasCustomPrompt="1"/>
          </p:nvPr>
        </p:nvSpPr>
        <p:spPr>
          <a:xfrm>
            <a:off x="8816071" y="3397202"/>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dirty="0"/>
              <a:t>+1 555 123 4567 8 pt.</a:t>
            </a:r>
          </a:p>
        </p:txBody>
      </p:sp>
      <p:sp>
        <p:nvSpPr>
          <p:cNvPr id="99" name="Text Placeholder 70"/>
          <p:cNvSpPr>
            <a:spLocks noGrp="1"/>
          </p:cNvSpPr>
          <p:nvPr>
            <p:ph type="body" sz="quarter" idx="139" hasCustomPrompt="1"/>
          </p:nvPr>
        </p:nvSpPr>
        <p:spPr>
          <a:xfrm>
            <a:off x="8816071" y="3546198"/>
            <a:ext cx="2688809" cy="129266"/>
          </a:xfrm>
          <a:prstGeom prst="rect">
            <a:avLst/>
          </a:prstGeom>
        </p:spPr>
        <p:txBody>
          <a:bodyPr wrap="square" lIns="0" tIns="0" rIns="137160" bIns="18288">
            <a:spAutoFit/>
          </a:bodyPr>
          <a:lstStyle>
            <a:lvl1pPr marL="0" indent="0">
              <a:buNone/>
              <a:defRPr sz="800" b="0" baseline="0">
                <a:solidFill>
                  <a:schemeClr val="tx1"/>
                </a:solidFill>
              </a:defRPr>
            </a:lvl1pPr>
          </a:lstStyle>
          <a:p>
            <a:r>
              <a:rPr lang="en-US"/>
              <a:t>first.last@faegredrinker.com 8 pt. all lower case</a:t>
            </a:r>
            <a:endParaRPr lang="en-US" dirty="0"/>
          </a:p>
        </p:txBody>
      </p:sp>
      <p:sp>
        <p:nvSpPr>
          <p:cNvPr id="100" name="Text Placeholder 2"/>
          <p:cNvSpPr>
            <a:spLocks noGrp="1"/>
          </p:cNvSpPr>
          <p:nvPr>
            <p:ph type="body" sz="quarter" idx="140" hasCustomPrompt="1"/>
          </p:nvPr>
        </p:nvSpPr>
        <p:spPr>
          <a:xfrm>
            <a:off x="8816071" y="3806826"/>
            <a:ext cx="2705100" cy="2365375"/>
          </a:xfrm>
          <a:prstGeom prst="rect">
            <a:avLst/>
          </a:prstGeom>
        </p:spPr>
        <p:txBody>
          <a:bodyPr lIns="0" tIns="0" rIns="228600" bIns="0"/>
          <a:lstStyle>
            <a:lvl1pPr marL="0" indent="0">
              <a:buNone/>
              <a:defRPr sz="9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9 pt.</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9 pt.</a:t>
            </a:r>
          </a:p>
        </p:txBody>
      </p:sp>
      <p:sp>
        <p:nvSpPr>
          <p:cNvPr id="103" name="Picture Placeholder 147"/>
          <p:cNvSpPr>
            <a:spLocks noGrp="1"/>
          </p:cNvSpPr>
          <p:nvPr>
            <p:ph type="pic" sz="quarter" idx="249" hasCustomPrompt="1"/>
          </p:nvPr>
        </p:nvSpPr>
        <p:spPr>
          <a:xfrm>
            <a:off x="0" y="0"/>
            <a:ext cx="12192000" cy="488950"/>
          </a:xfrm>
          <a:prstGeom prst="rect">
            <a:avLst/>
          </a:prstGeom>
          <a:solidFill>
            <a:schemeClr val="bg2"/>
          </a:solidFill>
        </p:spPr>
        <p:txBody>
          <a:bodyPr anchor="ctr" anchorCtr="0"/>
          <a:lstStyle>
            <a:lvl1pPr marL="0" indent="0" algn="ctr">
              <a:buNone/>
              <a:defRPr sz="1001" b="1">
                <a:solidFill>
                  <a:schemeClr val="bg1"/>
                </a:solidFill>
              </a:defRPr>
            </a:lvl1pPr>
          </a:lstStyle>
          <a:p>
            <a:r>
              <a:rPr lang="en-US" dirty="0"/>
              <a:t>Click to insert image</a:t>
            </a:r>
          </a:p>
        </p:txBody>
      </p:sp>
    </p:spTree>
    <p:extLst>
      <p:ext uri="{BB962C8B-B14F-4D97-AF65-F5344CB8AC3E}">
        <p14:creationId xmlns:p14="http://schemas.microsoft.com/office/powerpoint/2010/main" val="60907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792">
          <p15:clr>
            <a:srgbClr val="FBAE40"/>
          </p15:clr>
        </p15:guide>
      </p15:sldGuideLst>
    </p:ext>
  </p:extLs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People: 6 Total Right Feagre Drink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userDrawn="1"/>
        </p:nvSpPr>
        <p:spPr>
          <a:xfrm>
            <a:off x="4076700" y="0"/>
            <a:ext cx="81153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8" name="Rectangle 47"/>
          <p:cNvSpPr/>
          <p:nvPr userDrawn="1"/>
        </p:nvSpPr>
        <p:spPr>
          <a:xfrm>
            <a:off x="8054236" y="5714"/>
            <a:ext cx="4137762" cy="6257925"/>
          </a:xfrm>
          <a:prstGeom prst="rect">
            <a:avLst/>
          </a:prstGeom>
          <a:blipFill dpi="0" rotWithShape="1">
            <a:blip r:embed="rId3">
              <a:alphaModFix amt="3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9" name="Text Placeholder 2"/>
          <p:cNvSpPr>
            <a:spLocks noGrp="1"/>
          </p:cNvSpPr>
          <p:nvPr>
            <p:ph type="body" sz="quarter" idx="287" hasCustomPrompt="1"/>
          </p:nvPr>
        </p:nvSpPr>
        <p:spPr>
          <a:xfrm>
            <a:off x="0" y="1474157"/>
            <a:ext cx="4078224" cy="3314700"/>
          </a:xfrm>
          <a:prstGeom prst="rect">
            <a:avLst/>
          </a:prstGeom>
          <a:gradFill>
            <a:gsLst>
              <a:gs pos="15000">
                <a:schemeClr val="accent1">
                  <a:alpha val="90000"/>
                </a:schemeClr>
              </a:gs>
              <a:gs pos="85000">
                <a:schemeClr val="tx1">
                  <a:alpha val="85000"/>
                </a:schemeClr>
              </a:gs>
            </a:gsLst>
            <a:lin ang="2160000" scaled="0"/>
          </a:gradFill>
        </p:spPr>
        <p:txBody>
          <a:bodyPr lIns="685800" tIns="685800" rIns="457200" bIns="685800" anchor="ctr" anchorCtr="0"/>
          <a:lstStyle>
            <a:lvl1pPr marL="0" indent="0">
              <a:buFontTx/>
              <a:buNone/>
              <a:defRPr sz="3600" b="1">
                <a:solidFill>
                  <a:schemeClr val="bg1"/>
                </a:solidFill>
              </a:defRPr>
            </a:lvl1pPr>
            <a:lvl2pPr marL="0" indent="0">
              <a:buFontTx/>
              <a:buNone/>
              <a:defRPr sz="1600">
                <a:solidFill>
                  <a:schemeClr val="accent5"/>
                </a:solidFill>
              </a:defRPr>
            </a:lvl2pPr>
            <a:lvl3pPr marL="0" indent="0">
              <a:buFont typeface="Arial" panose="020B0604020202020204" pitchFamily="34" charset="0"/>
              <a:buNone/>
              <a:defRPr sz="1600">
                <a:solidFill>
                  <a:schemeClr val="accent5"/>
                </a:solidFill>
              </a:defRPr>
            </a:lvl3pPr>
            <a:lvl4pPr marL="0" indent="0">
              <a:buFont typeface="Arial" panose="020B0604020202020204" pitchFamily="34" charset="0"/>
              <a:buNone/>
              <a:defRPr sz="1600">
                <a:solidFill>
                  <a:schemeClr val="accent5"/>
                </a:solidFill>
              </a:defRPr>
            </a:lvl4pPr>
            <a:lvl5pPr marL="0" indent="0">
              <a:buFont typeface="Arial" panose="020B0604020202020204" pitchFamily="34" charset="0"/>
              <a:buNone/>
              <a:defRPr sz="1600">
                <a:solidFill>
                  <a:schemeClr val="accent5"/>
                </a:solidFill>
              </a:defRPr>
            </a:lvl5pPr>
            <a:lvl6pPr marL="0" indent="0">
              <a:buNone/>
              <a:defRPr sz="1600">
                <a:solidFill>
                  <a:schemeClr val="accent5"/>
                </a:solidFill>
              </a:defRPr>
            </a:lvl6pPr>
            <a:lvl7pPr marL="0" indent="0">
              <a:buNone/>
              <a:defRPr sz="1600">
                <a:solidFill>
                  <a:schemeClr val="accent5"/>
                </a:solidFill>
              </a:defRPr>
            </a:lvl7pPr>
            <a:lvl8pPr marL="0" indent="0">
              <a:buNone/>
              <a:defRPr sz="1600">
                <a:solidFill>
                  <a:schemeClr val="accent5"/>
                </a:solidFill>
              </a:defRPr>
            </a:lvl8pPr>
            <a:lvl9pPr marL="0" indent="0">
              <a:buNone/>
              <a:defRPr sz="1600">
                <a:solidFill>
                  <a:schemeClr val="accent5"/>
                </a:solidFill>
              </a:defRPr>
            </a:lvl9pPr>
          </a:lstStyle>
          <a:p>
            <a:pPr lvl="0"/>
            <a:r>
              <a:rPr lang="en-US" dirty="0"/>
              <a:t>Meet the team 36 pt. Bold</a:t>
            </a:r>
          </a:p>
          <a:p>
            <a:pPr lvl="1"/>
            <a:r>
              <a:rPr lang="en-US" dirty="0"/>
              <a:t>Click “Increase List Level” to produce this style </a:t>
            </a:r>
            <a:r>
              <a:rPr lang="en-US"/>
              <a:t>subhead </a:t>
            </a:r>
            <a:br>
              <a:rPr lang="en-US"/>
            </a:br>
            <a:r>
              <a:rPr lang="en-US"/>
              <a:t>16 pt.</a:t>
            </a:r>
          </a:p>
        </p:txBody>
      </p:sp>
      <p:sp>
        <p:nvSpPr>
          <p:cNvPr id="4" name="Picture Placeholder 4"/>
          <p:cNvSpPr>
            <a:spLocks noGrp="1"/>
          </p:cNvSpPr>
          <p:nvPr>
            <p:ph type="pic" sz="quarter" idx="10" hasCustomPrompt="1"/>
          </p:nvPr>
        </p:nvSpPr>
        <p:spPr>
          <a:xfrm>
            <a:off x="4610104"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 name="Text Placeholder 70"/>
          <p:cNvSpPr>
            <a:spLocks noGrp="1"/>
          </p:cNvSpPr>
          <p:nvPr>
            <p:ph type="body" sz="quarter" idx="14" hasCustomPrompt="1"/>
          </p:nvPr>
        </p:nvSpPr>
        <p:spPr>
          <a:xfrm>
            <a:off x="4610104"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6" name="Text Placeholder 70"/>
          <p:cNvSpPr>
            <a:spLocks noGrp="1"/>
          </p:cNvSpPr>
          <p:nvPr>
            <p:ph type="body" sz="quarter" idx="15" hasCustomPrompt="1"/>
          </p:nvPr>
        </p:nvSpPr>
        <p:spPr>
          <a:xfrm>
            <a:off x="4610104"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8" name="Text Placeholder 70"/>
          <p:cNvSpPr>
            <a:spLocks noGrp="1"/>
          </p:cNvSpPr>
          <p:nvPr>
            <p:ph type="body" sz="quarter" idx="16" hasCustomPrompt="1"/>
          </p:nvPr>
        </p:nvSpPr>
        <p:spPr>
          <a:xfrm>
            <a:off x="4610104"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9" name="Text Placeholder 70"/>
          <p:cNvSpPr>
            <a:spLocks noGrp="1"/>
          </p:cNvSpPr>
          <p:nvPr>
            <p:ph type="body" sz="quarter" idx="17" hasCustomPrompt="1"/>
          </p:nvPr>
        </p:nvSpPr>
        <p:spPr>
          <a:xfrm>
            <a:off x="4610104"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4610104"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3" name="Text Placeholder 70"/>
          <p:cNvSpPr>
            <a:spLocks noGrp="1"/>
          </p:cNvSpPr>
          <p:nvPr>
            <p:ph type="body" sz="quarter" idx="115" hasCustomPrompt="1"/>
          </p:nvPr>
        </p:nvSpPr>
        <p:spPr>
          <a:xfrm>
            <a:off x="4610104"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first.last@faegredrinker.com 9 </a:t>
            </a:r>
            <a:r>
              <a:rPr lang="en-US"/>
              <a:t>pt. (lc)</a:t>
            </a:r>
            <a:endParaRPr lang="en-US" dirty="0"/>
          </a:p>
        </p:txBody>
      </p:sp>
      <p:sp>
        <p:nvSpPr>
          <p:cNvPr id="168" name="Picture Placeholder 4"/>
          <p:cNvSpPr>
            <a:spLocks noGrp="1"/>
          </p:cNvSpPr>
          <p:nvPr>
            <p:ph type="pic" sz="quarter" idx="251" hasCustomPrompt="1"/>
          </p:nvPr>
        </p:nvSpPr>
        <p:spPr>
          <a:xfrm>
            <a:off x="6915154"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69" name="Text Placeholder 70"/>
          <p:cNvSpPr>
            <a:spLocks noGrp="1"/>
          </p:cNvSpPr>
          <p:nvPr>
            <p:ph type="body" sz="quarter" idx="252" hasCustomPrompt="1"/>
          </p:nvPr>
        </p:nvSpPr>
        <p:spPr>
          <a:xfrm>
            <a:off x="6915154"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70" name="Text Placeholder 70"/>
          <p:cNvSpPr>
            <a:spLocks noGrp="1"/>
          </p:cNvSpPr>
          <p:nvPr>
            <p:ph type="body" sz="quarter" idx="253" hasCustomPrompt="1"/>
          </p:nvPr>
        </p:nvSpPr>
        <p:spPr>
          <a:xfrm>
            <a:off x="6915154"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71" name="Text Placeholder 70"/>
          <p:cNvSpPr>
            <a:spLocks noGrp="1"/>
          </p:cNvSpPr>
          <p:nvPr>
            <p:ph type="body" sz="quarter" idx="254" hasCustomPrompt="1"/>
          </p:nvPr>
        </p:nvSpPr>
        <p:spPr>
          <a:xfrm>
            <a:off x="6915154"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72" name="Text Placeholder 70"/>
          <p:cNvSpPr>
            <a:spLocks noGrp="1"/>
          </p:cNvSpPr>
          <p:nvPr>
            <p:ph type="body" sz="quarter" idx="255" hasCustomPrompt="1"/>
          </p:nvPr>
        </p:nvSpPr>
        <p:spPr>
          <a:xfrm>
            <a:off x="6915154"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73" name="Text Placeholder 70"/>
          <p:cNvSpPr>
            <a:spLocks noGrp="1"/>
          </p:cNvSpPr>
          <p:nvPr>
            <p:ph type="body" sz="quarter" idx="256" hasCustomPrompt="1"/>
          </p:nvPr>
        </p:nvSpPr>
        <p:spPr>
          <a:xfrm>
            <a:off x="6915154"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74" name="Text Placeholder 70"/>
          <p:cNvSpPr>
            <a:spLocks noGrp="1"/>
          </p:cNvSpPr>
          <p:nvPr>
            <p:ph type="body" sz="quarter" idx="257" hasCustomPrompt="1"/>
          </p:nvPr>
        </p:nvSpPr>
        <p:spPr>
          <a:xfrm>
            <a:off x="6915154"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75" name="Picture Placeholder 4"/>
          <p:cNvSpPr>
            <a:spLocks noGrp="1"/>
          </p:cNvSpPr>
          <p:nvPr>
            <p:ph type="pic" sz="quarter" idx="258" hasCustomPrompt="1"/>
          </p:nvPr>
        </p:nvSpPr>
        <p:spPr>
          <a:xfrm>
            <a:off x="9220203"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76" name="Text Placeholder 70"/>
          <p:cNvSpPr>
            <a:spLocks noGrp="1"/>
          </p:cNvSpPr>
          <p:nvPr>
            <p:ph type="body" sz="quarter" idx="259" hasCustomPrompt="1"/>
          </p:nvPr>
        </p:nvSpPr>
        <p:spPr>
          <a:xfrm>
            <a:off x="9220203"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77" name="Text Placeholder 70"/>
          <p:cNvSpPr>
            <a:spLocks noGrp="1"/>
          </p:cNvSpPr>
          <p:nvPr>
            <p:ph type="body" sz="quarter" idx="260" hasCustomPrompt="1"/>
          </p:nvPr>
        </p:nvSpPr>
        <p:spPr>
          <a:xfrm>
            <a:off x="9220203"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78" name="Text Placeholder 70"/>
          <p:cNvSpPr>
            <a:spLocks noGrp="1"/>
          </p:cNvSpPr>
          <p:nvPr>
            <p:ph type="body" sz="quarter" idx="261" hasCustomPrompt="1"/>
          </p:nvPr>
        </p:nvSpPr>
        <p:spPr>
          <a:xfrm>
            <a:off x="9220203"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79" name="Text Placeholder 70"/>
          <p:cNvSpPr>
            <a:spLocks noGrp="1"/>
          </p:cNvSpPr>
          <p:nvPr>
            <p:ph type="body" sz="quarter" idx="262" hasCustomPrompt="1"/>
          </p:nvPr>
        </p:nvSpPr>
        <p:spPr>
          <a:xfrm>
            <a:off x="9220203"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80" name="Text Placeholder 70"/>
          <p:cNvSpPr>
            <a:spLocks noGrp="1"/>
          </p:cNvSpPr>
          <p:nvPr>
            <p:ph type="body" sz="quarter" idx="263" hasCustomPrompt="1"/>
          </p:nvPr>
        </p:nvSpPr>
        <p:spPr>
          <a:xfrm>
            <a:off x="9220203"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81" name="Text Placeholder 70"/>
          <p:cNvSpPr>
            <a:spLocks noGrp="1"/>
          </p:cNvSpPr>
          <p:nvPr>
            <p:ph type="body" sz="quarter" idx="264" hasCustomPrompt="1"/>
          </p:nvPr>
        </p:nvSpPr>
        <p:spPr>
          <a:xfrm>
            <a:off x="9220203"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82" name="Picture Placeholder 4"/>
          <p:cNvSpPr>
            <a:spLocks noGrp="1"/>
          </p:cNvSpPr>
          <p:nvPr>
            <p:ph type="pic" sz="quarter" idx="265" hasCustomPrompt="1"/>
          </p:nvPr>
        </p:nvSpPr>
        <p:spPr>
          <a:xfrm>
            <a:off x="4610101"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83" name="Text Placeholder 70"/>
          <p:cNvSpPr>
            <a:spLocks noGrp="1"/>
          </p:cNvSpPr>
          <p:nvPr>
            <p:ph type="body" sz="quarter" idx="266" hasCustomPrompt="1"/>
          </p:nvPr>
        </p:nvSpPr>
        <p:spPr>
          <a:xfrm>
            <a:off x="4610101"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84" name="Text Placeholder 70"/>
          <p:cNvSpPr>
            <a:spLocks noGrp="1"/>
          </p:cNvSpPr>
          <p:nvPr>
            <p:ph type="body" sz="quarter" idx="267" hasCustomPrompt="1"/>
          </p:nvPr>
        </p:nvSpPr>
        <p:spPr>
          <a:xfrm>
            <a:off x="4610101"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85" name="Text Placeholder 70"/>
          <p:cNvSpPr>
            <a:spLocks noGrp="1"/>
          </p:cNvSpPr>
          <p:nvPr>
            <p:ph type="body" sz="quarter" idx="268" hasCustomPrompt="1"/>
          </p:nvPr>
        </p:nvSpPr>
        <p:spPr>
          <a:xfrm>
            <a:off x="4610101"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86" name="Text Placeholder 70"/>
          <p:cNvSpPr>
            <a:spLocks noGrp="1"/>
          </p:cNvSpPr>
          <p:nvPr>
            <p:ph type="body" sz="quarter" idx="269" hasCustomPrompt="1"/>
          </p:nvPr>
        </p:nvSpPr>
        <p:spPr>
          <a:xfrm>
            <a:off x="4610101"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87" name="Text Placeholder 70"/>
          <p:cNvSpPr>
            <a:spLocks noGrp="1"/>
          </p:cNvSpPr>
          <p:nvPr>
            <p:ph type="body" sz="quarter" idx="270" hasCustomPrompt="1"/>
          </p:nvPr>
        </p:nvSpPr>
        <p:spPr>
          <a:xfrm>
            <a:off x="4610101"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88" name="Text Placeholder 70"/>
          <p:cNvSpPr>
            <a:spLocks noGrp="1"/>
          </p:cNvSpPr>
          <p:nvPr>
            <p:ph type="body" sz="quarter" idx="271" hasCustomPrompt="1"/>
          </p:nvPr>
        </p:nvSpPr>
        <p:spPr>
          <a:xfrm>
            <a:off x="4610101"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89" name="Picture Placeholder 4"/>
          <p:cNvSpPr>
            <a:spLocks noGrp="1"/>
          </p:cNvSpPr>
          <p:nvPr>
            <p:ph type="pic" sz="quarter" idx="272" hasCustomPrompt="1"/>
          </p:nvPr>
        </p:nvSpPr>
        <p:spPr>
          <a:xfrm>
            <a:off x="6915151"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90" name="Text Placeholder 70"/>
          <p:cNvSpPr>
            <a:spLocks noGrp="1"/>
          </p:cNvSpPr>
          <p:nvPr>
            <p:ph type="body" sz="quarter" idx="273" hasCustomPrompt="1"/>
          </p:nvPr>
        </p:nvSpPr>
        <p:spPr>
          <a:xfrm>
            <a:off x="6915151"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91" name="Text Placeholder 70"/>
          <p:cNvSpPr>
            <a:spLocks noGrp="1"/>
          </p:cNvSpPr>
          <p:nvPr>
            <p:ph type="body" sz="quarter" idx="274" hasCustomPrompt="1"/>
          </p:nvPr>
        </p:nvSpPr>
        <p:spPr>
          <a:xfrm>
            <a:off x="6915151"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92" name="Text Placeholder 70"/>
          <p:cNvSpPr>
            <a:spLocks noGrp="1"/>
          </p:cNvSpPr>
          <p:nvPr>
            <p:ph type="body" sz="quarter" idx="275" hasCustomPrompt="1"/>
          </p:nvPr>
        </p:nvSpPr>
        <p:spPr>
          <a:xfrm>
            <a:off x="6915151"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93" name="Text Placeholder 70"/>
          <p:cNvSpPr>
            <a:spLocks noGrp="1"/>
          </p:cNvSpPr>
          <p:nvPr>
            <p:ph type="body" sz="quarter" idx="276" hasCustomPrompt="1"/>
          </p:nvPr>
        </p:nvSpPr>
        <p:spPr>
          <a:xfrm>
            <a:off x="6915151"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94" name="Text Placeholder 70"/>
          <p:cNvSpPr>
            <a:spLocks noGrp="1"/>
          </p:cNvSpPr>
          <p:nvPr>
            <p:ph type="body" sz="quarter" idx="277" hasCustomPrompt="1"/>
          </p:nvPr>
        </p:nvSpPr>
        <p:spPr>
          <a:xfrm>
            <a:off x="6915151"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95" name="Text Placeholder 70"/>
          <p:cNvSpPr>
            <a:spLocks noGrp="1"/>
          </p:cNvSpPr>
          <p:nvPr>
            <p:ph type="body" sz="quarter" idx="278" hasCustomPrompt="1"/>
          </p:nvPr>
        </p:nvSpPr>
        <p:spPr>
          <a:xfrm>
            <a:off x="6915151"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96" name="Picture Placeholder 4"/>
          <p:cNvSpPr>
            <a:spLocks noGrp="1"/>
          </p:cNvSpPr>
          <p:nvPr>
            <p:ph type="pic" sz="quarter" idx="279" hasCustomPrompt="1"/>
          </p:nvPr>
        </p:nvSpPr>
        <p:spPr>
          <a:xfrm>
            <a:off x="9220202"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97" name="Text Placeholder 70"/>
          <p:cNvSpPr>
            <a:spLocks noGrp="1"/>
          </p:cNvSpPr>
          <p:nvPr>
            <p:ph type="body" sz="quarter" idx="280" hasCustomPrompt="1"/>
          </p:nvPr>
        </p:nvSpPr>
        <p:spPr>
          <a:xfrm>
            <a:off x="9220202"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98" name="Text Placeholder 70"/>
          <p:cNvSpPr>
            <a:spLocks noGrp="1"/>
          </p:cNvSpPr>
          <p:nvPr>
            <p:ph type="body" sz="quarter" idx="281" hasCustomPrompt="1"/>
          </p:nvPr>
        </p:nvSpPr>
        <p:spPr>
          <a:xfrm>
            <a:off x="9220202"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99" name="Text Placeholder 70"/>
          <p:cNvSpPr>
            <a:spLocks noGrp="1"/>
          </p:cNvSpPr>
          <p:nvPr>
            <p:ph type="body" sz="quarter" idx="282" hasCustomPrompt="1"/>
          </p:nvPr>
        </p:nvSpPr>
        <p:spPr>
          <a:xfrm>
            <a:off x="9220202"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200" name="Text Placeholder 70"/>
          <p:cNvSpPr>
            <a:spLocks noGrp="1"/>
          </p:cNvSpPr>
          <p:nvPr>
            <p:ph type="body" sz="quarter" idx="283" hasCustomPrompt="1"/>
          </p:nvPr>
        </p:nvSpPr>
        <p:spPr>
          <a:xfrm>
            <a:off x="9220202"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201" name="Text Placeholder 70"/>
          <p:cNvSpPr>
            <a:spLocks noGrp="1"/>
          </p:cNvSpPr>
          <p:nvPr>
            <p:ph type="body" sz="quarter" idx="284" hasCustomPrompt="1"/>
          </p:nvPr>
        </p:nvSpPr>
        <p:spPr>
          <a:xfrm>
            <a:off x="9220202"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202" name="Text Placeholder 70"/>
          <p:cNvSpPr>
            <a:spLocks noGrp="1"/>
          </p:cNvSpPr>
          <p:nvPr>
            <p:ph type="body" sz="quarter" idx="285" hasCustomPrompt="1"/>
          </p:nvPr>
        </p:nvSpPr>
        <p:spPr>
          <a:xfrm>
            <a:off x="9220202"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Tree>
    <p:extLst>
      <p:ext uri="{BB962C8B-B14F-4D97-AF65-F5344CB8AC3E}">
        <p14:creationId xmlns:p14="http://schemas.microsoft.com/office/powerpoint/2010/main" val="29655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People: 6 Total Right Chartre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userDrawn="1"/>
        </p:nvSpPr>
        <p:spPr>
          <a:xfrm>
            <a:off x="4076700" y="0"/>
            <a:ext cx="81153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3" name="Rectangle 92"/>
          <p:cNvSpPr/>
          <p:nvPr userDrawn="1"/>
        </p:nvSpPr>
        <p:spPr>
          <a:xfrm>
            <a:off x="8054236" y="5714"/>
            <a:ext cx="4137762" cy="6257925"/>
          </a:xfrm>
          <a:prstGeom prst="rect">
            <a:avLst/>
          </a:prstGeom>
          <a:blipFill dpi="0" rotWithShape="1">
            <a:blip r:embed="rId3">
              <a:alphaModFix amt="3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9" name="Text Placeholder 2"/>
          <p:cNvSpPr>
            <a:spLocks noGrp="1"/>
          </p:cNvSpPr>
          <p:nvPr>
            <p:ph type="body" sz="quarter" idx="287" hasCustomPrompt="1"/>
          </p:nvPr>
        </p:nvSpPr>
        <p:spPr>
          <a:xfrm>
            <a:off x="0" y="1474157"/>
            <a:ext cx="4078224" cy="3314700"/>
          </a:xfrm>
          <a:prstGeom prst="rect">
            <a:avLst/>
          </a:prstGeom>
          <a:gradFill>
            <a:gsLst>
              <a:gs pos="15000">
                <a:schemeClr val="accent5">
                  <a:alpha val="90000"/>
                </a:schemeClr>
              </a:gs>
              <a:gs pos="85000">
                <a:srgbClr val="4B8A00">
                  <a:alpha val="90000"/>
                </a:srgbClr>
              </a:gs>
            </a:gsLst>
            <a:lin ang="2160000" scaled="0"/>
          </a:gradFill>
        </p:spPr>
        <p:txBody>
          <a:bodyPr lIns="685800" tIns="685800" rIns="457200" bIns="685800" anchor="ctr" anchorCtr="0"/>
          <a:lstStyle>
            <a:lvl1pPr marL="0" indent="0">
              <a:buFontTx/>
              <a:buNone/>
              <a:defRPr sz="3600" b="1">
                <a:solidFill>
                  <a:schemeClr val="bg1"/>
                </a:solidFill>
              </a:defRPr>
            </a:lvl1pPr>
            <a:lvl2pPr marL="0" indent="0">
              <a:buFontTx/>
              <a:buNone/>
              <a:defRPr sz="1600">
                <a:solidFill>
                  <a:schemeClr val="tx1"/>
                </a:solidFill>
              </a:defRPr>
            </a:lvl2pPr>
            <a:lvl3pPr marL="0" indent="0">
              <a:buFont typeface="Arial" panose="020B0604020202020204" pitchFamily="34" charset="0"/>
              <a:buNone/>
              <a:defRPr sz="1600"/>
            </a:lvl3pPr>
            <a:lvl4pPr marL="0" indent="0">
              <a:buFont typeface="Arial" panose="020B0604020202020204" pitchFamily="34" charset="0"/>
              <a:buNone/>
              <a:defRPr sz="1600"/>
            </a:lvl4pPr>
            <a:lvl5pPr marL="0" indent="0">
              <a:buFont typeface="Arial" panose="020B0604020202020204" pitchFamily="34" charse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Meet the team 36 pt. Bold</a:t>
            </a:r>
          </a:p>
          <a:p>
            <a:pPr lvl="1"/>
            <a:r>
              <a:rPr lang="en-US" dirty="0"/>
              <a:t>Click “Increase List Level” to produce this style </a:t>
            </a:r>
            <a:r>
              <a:rPr lang="en-US"/>
              <a:t>subhead </a:t>
            </a:r>
            <a:br>
              <a:rPr lang="en-US"/>
            </a:br>
            <a:r>
              <a:rPr lang="en-US"/>
              <a:t>16 pt.</a:t>
            </a:r>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48" name="Picture Placeholder 4"/>
          <p:cNvSpPr>
            <a:spLocks noGrp="1"/>
          </p:cNvSpPr>
          <p:nvPr>
            <p:ph type="pic" sz="quarter" idx="10" hasCustomPrompt="1"/>
          </p:nvPr>
        </p:nvSpPr>
        <p:spPr>
          <a:xfrm>
            <a:off x="4610104"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0" name="Text Placeholder 70"/>
          <p:cNvSpPr>
            <a:spLocks noGrp="1"/>
          </p:cNvSpPr>
          <p:nvPr>
            <p:ph type="body" sz="quarter" idx="14" hasCustomPrompt="1"/>
          </p:nvPr>
        </p:nvSpPr>
        <p:spPr>
          <a:xfrm>
            <a:off x="4610104"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51" name="Text Placeholder 70"/>
          <p:cNvSpPr>
            <a:spLocks noGrp="1"/>
          </p:cNvSpPr>
          <p:nvPr>
            <p:ph type="body" sz="quarter" idx="15" hasCustomPrompt="1"/>
          </p:nvPr>
        </p:nvSpPr>
        <p:spPr>
          <a:xfrm>
            <a:off x="4610104"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52" name="Text Placeholder 70"/>
          <p:cNvSpPr>
            <a:spLocks noGrp="1"/>
          </p:cNvSpPr>
          <p:nvPr>
            <p:ph type="body" sz="quarter" idx="16" hasCustomPrompt="1"/>
          </p:nvPr>
        </p:nvSpPr>
        <p:spPr>
          <a:xfrm>
            <a:off x="4610104"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53" name="Text Placeholder 70"/>
          <p:cNvSpPr>
            <a:spLocks noGrp="1"/>
          </p:cNvSpPr>
          <p:nvPr>
            <p:ph type="body" sz="quarter" idx="17" hasCustomPrompt="1"/>
          </p:nvPr>
        </p:nvSpPr>
        <p:spPr>
          <a:xfrm>
            <a:off x="4610104"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54" name="Text Placeholder 70"/>
          <p:cNvSpPr>
            <a:spLocks noGrp="1"/>
          </p:cNvSpPr>
          <p:nvPr>
            <p:ph type="body" sz="quarter" idx="114" hasCustomPrompt="1"/>
          </p:nvPr>
        </p:nvSpPr>
        <p:spPr>
          <a:xfrm>
            <a:off x="4610104"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55" name="Text Placeholder 70"/>
          <p:cNvSpPr>
            <a:spLocks noGrp="1"/>
          </p:cNvSpPr>
          <p:nvPr>
            <p:ph type="body" sz="quarter" idx="115" hasCustomPrompt="1"/>
          </p:nvPr>
        </p:nvSpPr>
        <p:spPr>
          <a:xfrm>
            <a:off x="4610104"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56" name="Picture Placeholder 4"/>
          <p:cNvSpPr>
            <a:spLocks noGrp="1"/>
          </p:cNvSpPr>
          <p:nvPr>
            <p:ph type="pic" sz="quarter" idx="251" hasCustomPrompt="1"/>
          </p:nvPr>
        </p:nvSpPr>
        <p:spPr>
          <a:xfrm>
            <a:off x="6915154"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8" name="Text Placeholder 70"/>
          <p:cNvSpPr>
            <a:spLocks noGrp="1"/>
          </p:cNvSpPr>
          <p:nvPr>
            <p:ph type="body" sz="quarter" idx="252" hasCustomPrompt="1"/>
          </p:nvPr>
        </p:nvSpPr>
        <p:spPr>
          <a:xfrm>
            <a:off x="6915154"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59" name="Text Placeholder 70"/>
          <p:cNvSpPr>
            <a:spLocks noGrp="1"/>
          </p:cNvSpPr>
          <p:nvPr>
            <p:ph type="body" sz="quarter" idx="253" hasCustomPrompt="1"/>
          </p:nvPr>
        </p:nvSpPr>
        <p:spPr>
          <a:xfrm>
            <a:off x="6915154"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60" name="Text Placeholder 70"/>
          <p:cNvSpPr>
            <a:spLocks noGrp="1"/>
          </p:cNvSpPr>
          <p:nvPr>
            <p:ph type="body" sz="quarter" idx="254" hasCustomPrompt="1"/>
          </p:nvPr>
        </p:nvSpPr>
        <p:spPr>
          <a:xfrm>
            <a:off x="6915154"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61" name="Text Placeholder 70"/>
          <p:cNvSpPr>
            <a:spLocks noGrp="1"/>
          </p:cNvSpPr>
          <p:nvPr>
            <p:ph type="body" sz="quarter" idx="255" hasCustomPrompt="1"/>
          </p:nvPr>
        </p:nvSpPr>
        <p:spPr>
          <a:xfrm>
            <a:off x="6915154"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62" name="Text Placeholder 70"/>
          <p:cNvSpPr>
            <a:spLocks noGrp="1"/>
          </p:cNvSpPr>
          <p:nvPr>
            <p:ph type="body" sz="quarter" idx="256" hasCustomPrompt="1"/>
          </p:nvPr>
        </p:nvSpPr>
        <p:spPr>
          <a:xfrm>
            <a:off x="6915154"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63" name="Text Placeholder 70"/>
          <p:cNvSpPr>
            <a:spLocks noGrp="1"/>
          </p:cNvSpPr>
          <p:nvPr>
            <p:ph type="body" sz="quarter" idx="257" hasCustomPrompt="1"/>
          </p:nvPr>
        </p:nvSpPr>
        <p:spPr>
          <a:xfrm>
            <a:off x="6915154"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4" name="Picture Placeholder 4"/>
          <p:cNvSpPr>
            <a:spLocks noGrp="1"/>
          </p:cNvSpPr>
          <p:nvPr>
            <p:ph type="pic" sz="quarter" idx="258" hasCustomPrompt="1"/>
          </p:nvPr>
        </p:nvSpPr>
        <p:spPr>
          <a:xfrm>
            <a:off x="9220203"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65" name="Text Placeholder 70"/>
          <p:cNvSpPr>
            <a:spLocks noGrp="1"/>
          </p:cNvSpPr>
          <p:nvPr>
            <p:ph type="body" sz="quarter" idx="259" hasCustomPrompt="1"/>
          </p:nvPr>
        </p:nvSpPr>
        <p:spPr>
          <a:xfrm>
            <a:off x="9220203"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66" name="Text Placeholder 70"/>
          <p:cNvSpPr>
            <a:spLocks noGrp="1"/>
          </p:cNvSpPr>
          <p:nvPr>
            <p:ph type="body" sz="quarter" idx="260" hasCustomPrompt="1"/>
          </p:nvPr>
        </p:nvSpPr>
        <p:spPr>
          <a:xfrm>
            <a:off x="9220203"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67" name="Text Placeholder 70"/>
          <p:cNvSpPr>
            <a:spLocks noGrp="1"/>
          </p:cNvSpPr>
          <p:nvPr>
            <p:ph type="body" sz="quarter" idx="261" hasCustomPrompt="1"/>
          </p:nvPr>
        </p:nvSpPr>
        <p:spPr>
          <a:xfrm>
            <a:off x="9220203"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68" name="Text Placeholder 70"/>
          <p:cNvSpPr>
            <a:spLocks noGrp="1"/>
          </p:cNvSpPr>
          <p:nvPr>
            <p:ph type="body" sz="quarter" idx="262" hasCustomPrompt="1"/>
          </p:nvPr>
        </p:nvSpPr>
        <p:spPr>
          <a:xfrm>
            <a:off x="9220203"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69" name="Text Placeholder 70"/>
          <p:cNvSpPr>
            <a:spLocks noGrp="1"/>
          </p:cNvSpPr>
          <p:nvPr>
            <p:ph type="body" sz="quarter" idx="263" hasCustomPrompt="1"/>
          </p:nvPr>
        </p:nvSpPr>
        <p:spPr>
          <a:xfrm>
            <a:off x="9220203"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70" name="Text Placeholder 70"/>
          <p:cNvSpPr>
            <a:spLocks noGrp="1"/>
          </p:cNvSpPr>
          <p:nvPr>
            <p:ph type="body" sz="quarter" idx="264" hasCustomPrompt="1"/>
          </p:nvPr>
        </p:nvSpPr>
        <p:spPr>
          <a:xfrm>
            <a:off x="9220203"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1" name="Picture Placeholder 4"/>
          <p:cNvSpPr>
            <a:spLocks noGrp="1"/>
          </p:cNvSpPr>
          <p:nvPr>
            <p:ph type="pic" sz="quarter" idx="265" hasCustomPrompt="1"/>
          </p:nvPr>
        </p:nvSpPr>
        <p:spPr>
          <a:xfrm>
            <a:off x="4610101"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72" name="Text Placeholder 70"/>
          <p:cNvSpPr>
            <a:spLocks noGrp="1"/>
          </p:cNvSpPr>
          <p:nvPr>
            <p:ph type="body" sz="quarter" idx="266" hasCustomPrompt="1"/>
          </p:nvPr>
        </p:nvSpPr>
        <p:spPr>
          <a:xfrm>
            <a:off x="4610101"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73" name="Text Placeholder 70"/>
          <p:cNvSpPr>
            <a:spLocks noGrp="1"/>
          </p:cNvSpPr>
          <p:nvPr>
            <p:ph type="body" sz="quarter" idx="267" hasCustomPrompt="1"/>
          </p:nvPr>
        </p:nvSpPr>
        <p:spPr>
          <a:xfrm>
            <a:off x="4610101"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74" name="Text Placeholder 70"/>
          <p:cNvSpPr>
            <a:spLocks noGrp="1"/>
          </p:cNvSpPr>
          <p:nvPr>
            <p:ph type="body" sz="quarter" idx="268" hasCustomPrompt="1"/>
          </p:nvPr>
        </p:nvSpPr>
        <p:spPr>
          <a:xfrm>
            <a:off x="4610101"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75" name="Text Placeholder 70"/>
          <p:cNvSpPr>
            <a:spLocks noGrp="1"/>
          </p:cNvSpPr>
          <p:nvPr>
            <p:ph type="body" sz="quarter" idx="269" hasCustomPrompt="1"/>
          </p:nvPr>
        </p:nvSpPr>
        <p:spPr>
          <a:xfrm>
            <a:off x="4610101"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76" name="Text Placeholder 70"/>
          <p:cNvSpPr>
            <a:spLocks noGrp="1"/>
          </p:cNvSpPr>
          <p:nvPr>
            <p:ph type="body" sz="quarter" idx="270" hasCustomPrompt="1"/>
          </p:nvPr>
        </p:nvSpPr>
        <p:spPr>
          <a:xfrm>
            <a:off x="4610101"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77" name="Text Placeholder 70"/>
          <p:cNvSpPr>
            <a:spLocks noGrp="1"/>
          </p:cNvSpPr>
          <p:nvPr>
            <p:ph type="body" sz="quarter" idx="271" hasCustomPrompt="1"/>
          </p:nvPr>
        </p:nvSpPr>
        <p:spPr>
          <a:xfrm>
            <a:off x="4610101"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8" name="Picture Placeholder 4"/>
          <p:cNvSpPr>
            <a:spLocks noGrp="1"/>
          </p:cNvSpPr>
          <p:nvPr>
            <p:ph type="pic" sz="quarter" idx="272" hasCustomPrompt="1"/>
          </p:nvPr>
        </p:nvSpPr>
        <p:spPr>
          <a:xfrm>
            <a:off x="6915151"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79" name="Text Placeholder 70"/>
          <p:cNvSpPr>
            <a:spLocks noGrp="1"/>
          </p:cNvSpPr>
          <p:nvPr>
            <p:ph type="body" sz="quarter" idx="273" hasCustomPrompt="1"/>
          </p:nvPr>
        </p:nvSpPr>
        <p:spPr>
          <a:xfrm>
            <a:off x="6915151"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80" name="Text Placeholder 70"/>
          <p:cNvSpPr>
            <a:spLocks noGrp="1"/>
          </p:cNvSpPr>
          <p:nvPr>
            <p:ph type="body" sz="quarter" idx="274" hasCustomPrompt="1"/>
          </p:nvPr>
        </p:nvSpPr>
        <p:spPr>
          <a:xfrm>
            <a:off x="6915151"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81" name="Text Placeholder 70"/>
          <p:cNvSpPr>
            <a:spLocks noGrp="1"/>
          </p:cNvSpPr>
          <p:nvPr>
            <p:ph type="body" sz="quarter" idx="275" hasCustomPrompt="1"/>
          </p:nvPr>
        </p:nvSpPr>
        <p:spPr>
          <a:xfrm>
            <a:off x="6915151"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82" name="Text Placeholder 70"/>
          <p:cNvSpPr>
            <a:spLocks noGrp="1"/>
          </p:cNvSpPr>
          <p:nvPr>
            <p:ph type="body" sz="quarter" idx="276" hasCustomPrompt="1"/>
          </p:nvPr>
        </p:nvSpPr>
        <p:spPr>
          <a:xfrm>
            <a:off x="6915151"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83" name="Text Placeholder 70"/>
          <p:cNvSpPr>
            <a:spLocks noGrp="1"/>
          </p:cNvSpPr>
          <p:nvPr>
            <p:ph type="body" sz="quarter" idx="277" hasCustomPrompt="1"/>
          </p:nvPr>
        </p:nvSpPr>
        <p:spPr>
          <a:xfrm>
            <a:off x="6915151"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84" name="Text Placeholder 70"/>
          <p:cNvSpPr>
            <a:spLocks noGrp="1"/>
          </p:cNvSpPr>
          <p:nvPr>
            <p:ph type="body" sz="quarter" idx="278" hasCustomPrompt="1"/>
          </p:nvPr>
        </p:nvSpPr>
        <p:spPr>
          <a:xfrm>
            <a:off x="6915151"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5" name="Picture Placeholder 4"/>
          <p:cNvSpPr>
            <a:spLocks noGrp="1"/>
          </p:cNvSpPr>
          <p:nvPr>
            <p:ph type="pic" sz="quarter" idx="279" hasCustomPrompt="1"/>
          </p:nvPr>
        </p:nvSpPr>
        <p:spPr>
          <a:xfrm>
            <a:off x="9220202"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86" name="Text Placeholder 70"/>
          <p:cNvSpPr>
            <a:spLocks noGrp="1"/>
          </p:cNvSpPr>
          <p:nvPr>
            <p:ph type="body" sz="quarter" idx="280" hasCustomPrompt="1"/>
          </p:nvPr>
        </p:nvSpPr>
        <p:spPr>
          <a:xfrm>
            <a:off x="9220202"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87" name="Text Placeholder 70"/>
          <p:cNvSpPr>
            <a:spLocks noGrp="1"/>
          </p:cNvSpPr>
          <p:nvPr>
            <p:ph type="body" sz="quarter" idx="281" hasCustomPrompt="1"/>
          </p:nvPr>
        </p:nvSpPr>
        <p:spPr>
          <a:xfrm>
            <a:off x="9220202"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88" name="Text Placeholder 70"/>
          <p:cNvSpPr>
            <a:spLocks noGrp="1"/>
          </p:cNvSpPr>
          <p:nvPr>
            <p:ph type="body" sz="quarter" idx="282" hasCustomPrompt="1"/>
          </p:nvPr>
        </p:nvSpPr>
        <p:spPr>
          <a:xfrm>
            <a:off x="9220202"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89" name="Text Placeholder 70"/>
          <p:cNvSpPr>
            <a:spLocks noGrp="1"/>
          </p:cNvSpPr>
          <p:nvPr>
            <p:ph type="body" sz="quarter" idx="283" hasCustomPrompt="1"/>
          </p:nvPr>
        </p:nvSpPr>
        <p:spPr>
          <a:xfrm>
            <a:off x="9220202"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90" name="Text Placeholder 70"/>
          <p:cNvSpPr>
            <a:spLocks noGrp="1"/>
          </p:cNvSpPr>
          <p:nvPr>
            <p:ph type="body" sz="quarter" idx="284" hasCustomPrompt="1"/>
          </p:nvPr>
        </p:nvSpPr>
        <p:spPr>
          <a:xfrm>
            <a:off x="9220202"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91" name="Text Placeholder 70"/>
          <p:cNvSpPr>
            <a:spLocks noGrp="1"/>
          </p:cNvSpPr>
          <p:nvPr>
            <p:ph type="body" sz="quarter" idx="285" hasCustomPrompt="1"/>
          </p:nvPr>
        </p:nvSpPr>
        <p:spPr>
          <a:xfrm>
            <a:off x="9220202"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Tree>
    <p:extLst>
      <p:ext uri="{BB962C8B-B14F-4D97-AF65-F5344CB8AC3E}">
        <p14:creationId xmlns:p14="http://schemas.microsoft.com/office/powerpoint/2010/main" val="140667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People: 4 Total Right Faegr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Text Placeholder 2"/>
          <p:cNvSpPr>
            <a:spLocks noGrp="1"/>
          </p:cNvSpPr>
          <p:nvPr>
            <p:ph type="body" sz="quarter" idx="279" hasCustomPrompt="1"/>
          </p:nvPr>
        </p:nvSpPr>
        <p:spPr>
          <a:xfrm>
            <a:off x="1051560" y="0"/>
            <a:ext cx="3383280" cy="6263640"/>
          </a:xfrm>
          <a:prstGeom prst="rect">
            <a:avLst/>
          </a:prstGeom>
          <a:gradFill>
            <a:gsLst>
              <a:gs pos="15000">
                <a:schemeClr val="accent1">
                  <a:alpha val="90000"/>
                </a:schemeClr>
              </a:gs>
              <a:gs pos="85000">
                <a:schemeClr val="tx1">
                  <a:alpha val="90000"/>
                </a:schemeClr>
              </a:gs>
            </a:gsLst>
            <a:lin ang="2160000" scaled="0"/>
          </a:gradFill>
        </p:spPr>
        <p:txBody>
          <a:bodyPr lIns="457200" tIns="685800" rIns="457200" bIns="685800" anchor="ctr" anchorCtr="0"/>
          <a:lstStyle>
            <a:lvl1pPr marL="0" indent="0">
              <a:buFontTx/>
              <a:buNone/>
              <a:defRPr sz="3600" b="1">
                <a:solidFill>
                  <a:schemeClr val="bg1"/>
                </a:solidFill>
              </a:defRPr>
            </a:lvl1pPr>
            <a:lvl2pPr marL="0" indent="0">
              <a:buFontTx/>
              <a:buNone/>
              <a:defRPr sz="1600">
                <a:solidFill>
                  <a:schemeClr val="accent5"/>
                </a:solidFill>
              </a:defRPr>
            </a:lvl2pPr>
            <a:lvl3pPr marL="0" indent="0">
              <a:buFont typeface="Arial" panose="020B0604020202020204" pitchFamily="34" charset="0"/>
              <a:buNone/>
              <a:defRPr sz="1600">
                <a:solidFill>
                  <a:schemeClr val="accent5"/>
                </a:solidFill>
              </a:defRPr>
            </a:lvl3pPr>
            <a:lvl4pPr marL="0" indent="0">
              <a:buFont typeface="Arial" panose="020B0604020202020204" pitchFamily="34" charset="0"/>
              <a:buNone/>
              <a:defRPr sz="1600">
                <a:solidFill>
                  <a:schemeClr val="accent5"/>
                </a:solidFill>
              </a:defRPr>
            </a:lvl4pPr>
            <a:lvl5pPr marL="0" indent="0">
              <a:buFont typeface="Arial" panose="020B0604020202020204" pitchFamily="34" charset="0"/>
              <a:buNone/>
              <a:defRPr sz="1600">
                <a:solidFill>
                  <a:schemeClr val="accent5"/>
                </a:solidFill>
              </a:defRPr>
            </a:lvl5pPr>
            <a:lvl6pPr marL="0" indent="0">
              <a:buNone/>
              <a:defRPr sz="1600">
                <a:solidFill>
                  <a:schemeClr val="accent5"/>
                </a:solidFill>
              </a:defRPr>
            </a:lvl6pPr>
            <a:lvl7pPr marL="0" indent="0">
              <a:buNone/>
              <a:defRPr sz="1600">
                <a:solidFill>
                  <a:schemeClr val="accent5"/>
                </a:solidFill>
              </a:defRPr>
            </a:lvl7pPr>
            <a:lvl8pPr marL="0" indent="0">
              <a:buNone/>
              <a:defRPr sz="1600">
                <a:solidFill>
                  <a:schemeClr val="accent5"/>
                </a:solidFill>
              </a:defRPr>
            </a:lvl8pPr>
            <a:lvl9pPr marL="0" indent="0">
              <a:buNone/>
              <a:defRPr sz="1600">
                <a:solidFill>
                  <a:schemeClr val="accent5"/>
                </a:solidFill>
              </a:defRPr>
            </a:lvl9pPr>
          </a:lstStyle>
          <a:p>
            <a:pPr lvl="0"/>
            <a:r>
              <a:rPr lang="en-US" dirty="0"/>
              <a:t>Meet the team 36 pt. Bold</a:t>
            </a:r>
          </a:p>
          <a:p>
            <a:pPr lvl="1"/>
            <a:r>
              <a:rPr lang="en-US" dirty="0"/>
              <a:t>Click “Increase List Level” to produce this style subhead 16 </a:t>
            </a:r>
            <a:r>
              <a:rPr lang="en-US"/>
              <a:t>pt.</a:t>
            </a:r>
          </a:p>
        </p:txBody>
      </p:sp>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7" name="Rectangle 56"/>
          <p:cNvSpPr/>
          <p:nvPr userDrawn="1"/>
        </p:nvSpPr>
        <p:spPr>
          <a:xfrm>
            <a:off x="8054237" y="1"/>
            <a:ext cx="4137762" cy="6257925"/>
          </a:xfrm>
          <a:prstGeom prst="rect">
            <a:avLst/>
          </a:prstGeom>
          <a:blipFill dpi="0" rotWithShape="1">
            <a:blip r:embed="rId3">
              <a:alphaModFix amt="2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Picture Placeholder 4"/>
          <p:cNvSpPr>
            <a:spLocks noGrp="1"/>
          </p:cNvSpPr>
          <p:nvPr>
            <p:ph type="pic" sz="quarter" idx="10" hasCustomPrompt="1"/>
          </p:nvPr>
        </p:nvSpPr>
        <p:spPr>
          <a:xfrm>
            <a:off x="6518032"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 name="Text Placeholder 70"/>
          <p:cNvSpPr>
            <a:spLocks noGrp="1"/>
          </p:cNvSpPr>
          <p:nvPr>
            <p:ph type="body" sz="quarter" idx="14" hasCustomPrompt="1"/>
          </p:nvPr>
        </p:nvSpPr>
        <p:spPr>
          <a:xfrm>
            <a:off x="6518032"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6" name="Text Placeholder 70"/>
          <p:cNvSpPr>
            <a:spLocks noGrp="1"/>
          </p:cNvSpPr>
          <p:nvPr>
            <p:ph type="body" sz="quarter" idx="15" hasCustomPrompt="1"/>
          </p:nvPr>
        </p:nvSpPr>
        <p:spPr>
          <a:xfrm>
            <a:off x="6518032"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8" name="Text Placeholder 70"/>
          <p:cNvSpPr>
            <a:spLocks noGrp="1"/>
          </p:cNvSpPr>
          <p:nvPr>
            <p:ph type="body" sz="quarter" idx="16" hasCustomPrompt="1"/>
          </p:nvPr>
        </p:nvSpPr>
        <p:spPr>
          <a:xfrm>
            <a:off x="6518032"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9" name="Text Placeholder 70"/>
          <p:cNvSpPr>
            <a:spLocks noGrp="1"/>
          </p:cNvSpPr>
          <p:nvPr>
            <p:ph type="body" sz="quarter" idx="17" hasCustomPrompt="1"/>
          </p:nvPr>
        </p:nvSpPr>
        <p:spPr>
          <a:xfrm>
            <a:off x="6518032"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6518032"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3" name="Text Placeholder 70"/>
          <p:cNvSpPr>
            <a:spLocks noGrp="1"/>
          </p:cNvSpPr>
          <p:nvPr>
            <p:ph type="body" sz="quarter" idx="115" hasCustomPrompt="1"/>
          </p:nvPr>
        </p:nvSpPr>
        <p:spPr>
          <a:xfrm>
            <a:off x="6518032"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68" name="Picture Placeholder 4"/>
          <p:cNvSpPr>
            <a:spLocks noGrp="1"/>
          </p:cNvSpPr>
          <p:nvPr>
            <p:ph type="pic" sz="quarter" idx="251" hasCustomPrompt="1"/>
          </p:nvPr>
        </p:nvSpPr>
        <p:spPr>
          <a:xfrm>
            <a:off x="9220202"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69" name="Text Placeholder 70"/>
          <p:cNvSpPr>
            <a:spLocks noGrp="1"/>
          </p:cNvSpPr>
          <p:nvPr>
            <p:ph type="body" sz="quarter" idx="252" hasCustomPrompt="1"/>
          </p:nvPr>
        </p:nvSpPr>
        <p:spPr>
          <a:xfrm>
            <a:off x="9220202"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70" name="Text Placeholder 70"/>
          <p:cNvSpPr>
            <a:spLocks noGrp="1"/>
          </p:cNvSpPr>
          <p:nvPr>
            <p:ph type="body" sz="quarter" idx="253" hasCustomPrompt="1"/>
          </p:nvPr>
        </p:nvSpPr>
        <p:spPr>
          <a:xfrm>
            <a:off x="9220202"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71" name="Text Placeholder 70"/>
          <p:cNvSpPr>
            <a:spLocks noGrp="1"/>
          </p:cNvSpPr>
          <p:nvPr>
            <p:ph type="body" sz="quarter" idx="254" hasCustomPrompt="1"/>
          </p:nvPr>
        </p:nvSpPr>
        <p:spPr>
          <a:xfrm>
            <a:off x="9220202"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72" name="Text Placeholder 70"/>
          <p:cNvSpPr>
            <a:spLocks noGrp="1"/>
          </p:cNvSpPr>
          <p:nvPr>
            <p:ph type="body" sz="quarter" idx="255" hasCustomPrompt="1"/>
          </p:nvPr>
        </p:nvSpPr>
        <p:spPr>
          <a:xfrm>
            <a:off x="9220202"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73" name="Text Placeholder 70"/>
          <p:cNvSpPr>
            <a:spLocks noGrp="1"/>
          </p:cNvSpPr>
          <p:nvPr>
            <p:ph type="body" sz="quarter" idx="256" hasCustomPrompt="1"/>
          </p:nvPr>
        </p:nvSpPr>
        <p:spPr>
          <a:xfrm>
            <a:off x="9220202"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74" name="Text Placeholder 70"/>
          <p:cNvSpPr>
            <a:spLocks noGrp="1"/>
          </p:cNvSpPr>
          <p:nvPr>
            <p:ph type="body" sz="quarter" idx="257" hasCustomPrompt="1"/>
          </p:nvPr>
        </p:nvSpPr>
        <p:spPr>
          <a:xfrm>
            <a:off x="9220202"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82" name="Picture Placeholder 4"/>
          <p:cNvSpPr>
            <a:spLocks noGrp="1"/>
          </p:cNvSpPr>
          <p:nvPr>
            <p:ph type="pic" sz="quarter" idx="265" hasCustomPrompt="1"/>
          </p:nvPr>
        </p:nvSpPr>
        <p:spPr>
          <a:xfrm>
            <a:off x="6518029"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83" name="Text Placeholder 70"/>
          <p:cNvSpPr>
            <a:spLocks noGrp="1"/>
          </p:cNvSpPr>
          <p:nvPr>
            <p:ph type="body" sz="quarter" idx="266" hasCustomPrompt="1"/>
          </p:nvPr>
        </p:nvSpPr>
        <p:spPr>
          <a:xfrm>
            <a:off x="6518029"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84" name="Text Placeholder 70"/>
          <p:cNvSpPr>
            <a:spLocks noGrp="1"/>
          </p:cNvSpPr>
          <p:nvPr>
            <p:ph type="body" sz="quarter" idx="267" hasCustomPrompt="1"/>
          </p:nvPr>
        </p:nvSpPr>
        <p:spPr>
          <a:xfrm>
            <a:off x="6518029"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85" name="Text Placeholder 70"/>
          <p:cNvSpPr>
            <a:spLocks noGrp="1"/>
          </p:cNvSpPr>
          <p:nvPr>
            <p:ph type="body" sz="quarter" idx="268" hasCustomPrompt="1"/>
          </p:nvPr>
        </p:nvSpPr>
        <p:spPr>
          <a:xfrm>
            <a:off x="6518029"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86" name="Text Placeholder 70"/>
          <p:cNvSpPr>
            <a:spLocks noGrp="1"/>
          </p:cNvSpPr>
          <p:nvPr>
            <p:ph type="body" sz="quarter" idx="269" hasCustomPrompt="1"/>
          </p:nvPr>
        </p:nvSpPr>
        <p:spPr>
          <a:xfrm>
            <a:off x="6518029"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87" name="Text Placeholder 70"/>
          <p:cNvSpPr>
            <a:spLocks noGrp="1"/>
          </p:cNvSpPr>
          <p:nvPr>
            <p:ph type="body" sz="quarter" idx="270" hasCustomPrompt="1"/>
          </p:nvPr>
        </p:nvSpPr>
        <p:spPr>
          <a:xfrm>
            <a:off x="6518029"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88" name="Text Placeholder 70"/>
          <p:cNvSpPr>
            <a:spLocks noGrp="1"/>
          </p:cNvSpPr>
          <p:nvPr>
            <p:ph type="body" sz="quarter" idx="271" hasCustomPrompt="1"/>
          </p:nvPr>
        </p:nvSpPr>
        <p:spPr>
          <a:xfrm>
            <a:off x="6518029"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189" name="Picture Placeholder 4"/>
          <p:cNvSpPr>
            <a:spLocks noGrp="1"/>
          </p:cNvSpPr>
          <p:nvPr>
            <p:ph type="pic" sz="quarter" idx="272" hasCustomPrompt="1"/>
          </p:nvPr>
        </p:nvSpPr>
        <p:spPr>
          <a:xfrm>
            <a:off x="9220198"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190" name="Text Placeholder 70"/>
          <p:cNvSpPr>
            <a:spLocks noGrp="1"/>
          </p:cNvSpPr>
          <p:nvPr>
            <p:ph type="body" sz="quarter" idx="273" hasCustomPrompt="1"/>
          </p:nvPr>
        </p:nvSpPr>
        <p:spPr>
          <a:xfrm>
            <a:off x="9220198"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191" name="Text Placeholder 70"/>
          <p:cNvSpPr>
            <a:spLocks noGrp="1"/>
          </p:cNvSpPr>
          <p:nvPr>
            <p:ph type="body" sz="quarter" idx="274" hasCustomPrompt="1"/>
          </p:nvPr>
        </p:nvSpPr>
        <p:spPr>
          <a:xfrm>
            <a:off x="9220198"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192" name="Text Placeholder 70"/>
          <p:cNvSpPr>
            <a:spLocks noGrp="1"/>
          </p:cNvSpPr>
          <p:nvPr>
            <p:ph type="body" sz="quarter" idx="275" hasCustomPrompt="1"/>
          </p:nvPr>
        </p:nvSpPr>
        <p:spPr>
          <a:xfrm>
            <a:off x="9220198"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193" name="Text Placeholder 70"/>
          <p:cNvSpPr>
            <a:spLocks noGrp="1"/>
          </p:cNvSpPr>
          <p:nvPr>
            <p:ph type="body" sz="quarter" idx="276" hasCustomPrompt="1"/>
          </p:nvPr>
        </p:nvSpPr>
        <p:spPr>
          <a:xfrm>
            <a:off x="9220198"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194" name="Text Placeholder 70"/>
          <p:cNvSpPr>
            <a:spLocks noGrp="1"/>
          </p:cNvSpPr>
          <p:nvPr>
            <p:ph type="body" sz="quarter" idx="277" hasCustomPrompt="1"/>
          </p:nvPr>
        </p:nvSpPr>
        <p:spPr>
          <a:xfrm>
            <a:off x="9220198"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195" name="Text Placeholder 70"/>
          <p:cNvSpPr>
            <a:spLocks noGrp="1"/>
          </p:cNvSpPr>
          <p:nvPr>
            <p:ph type="body" sz="quarter" idx="278" hasCustomPrompt="1"/>
          </p:nvPr>
        </p:nvSpPr>
        <p:spPr>
          <a:xfrm>
            <a:off x="9220198"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Tree>
    <p:extLst>
      <p:ext uri="{BB962C8B-B14F-4D97-AF65-F5344CB8AC3E}">
        <p14:creationId xmlns:p14="http://schemas.microsoft.com/office/powerpoint/2010/main" val="409344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F99D-D2B7-4B91-A4E2-0E577AACE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BC64CE-8744-4BCE-A0C8-FA3D2C145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EAD479-08B0-4CCA-BA03-9B275356C7FC}"/>
              </a:ext>
            </a:extLst>
          </p:cNvPr>
          <p:cNvSpPr>
            <a:spLocks noGrp="1"/>
          </p:cNvSpPr>
          <p:nvPr>
            <p:ph type="dt" sz="half" idx="10"/>
          </p:nvPr>
        </p:nvSpPr>
        <p:spPr/>
        <p:txBody>
          <a:bodyPr/>
          <a:lstStyle/>
          <a:p>
            <a:fld id="{FBA0DF6C-CB30-42C8-B919-072CF949BA63}" type="datetimeFigureOut">
              <a:rPr lang="en-US" smtClean="0"/>
              <a:t>10/3/2022</a:t>
            </a:fld>
            <a:endParaRPr lang="en-US"/>
          </a:p>
        </p:txBody>
      </p:sp>
      <p:sp>
        <p:nvSpPr>
          <p:cNvPr id="5" name="Footer Placeholder 4">
            <a:extLst>
              <a:ext uri="{FF2B5EF4-FFF2-40B4-BE49-F238E27FC236}">
                <a16:creationId xmlns:a16="http://schemas.microsoft.com/office/drawing/2014/main" id="{87B8327F-BF3B-479D-8E8A-5F7976E40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8EF5B-6BD1-402C-A066-99FD5523F1EF}"/>
              </a:ext>
            </a:extLst>
          </p:cNvPr>
          <p:cNvSpPr>
            <a:spLocks noGrp="1"/>
          </p:cNvSpPr>
          <p:nvPr>
            <p:ph type="sldNum" sz="quarter" idx="12"/>
          </p:nvPr>
        </p:nvSpPr>
        <p:spPr/>
        <p:txBody>
          <a:bodyPr/>
          <a:lstStyle/>
          <a:p>
            <a:fld id="{89BDF056-839B-42A6-A626-9102FAFD46F3}" type="slidenum">
              <a:rPr lang="en-US" smtClean="0"/>
              <a:t>‹#›</a:t>
            </a:fld>
            <a:endParaRPr lang="en-US"/>
          </a:p>
        </p:txBody>
      </p:sp>
    </p:spTree>
    <p:extLst>
      <p:ext uri="{BB962C8B-B14F-4D97-AF65-F5344CB8AC3E}">
        <p14:creationId xmlns:p14="http://schemas.microsoft.com/office/powerpoint/2010/main" val="3710713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829350" y="1373780"/>
            <a:ext cx="10531378" cy="4643779"/>
          </a:xfrm>
          <a:prstGeom prst="rect">
            <a:avLst/>
          </a:prstGeom>
        </p:spPr>
        <p:txBody>
          <a:bodyPr/>
          <a:lstStyle>
            <a:lvl1pPr marL="0" indent="0" algn="ctr">
              <a:lnSpc>
                <a:spcPts val="1588"/>
              </a:lnSpc>
              <a:spcBef>
                <a:spcPts val="0"/>
              </a:spcBef>
              <a:tabLst>
                <a:tab pos="373274" algn="l"/>
              </a:tabLst>
              <a:defRPr sz="1588">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Tree>
    <p:extLst>
      <p:ext uri="{BB962C8B-B14F-4D97-AF65-F5344CB8AC3E}">
        <p14:creationId xmlns:p14="http://schemas.microsoft.com/office/powerpoint/2010/main" val="331413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People: 4 Total Right Chartre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4" name="Rectangle 63"/>
          <p:cNvSpPr/>
          <p:nvPr userDrawn="1"/>
        </p:nvSpPr>
        <p:spPr>
          <a:xfrm>
            <a:off x="8054236" y="5714"/>
            <a:ext cx="4137762" cy="6257925"/>
          </a:xfrm>
          <a:prstGeom prst="rect">
            <a:avLst/>
          </a:prstGeom>
          <a:blipFill dpi="0" rotWithShape="1">
            <a:blip r:embed="rId3">
              <a:alphaModFix amt="3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8" name="Text Placeholder 2"/>
          <p:cNvSpPr>
            <a:spLocks noGrp="1"/>
          </p:cNvSpPr>
          <p:nvPr>
            <p:ph type="body" sz="quarter" idx="279" hasCustomPrompt="1"/>
          </p:nvPr>
        </p:nvSpPr>
        <p:spPr>
          <a:xfrm>
            <a:off x="1051560" y="0"/>
            <a:ext cx="3383280" cy="6263640"/>
          </a:xfrm>
          <a:prstGeom prst="rect">
            <a:avLst/>
          </a:prstGeom>
          <a:gradFill>
            <a:gsLst>
              <a:gs pos="15000">
                <a:schemeClr val="accent5">
                  <a:alpha val="90000"/>
                  <a:lumMod val="90000"/>
                  <a:lumOff val="10000"/>
                </a:schemeClr>
              </a:gs>
              <a:gs pos="85000">
                <a:srgbClr val="4B8A00">
                  <a:alpha val="90000"/>
                </a:srgbClr>
              </a:gs>
            </a:gsLst>
            <a:lin ang="2160000" scaled="0"/>
          </a:gradFill>
        </p:spPr>
        <p:txBody>
          <a:bodyPr lIns="457200" tIns="685800" rIns="457200" bIns="685800" anchor="ctr" anchorCtr="0"/>
          <a:lstStyle>
            <a:lvl1pPr marL="0" indent="0">
              <a:buFontTx/>
              <a:buNone/>
              <a:defRPr sz="3600" b="1">
                <a:solidFill>
                  <a:schemeClr val="bg1"/>
                </a:solidFill>
              </a:defRPr>
            </a:lvl1pPr>
            <a:lvl2pPr marL="0" indent="0">
              <a:buFontTx/>
              <a:buNone/>
              <a:defRPr sz="1600">
                <a:solidFill>
                  <a:schemeClr val="tx1"/>
                </a:solidFill>
              </a:defRPr>
            </a:lvl2pPr>
            <a:lvl3pPr marL="0" indent="0">
              <a:buFont typeface="Arial" panose="020B0604020202020204" pitchFamily="34" charset="0"/>
              <a:buNone/>
              <a:defRPr sz="1600"/>
            </a:lvl3pPr>
            <a:lvl4pPr marL="0" indent="0">
              <a:buFont typeface="Arial" panose="020B0604020202020204" pitchFamily="34" charset="0"/>
              <a:buNone/>
              <a:defRPr sz="1600"/>
            </a:lvl4pPr>
            <a:lvl5pPr marL="0" indent="0">
              <a:buFont typeface="Arial" panose="020B0604020202020204" pitchFamily="34" charse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Meet the team 36 pt. Bold</a:t>
            </a:r>
          </a:p>
          <a:p>
            <a:pPr lvl="1"/>
            <a:r>
              <a:rPr lang="en-US" dirty="0"/>
              <a:t>Click “Increase List Level” to produce this style subhead 16 </a:t>
            </a:r>
            <a:r>
              <a:rPr lang="en-US"/>
              <a:t>pt.</a:t>
            </a:r>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4" name="Picture Placeholder 4"/>
          <p:cNvSpPr>
            <a:spLocks noGrp="1"/>
          </p:cNvSpPr>
          <p:nvPr>
            <p:ph type="pic" sz="quarter" idx="10" hasCustomPrompt="1"/>
          </p:nvPr>
        </p:nvSpPr>
        <p:spPr>
          <a:xfrm>
            <a:off x="6518032"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35" name="Text Placeholder 70"/>
          <p:cNvSpPr>
            <a:spLocks noGrp="1"/>
          </p:cNvSpPr>
          <p:nvPr>
            <p:ph type="body" sz="quarter" idx="14" hasCustomPrompt="1"/>
          </p:nvPr>
        </p:nvSpPr>
        <p:spPr>
          <a:xfrm>
            <a:off x="6518032"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36" name="Text Placeholder 70"/>
          <p:cNvSpPr>
            <a:spLocks noGrp="1"/>
          </p:cNvSpPr>
          <p:nvPr>
            <p:ph type="body" sz="quarter" idx="15" hasCustomPrompt="1"/>
          </p:nvPr>
        </p:nvSpPr>
        <p:spPr>
          <a:xfrm>
            <a:off x="6518032"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37" name="Text Placeholder 70"/>
          <p:cNvSpPr>
            <a:spLocks noGrp="1"/>
          </p:cNvSpPr>
          <p:nvPr>
            <p:ph type="body" sz="quarter" idx="16" hasCustomPrompt="1"/>
          </p:nvPr>
        </p:nvSpPr>
        <p:spPr>
          <a:xfrm>
            <a:off x="6518032"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39" name="Text Placeholder 70"/>
          <p:cNvSpPr>
            <a:spLocks noGrp="1"/>
          </p:cNvSpPr>
          <p:nvPr>
            <p:ph type="body" sz="quarter" idx="17" hasCustomPrompt="1"/>
          </p:nvPr>
        </p:nvSpPr>
        <p:spPr>
          <a:xfrm>
            <a:off x="6518032"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40" name="Text Placeholder 70"/>
          <p:cNvSpPr>
            <a:spLocks noGrp="1"/>
          </p:cNvSpPr>
          <p:nvPr>
            <p:ph type="body" sz="quarter" idx="114" hasCustomPrompt="1"/>
          </p:nvPr>
        </p:nvSpPr>
        <p:spPr>
          <a:xfrm>
            <a:off x="6518032"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41" name="Text Placeholder 70"/>
          <p:cNvSpPr>
            <a:spLocks noGrp="1"/>
          </p:cNvSpPr>
          <p:nvPr>
            <p:ph type="body" sz="quarter" idx="115" hasCustomPrompt="1"/>
          </p:nvPr>
        </p:nvSpPr>
        <p:spPr>
          <a:xfrm>
            <a:off x="6518032"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42" name="Picture Placeholder 4"/>
          <p:cNvSpPr>
            <a:spLocks noGrp="1"/>
          </p:cNvSpPr>
          <p:nvPr>
            <p:ph type="pic" sz="quarter" idx="251" hasCustomPrompt="1"/>
          </p:nvPr>
        </p:nvSpPr>
        <p:spPr>
          <a:xfrm>
            <a:off x="9220202" y="695325"/>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43" name="Text Placeholder 70"/>
          <p:cNvSpPr>
            <a:spLocks noGrp="1"/>
          </p:cNvSpPr>
          <p:nvPr>
            <p:ph type="body" sz="quarter" idx="252" hasCustomPrompt="1"/>
          </p:nvPr>
        </p:nvSpPr>
        <p:spPr>
          <a:xfrm>
            <a:off x="9220202" y="2160605"/>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44" name="Text Placeholder 70"/>
          <p:cNvSpPr>
            <a:spLocks noGrp="1"/>
          </p:cNvSpPr>
          <p:nvPr>
            <p:ph type="body" sz="quarter" idx="253" hasCustomPrompt="1"/>
          </p:nvPr>
        </p:nvSpPr>
        <p:spPr>
          <a:xfrm>
            <a:off x="9220202" y="2357616"/>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45" name="Text Placeholder 70"/>
          <p:cNvSpPr>
            <a:spLocks noGrp="1"/>
          </p:cNvSpPr>
          <p:nvPr>
            <p:ph type="body" sz="quarter" idx="254" hasCustomPrompt="1"/>
          </p:nvPr>
        </p:nvSpPr>
        <p:spPr>
          <a:xfrm>
            <a:off x="9220202" y="250765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46" name="Text Placeholder 70"/>
          <p:cNvSpPr>
            <a:spLocks noGrp="1"/>
          </p:cNvSpPr>
          <p:nvPr>
            <p:ph type="body" sz="quarter" idx="255" hasCustomPrompt="1"/>
          </p:nvPr>
        </p:nvSpPr>
        <p:spPr>
          <a:xfrm>
            <a:off x="9220202" y="267102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47" name="Text Placeholder 70"/>
          <p:cNvSpPr>
            <a:spLocks noGrp="1"/>
          </p:cNvSpPr>
          <p:nvPr>
            <p:ph type="body" sz="quarter" idx="256" hasCustomPrompt="1"/>
          </p:nvPr>
        </p:nvSpPr>
        <p:spPr>
          <a:xfrm>
            <a:off x="9220202" y="2824878"/>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48" name="Text Placeholder 70"/>
          <p:cNvSpPr>
            <a:spLocks noGrp="1"/>
          </p:cNvSpPr>
          <p:nvPr>
            <p:ph type="body" sz="quarter" idx="257" hasCustomPrompt="1"/>
          </p:nvPr>
        </p:nvSpPr>
        <p:spPr>
          <a:xfrm>
            <a:off x="9220202" y="2969645"/>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49" name="Picture Placeholder 4"/>
          <p:cNvSpPr>
            <a:spLocks noGrp="1"/>
          </p:cNvSpPr>
          <p:nvPr>
            <p:ph type="pic" sz="quarter" idx="265" hasCustomPrompt="1"/>
          </p:nvPr>
        </p:nvSpPr>
        <p:spPr>
          <a:xfrm>
            <a:off x="6518029"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0" name="Text Placeholder 70"/>
          <p:cNvSpPr>
            <a:spLocks noGrp="1"/>
          </p:cNvSpPr>
          <p:nvPr>
            <p:ph type="body" sz="quarter" idx="266" hasCustomPrompt="1"/>
          </p:nvPr>
        </p:nvSpPr>
        <p:spPr>
          <a:xfrm>
            <a:off x="6518029"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51" name="Text Placeholder 70"/>
          <p:cNvSpPr>
            <a:spLocks noGrp="1"/>
          </p:cNvSpPr>
          <p:nvPr>
            <p:ph type="body" sz="quarter" idx="267" hasCustomPrompt="1"/>
          </p:nvPr>
        </p:nvSpPr>
        <p:spPr>
          <a:xfrm>
            <a:off x="6518029"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52" name="Text Placeholder 70"/>
          <p:cNvSpPr>
            <a:spLocks noGrp="1"/>
          </p:cNvSpPr>
          <p:nvPr>
            <p:ph type="body" sz="quarter" idx="268" hasCustomPrompt="1"/>
          </p:nvPr>
        </p:nvSpPr>
        <p:spPr>
          <a:xfrm>
            <a:off x="6518029"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53" name="Text Placeholder 70"/>
          <p:cNvSpPr>
            <a:spLocks noGrp="1"/>
          </p:cNvSpPr>
          <p:nvPr>
            <p:ph type="body" sz="quarter" idx="269" hasCustomPrompt="1"/>
          </p:nvPr>
        </p:nvSpPr>
        <p:spPr>
          <a:xfrm>
            <a:off x="6518029"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54" name="Text Placeholder 70"/>
          <p:cNvSpPr>
            <a:spLocks noGrp="1"/>
          </p:cNvSpPr>
          <p:nvPr>
            <p:ph type="body" sz="quarter" idx="270" hasCustomPrompt="1"/>
          </p:nvPr>
        </p:nvSpPr>
        <p:spPr>
          <a:xfrm>
            <a:off x="6518029"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55" name="Text Placeholder 70"/>
          <p:cNvSpPr>
            <a:spLocks noGrp="1"/>
          </p:cNvSpPr>
          <p:nvPr>
            <p:ph type="body" sz="quarter" idx="271" hasCustomPrompt="1"/>
          </p:nvPr>
        </p:nvSpPr>
        <p:spPr>
          <a:xfrm>
            <a:off x="6518029"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56" name="Picture Placeholder 4"/>
          <p:cNvSpPr>
            <a:spLocks noGrp="1"/>
          </p:cNvSpPr>
          <p:nvPr>
            <p:ph type="pic" sz="quarter" idx="272" hasCustomPrompt="1"/>
          </p:nvPr>
        </p:nvSpPr>
        <p:spPr>
          <a:xfrm>
            <a:off x="9220198" y="3346939"/>
            <a:ext cx="1371600" cy="1371600"/>
          </a:xfrm>
          <a:prstGeom prst="rect">
            <a:avLst/>
          </a:prstGeom>
          <a:noFill/>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8" name="Text Placeholder 70"/>
          <p:cNvSpPr>
            <a:spLocks noGrp="1"/>
          </p:cNvSpPr>
          <p:nvPr>
            <p:ph type="body" sz="quarter" idx="273" hasCustomPrompt="1"/>
          </p:nvPr>
        </p:nvSpPr>
        <p:spPr>
          <a:xfrm>
            <a:off x="9220198" y="4812219"/>
            <a:ext cx="2286000" cy="193899"/>
          </a:xfrm>
          <a:prstGeom prst="rect">
            <a:avLst/>
          </a:prstGeom>
        </p:spPr>
        <p:txBody>
          <a:bodyPr wrap="square" lIns="0" tIns="0" rIns="137160" bIns="27432">
            <a:spAutoFit/>
          </a:bodyPr>
          <a:lstStyle>
            <a:lvl1pPr marL="0" indent="0">
              <a:buNone/>
              <a:defRPr sz="1200" b="1" baseline="0">
                <a:solidFill>
                  <a:schemeClr val="tx1"/>
                </a:solidFill>
              </a:defRPr>
            </a:lvl1pPr>
          </a:lstStyle>
          <a:p>
            <a:r>
              <a:rPr lang="en-US" dirty="0"/>
              <a:t>First A. Last 12 pt. Bold</a:t>
            </a:r>
          </a:p>
        </p:txBody>
      </p:sp>
      <p:sp>
        <p:nvSpPr>
          <p:cNvPr id="59" name="Text Placeholder 70"/>
          <p:cNvSpPr>
            <a:spLocks noGrp="1"/>
          </p:cNvSpPr>
          <p:nvPr>
            <p:ph type="body" sz="quarter" idx="274" hasCustomPrompt="1"/>
          </p:nvPr>
        </p:nvSpPr>
        <p:spPr>
          <a:xfrm>
            <a:off x="9220198" y="5009230"/>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Title 9 pt.</a:t>
            </a:r>
          </a:p>
        </p:txBody>
      </p:sp>
      <p:sp>
        <p:nvSpPr>
          <p:cNvPr id="60" name="Text Placeholder 70"/>
          <p:cNvSpPr>
            <a:spLocks noGrp="1"/>
          </p:cNvSpPr>
          <p:nvPr>
            <p:ph type="body" sz="quarter" idx="275" hasCustomPrompt="1"/>
          </p:nvPr>
        </p:nvSpPr>
        <p:spPr>
          <a:xfrm>
            <a:off x="9220198" y="515926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Practice Group/Department 9 pt.</a:t>
            </a:r>
            <a:endParaRPr lang="en-US" dirty="0"/>
          </a:p>
        </p:txBody>
      </p:sp>
      <p:sp>
        <p:nvSpPr>
          <p:cNvPr id="61" name="Text Placeholder 70"/>
          <p:cNvSpPr>
            <a:spLocks noGrp="1"/>
          </p:cNvSpPr>
          <p:nvPr>
            <p:ph type="body" sz="quarter" idx="276" hasCustomPrompt="1"/>
          </p:nvPr>
        </p:nvSpPr>
        <p:spPr>
          <a:xfrm>
            <a:off x="9220198" y="5322643"/>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Office/City 9 pt.</a:t>
            </a:r>
            <a:endParaRPr lang="en-US" dirty="0"/>
          </a:p>
        </p:txBody>
      </p:sp>
      <p:sp>
        <p:nvSpPr>
          <p:cNvPr id="62" name="Text Placeholder 70"/>
          <p:cNvSpPr>
            <a:spLocks noGrp="1"/>
          </p:cNvSpPr>
          <p:nvPr>
            <p:ph type="body" sz="quarter" idx="277" hasCustomPrompt="1"/>
          </p:nvPr>
        </p:nvSpPr>
        <p:spPr>
          <a:xfrm>
            <a:off x="9220198" y="5476492"/>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dirty="0"/>
              <a:t>+1 555 123 4567 9 pt.</a:t>
            </a:r>
          </a:p>
        </p:txBody>
      </p:sp>
      <p:sp>
        <p:nvSpPr>
          <p:cNvPr id="63" name="Text Placeholder 70"/>
          <p:cNvSpPr>
            <a:spLocks noGrp="1"/>
          </p:cNvSpPr>
          <p:nvPr>
            <p:ph type="body" sz="quarter" idx="278" hasCustomPrompt="1"/>
          </p:nvPr>
        </p:nvSpPr>
        <p:spPr>
          <a:xfrm>
            <a:off x="9220198" y="5621259"/>
            <a:ext cx="2286000" cy="143116"/>
          </a:xfrm>
          <a:prstGeom prst="rect">
            <a:avLst/>
          </a:prstGeom>
        </p:spPr>
        <p:txBody>
          <a:bodyPr wrap="square" lIns="0" tIns="0" rIns="137160" bIns="18288">
            <a:spAutoFit/>
          </a:bodyPr>
          <a:lstStyle>
            <a:lvl1pPr marL="0" indent="0">
              <a:buNone/>
              <a:defRPr sz="900" b="0" baseline="0">
                <a:solidFill>
                  <a:schemeClr val="tx1"/>
                </a:solidFill>
              </a:defRPr>
            </a:lvl1pPr>
          </a:lstStyle>
          <a:p>
            <a:r>
              <a:rPr lang="en-US"/>
              <a:t>first.last@faegredrinker.com 9 pt. (lc)</a:t>
            </a:r>
            <a:endParaRPr lang="en-US" dirty="0"/>
          </a:p>
        </p:txBody>
      </p:sp>
    </p:spTree>
    <p:extLst>
      <p:ext uri="{BB962C8B-B14F-4D97-AF65-F5344CB8AC3E}">
        <p14:creationId xmlns:p14="http://schemas.microsoft.com/office/powerpoint/2010/main" val="274969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People: 2 Total Stacked Faegr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7" name="Rectangle 56"/>
          <p:cNvSpPr/>
          <p:nvPr userDrawn="1"/>
        </p:nvSpPr>
        <p:spPr>
          <a:xfrm>
            <a:off x="8054237" y="1"/>
            <a:ext cx="4137762" cy="6257925"/>
          </a:xfrm>
          <a:prstGeom prst="rect">
            <a:avLst/>
          </a:prstGeom>
          <a:blipFill dpi="0" rotWithShape="1">
            <a:blip r:embed="rId3">
              <a:alphaModFix amt="2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Picture Placeholder 4"/>
          <p:cNvSpPr>
            <a:spLocks noGrp="1"/>
          </p:cNvSpPr>
          <p:nvPr>
            <p:ph type="pic" sz="quarter" idx="10" hasCustomPrompt="1"/>
          </p:nvPr>
        </p:nvSpPr>
        <p:spPr>
          <a:xfrm>
            <a:off x="4794740" y="695325"/>
            <a:ext cx="1371600" cy="1371600"/>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 name="Text Placeholder 70"/>
          <p:cNvSpPr>
            <a:spLocks noGrp="1"/>
          </p:cNvSpPr>
          <p:nvPr>
            <p:ph type="body" sz="quarter" idx="14" hasCustomPrompt="1"/>
          </p:nvPr>
        </p:nvSpPr>
        <p:spPr>
          <a:xfrm>
            <a:off x="6518030" y="718666"/>
            <a:ext cx="4989757"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6" name="Text Placeholder 70"/>
          <p:cNvSpPr>
            <a:spLocks noGrp="1"/>
          </p:cNvSpPr>
          <p:nvPr>
            <p:ph type="body" sz="quarter" idx="15" hasCustomPrompt="1"/>
          </p:nvPr>
        </p:nvSpPr>
        <p:spPr>
          <a:xfrm>
            <a:off x="6518030" y="952645"/>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8" name="Text Placeholder 70"/>
          <p:cNvSpPr>
            <a:spLocks noGrp="1"/>
          </p:cNvSpPr>
          <p:nvPr>
            <p:ph type="body" sz="quarter" idx="16" hasCustomPrompt="1"/>
          </p:nvPr>
        </p:nvSpPr>
        <p:spPr>
          <a:xfrm>
            <a:off x="6518030" y="1135838"/>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9" name="Text Placeholder 70"/>
          <p:cNvSpPr>
            <a:spLocks noGrp="1"/>
          </p:cNvSpPr>
          <p:nvPr>
            <p:ph type="body" sz="quarter" idx="17" hasCustomPrompt="1"/>
          </p:nvPr>
        </p:nvSpPr>
        <p:spPr>
          <a:xfrm>
            <a:off x="6518030" y="1319034"/>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6518030" y="1502230"/>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13" name="Text Placeholder 70"/>
          <p:cNvSpPr>
            <a:spLocks noGrp="1"/>
          </p:cNvSpPr>
          <p:nvPr>
            <p:ph type="body" sz="quarter" idx="115" hasCustomPrompt="1"/>
          </p:nvPr>
        </p:nvSpPr>
        <p:spPr>
          <a:xfrm>
            <a:off x="6518030" y="1687870"/>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first.last@faegredrinker.com 11 </a:t>
            </a:r>
            <a:r>
              <a:rPr lang="en-US"/>
              <a:t>pt. all lower case</a:t>
            </a:r>
            <a:endParaRPr lang="en-US" dirty="0"/>
          </a:p>
        </p:txBody>
      </p:sp>
      <p:sp>
        <p:nvSpPr>
          <p:cNvPr id="3" name="Text Placeholder 2"/>
          <p:cNvSpPr>
            <a:spLocks noGrp="1"/>
          </p:cNvSpPr>
          <p:nvPr>
            <p:ph type="body" sz="quarter" idx="280" hasCustomPrompt="1"/>
          </p:nvPr>
        </p:nvSpPr>
        <p:spPr>
          <a:xfrm>
            <a:off x="6518030" y="1870787"/>
            <a:ext cx="4989757" cy="1215717"/>
          </a:xfrm>
          <a:prstGeom prst="rect">
            <a:avLst/>
          </a:prstGeom>
        </p:spPr>
        <p:txBody>
          <a:bodyPr wrap="square" lIns="0" tIns="137160" rIns="0" bIns="0">
            <a:sp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47" name="Picture Placeholder 4"/>
          <p:cNvSpPr>
            <a:spLocks noGrp="1"/>
          </p:cNvSpPr>
          <p:nvPr>
            <p:ph type="pic" sz="quarter" idx="281" hasCustomPrompt="1"/>
          </p:nvPr>
        </p:nvSpPr>
        <p:spPr>
          <a:xfrm>
            <a:off x="4796415" y="3389958"/>
            <a:ext cx="1371600" cy="1371600"/>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1" name="Text Placeholder 70"/>
          <p:cNvSpPr>
            <a:spLocks noGrp="1"/>
          </p:cNvSpPr>
          <p:nvPr>
            <p:ph type="body" sz="quarter" idx="282" hasCustomPrompt="1"/>
          </p:nvPr>
        </p:nvSpPr>
        <p:spPr>
          <a:xfrm>
            <a:off x="6519706" y="3413300"/>
            <a:ext cx="4989757"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52" name="Text Placeholder 70"/>
          <p:cNvSpPr>
            <a:spLocks noGrp="1"/>
          </p:cNvSpPr>
          <p:nvPr>
            <p:ph type="body" sz="quarter" idx="283" hasCustomPrompt="1"/>
          </p:nvPr>
        </p:nvSpPr>
        <p:spPr>
          <a:xfrm>
            <a:off x="6519706" y="3647278"/>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53" name="Text Placeholder 70"/>
          <p:cNvSpPr>
            <a:spLocks noGrp="1"/>
          </p:cNvSpPr>
          <p:nvPr>
            <p:ph type="body" sz="quarter" idx="284" hasCustomPrompt="1"/>
          </p:nvPr>
        </p:nvSpPr>
        <p:spPr>
          <a:xfrm>
            <a:off x="6519706" y="3830471"/>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54" name="Text Placeholder 70"/>
          <p:cNvSpPr>
            <a:spLocks noGrp="1"/>
          </p:cNvSpPr>
          <p:nvPr>
            <p:ph type="body" sz="quarter" idx="285" hasCustomPrompt="1"/>
          </p:nvPr>
        </p:nvSpPr>
        <p:spPr>
          <a:xfrm>
            <a:off x="6519706" y="4013667"/>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55" name="Text Placeholder 70"/>
          <p:cNvSpPr>
            <a:spLocks noGrp="1"/>
          </p:cNvSpPr>
          <p:nvPr>
            <p:ph type="body" sz="quarter" idx="286" hasCustomPrompt="1"/>
          </p:nvPr>
        </p:nvSpPr>
        <p:spPr>
          <a:xfrm>
            <a:off x="6519706" y="4196863"/>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56" name="Text Placeholder 70"/>
          <p:cNvSpPr>
            <a:spLocks noGrp="1"/>
          </p:cNvSpPr>
          <p:nvPr>
            <p:ph type="body" sz="quarter" idx="287" hasCustomPrompt="1"/>
          </p:nvPr>
        </p:nvSpPr>
        <p:spPr>
          <a:xfrm>
            <a:off x="6519706" y="4382503"/>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first.last@faegredrinker.com 11 pt. all lower case</a:t>
            </a:r>
            <a:endParaRPr lang="en-US" dirty="0"/>
          </a:p>
        </p:txBody>
      </p:sp>
      <p:sp>
        <p:nvSpPr>
          <p:cNvPr id="58" name="Text Placeholder 2"/>
          <p:cNvSpPr>
            <a:spLocks noGrp="1"/>
          </p:cNvSpPr>
          <p:nvPr>
            <p:ph type="body" sz="quarter" idx="288" hasCustomPrompt="1"/>
          </p:nvPr>
        </p:nvSpPr>
        <p:spPr>
          <a:xfrm>
            <a:off x="6519706" y="4565421"/>
            <a:ext cx="4989757" cy="1215717"/>
          </a:xfrm>
          <a:prstGeom prst="rect">
            <a:avLst/>
          </a:prstGeom>
        </p:spPr>
        <p:txBody>
          <a:bodyPr wrap="square" lIns="0" tIns="137160" rIns="0" bIns="0">
            <a:sp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a:t>. 12 </a:t>
            </a:r>
            <a:r>
              <a:rPr lang="en-US" dirty="0"/>
              <a:t>pt.</a:t>
            </a:r>
          </a:p>
        </p:txBody>
      </p:sp>
      <p:sp>
        <p:nvSpPr>
          <p:cNvPr id="24" name="Text Placeholder 2"/>
          <p:cNvSpPr>
            <a:spLocks noGrp="1"/>
          </p:cNvSpPr>
          <p:nvPr>
            <p:ph type="body" sz="quarter" idx="279" hasCustomPrompt="1"/>
          </p:nvPr>
        </p:nvSpPr>
        <p:spPr>
          <a:xfrm>
            <a:off x="1051560" y="0"/>
            <a:ext cx="3383280" cy="6263640"/>
          </a:xfrm>
          <a:prstGeom prst="rect">
            <a:avLst/>
          </a:prstGeom>
          <a:gradFill>
            <a:gsLst>
              <a:gs pos="15000">
                <a:schemeClr val="accent1">
                  <a:alpha val="90000"/>
                </a:schemeClr>
              </a:gs>
              <a:gs pos="85000">
                <a:schemeClr val="tx1">
                  <a:alpha val="90000"/>
                </a:schemeClr>
              </a:gs>
            </a:gsLst>
            <a:lin ang="2160000" scaled="0"/>
          </a:gradFill>
        </p:spPr>
        <p:txBody>
          <a:bodyPr lIns="457200" tIns="685800" rIns="457200" bIns="685800" anchor="ctr" anchorCtr="0"/>
          <a:lstStyle>
            <a:lvl1pPr marL="0" indent="0">
              <a:buFontTx/>
              <a:buNone/>
              <a:defRPr sz="3600" b="1">
                <a:solidFill>
                  <a:schemeClr val="bg1"/>
                </a:solidFill>
              </a:defRPr>
            </a:lvl1pPr>
            <a:lvl2pPr marL="0" indent="0">
              <a:buFontTx/>
              <a:buNone/>
              <a:defRPr sz="1600">
                <a:solidFill>
                  <a:schemeClr val="accent5"/>
                </a:solidFill>
              </a:defRPr>
            </a:lvl2pPr>
            <a:lvl3pPr marL="0" indent="0">
              <a:buFont typeface="Arial" panose="020B0604020202020204" pitchFamily="34" charset="0"/>
              <a:buNone/>
              <a:defRPr sz="1600">
                <a:solidFill>
                  <a:schemeClr val="accent5"/>
                </a:solidFill>
              </a:defRPr>
            </a:lvl3pPr>
            <a:lvl4pPr marL="0" indent="0">
              <a:buFont typeface="Arial" panose="020B0604020202020204" pitchFamily="34" charset="0"/>
              <a:buNone/>
              <a:defRPr sz="1600">
                <a:solidFill>
                  <a:schemeClr val="accent5"/>
                </a:solidFill>
              </a:defRPr>
            </a:lvl4pPr>
            <a:lvl5pPr marL="0" indent="0">
              <a:buFont typeface="Arial" panose="020B0604020202020204" pitchFamily="34" charset="0"/>
              <a:buNone/>
              <a:defRPr sz="1600">
                <a:solidFill>
                  <a:schemeClr val="accent5"/>
                </a:solidFill>
              </a:defRPr>
            </a:lvl5pPr>
            <a:lvl6pPr marL="0" indent="0">
              <a:buNone/>
              <a:defRPr sz="1600">
                <a:solidFill>
                  <a:schemeClr val="accent5"/>
                </a:solidFill>
              </a:defRPr>
            </a:lvl6pPr>
            <a:lvl7pPr marL="0" indent="0">
              <a:buNone/>
              <a:defRPr sz="1600">
                <a:solidFill>
                  <a:schemeClr val="accent5"/>
                </a:solidFill>
              </a:defRPr>
            </a:lvl7pPr>
            <a:lvl8pPr marL="0" indent="0">
              <a:buNone/>
              <a:defRPr sz="1600">
                <a:solidFill>
                  <a:schemeClr val="accent5"/>
                </a:solidFill>
              </a:defRPr>
            </a:lvl8pPr>
            <a:lvl9pPr marL="0" indent="0">
              <a:buNone/>
              <a:defRPr sz="1600">
                <a:solidFill>
                  <a:schemeClr val="accent5"/>
                </a:solidFill>
              </a:defRPr>
            </a:lvl9pPr>
          </a:lstStyle>
          <a:p>
            <a:pPr lvl="0"/>
            <a:r>
              <a:rPr lang="en-US" dirty="0"/>
              <a:t>Meet the team 36 pt. Bold</a:t>
            </a:r>
          </a:p>
          <a:p>
            <a:pPr lvl="1"/>
            <a:r>
              <a:rPr lang="en-US" dirty="0"/>
              <a:t>Click “Increase List Level” to produce this style subhead 16 </a:t>
            </a:r>
            <a:r>
              <a:rPr lang="en-US"/>
              <a:t>pt.</a:t>
            </a:r>
          </a:p>
        </p:txBody>
      </p:sp>
    </p:spTree>
    <p:extLst>
      <p:ext uri="{BB962C8B-B14F-4D97-AF65-F5344CB8AC3E}">
        <p14:creationId xmlns:p14="http://schemas.microsoft.com/office/powerpoint/2010/main" val="181689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People: 2 Total Stacked Chartre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7" name="Rectangle 56"/>
          <p:cNvSpPr/>
          <p:nvPr userDrawn="1"/>
        </p:nvSpPr>
        <p:spPr>
          <a:xfrm>
            <a:off x="8054237" y="1"/>
            <a:ext cx="4137762" cy="6257925"/>
          </a:xfrm>
          <a:prstGeom prst="rect">
            <a:avLst/>
          </a:prstGeom>
          <a:blipFill dpi="0" rotWithShape="1">
            <a:blip r:embed="rId3">
              <a:alphaModFix amt="2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Picture Placeholder 4"/>
          <p:cNvSpPr>
            <a:spLocks noGrp="1"/>
          </p:cNvSpPr>
          <p:nvPr>
            <p:ph type="pic" sz="quarter" idx="10" hasCustomPrompt="1"/>
          </p:nvPr>
        </p:nvSpPr>
        <p:spPr>
          <a:xfrm>
            <a:off x="4794740" y="695325"/>
            <a:ext cx="1371600" cy="1371600"/>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 name="Text Placeholder 70"/>
          <p:cNvSpPr>
            <a:spLocks noGrp="1"/>
          </p:cNvSpPr>
          <p:nvPr>
            <p:ph type="body" sz="quarter" idx="14" hasCustomPrompt="1"/>
          </p:nvPr>
        </p:nvSpPr>
        <p:spPr>
          <a:xfrm>
            <a:off x="6518030" y="718666"/>
            <a:ext cx="4989757"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6" name="Text Placeholder 70"/>
          <p:cNvSpPr>
            <a:spLocks noGrp="1"/>
          </p:cNvSpPr>
          <p:nvPr>
            <p:ph type="body" sz="quarter" idx="15" hasCustomPrompt="1"/>
          </p:nvPr>
        </p:nvSpPr>
        <p:spPr>
          <a:xfrm>
            <a:off x="6518030" y="952645"/>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8" name="Text Placeholder 70"/>
          <p:cNvSpPr>
            <a:spLocks noGrp="1"/>
          </p:cNvSpPr>
          <p:nvPr>
            <p:ph type="body" sz="quarter" idx="16" hasCustomPrompt="1"/>
          </p:nvPr>
        </p:nvSpPr>
        <p:spPr>
          <a:xfrm>
            <a:off x="6518030" y="1135838"/>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9" name="Text Placeholder 70"/>
          <p:cNvSpPr>
            <a:spLocks noGrp="1"/>
          </p:cNvSpPr>
          <p:nvPr>
            <p:ph type="body" sz="quarter" idx="17" hasCustomPrompt="1"/>
          </p:nvPr>
        </p:nvSpPr>
        <p:spPr>
          <a:xfrm>
            <a:off x="6518030" y="1319034"/>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6518030" y="1502230"/>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13" name="Text Placeholder 70"/>
          <p:cNvSpPr>
            <a:spLocks noGrp="1"/>
          </p:cNvSpPr>
          <p:nvPr>
            <p:ph type="body" sz="quarter" idx="115" hasCustomPrompt="1"/>
          </p:nvPr>
        </p:nvSpPr>
        <p:spPr>
          <a:xfrm>
            <a:off x="6518030" y="1687870"/>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first.last@faegredrinker.com 11 pt. all lower case</a:t>
            </a:r>
            <a:endParaRPr lang="en-US" dirty="0"/>
          </a:p>
        </p:txBody>
      </p:sp>
      <p:sp>
        <p:nvSpPr>
          <p:cNvPr id="3" name="Text Placeholder 2"/>
          <p:cNvSpPr>
            <a:spLocks noGrp="1"/>
          </p:cNvSpPr>
          <p:nvPr>
            <p:ph type="body" sz="quarter" idx="280" hasCustomPrompt="1"/>
          </p:nvPr>
        </p:nvSpPr>
        <p:spPr>
          <a:xfrm>
            <a:off x="6518030" y="1870787"/>
            <a:ext cx="4989757" cy="1215717"/>
          </a:xfrm>
          <a:prstGeom prst="rect">
            <a:avLst/>
          </a:prstGeom>
        </p:spPr>
        <p:txBody>
          <a:bodyPr wrap="square" lIns="0" tIns="137160" rIns="0" bIns="0">
            <a:sp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47" name="Picture Placeholder 4"/>
          <p:cNvSpPr>
            <a:spLocks noGrp="1"/>
          </p:cNvSpPr>
          <p:nvPr>
            <p:ph type="pic" sz="quarter" idx="281" hasCustomPrompt="1"/>
          </p:nvPr>
        </p:nvSpPr>
        <p:spPr>
          <a:xfrm>
            <a:off x="4796415" y="3389958"/>
            <a:ext cx="1371600" cy="1371600"/>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001" b="1">
                <a:solidFill>
                  <a:schemeClr val="bg2"/>
                </a:solidFill>
              </a:defRPr>
            </a:lvl1pPr>
          </a:lstStyle>
          <a:p>
            <a:r>
              <a:rPr lang="en-US" dirty="0"/>
              <a:t>Click to insert </a:t>
            </a:r>
            <a:br>
              <a:rPr lang="en-US" dirty="0"/>
            </a:br>
            <a:r>
              <a:rPr lang="en-US" dirty="0"/>
              <a:t>portrait thumbnail</a:t>
            </a:r>
          </a:p>
        </p:txBody>
      </p:sp>
      <p:sp>
        <p:nvSpPr>
          <p:cNvPr id="51" name="Text Placeholder 70"/>
          <p:cNvSpPr>
            <a:spLocks noGrp="1"/>
          </p:cNvSpPr>
          <p:nvPr>
            <p:ph type="body" sz="quarter" idx="282" hasCustomPrompt="1"/>
          </p:nvPr>
        </p:nvSpPr>
        <p:spPr>
          <a:xfrm>
            <a:off x="6519706" y="3413300"/>
            <a:ext cx="4989757"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52" name="Text Placeholder 70"/>
          <p:cNvSpPr>
            <a:spLocks noGrp="1"/>
          </p:cNvSpPr>
          <p:nvPr>
            <p:ph type="body" sz="quarter" idx="283" hasCustomPrompt="1"/>
          </p:nvPr>
        </p:nvSpPr>
        <p:spPr>
          <a:xfrm>
            <a:off x="6519706" y="3647278"/>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53" name="Text Placeholder 70"/>
          <p:cNvSpPr>
            <a:spLocks noGrp="1"/>
          </p:cNvSpPr>
          <p:nvPr>
            <p:ph type="body" sz="quarter" idx="284" hasCustomPrompt="1"/>
          </p:nvPr>
        </p:nvSpPr>
        <p:spPr>
          <a:xfrm>
            <a:off x="6519706" y="3830471"/>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Practice Group or Office 11 pt.</a:t>
            </a:r>
          </a:p>
        </p:txBody>
      </p:sp>
      <p:sp>
        <p:nvSpPr>
          <p:cNvPr id="54" name="Text Placeholder 70"/>
          <p:cNvSpPr>
            <a:spLocks noGrp="1"/>
          </p:cNvSpPr>
          <p:nvPr>
            <p:ph type="body" sz="quarter" idx="285" hasCustomPrompt="1"/>
          </p:nvPr>
        </p:nvSpPr>
        <p:spPr>
          <a:xfrm>
            <a:off x="6519706" y="4013667"/>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55" name="Text Placeholder 70"/>
          <p:cNvSpPr>
            <a:spLocks noGrp="1"/>
          </p:cNvSpPr>
          <p:nvPr>
            <p:ph type="body" sz="quarter" idx="286" hasCustomPrompt="1"/>
          </p:nvPr>
        </p:nvSpPr>
        <p:spPr>
          <a:xfrm>
            <a:off x="6519706" y="4196863"/>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56" name="Text Placeholder 70"/>
          <p:cNvSpPr>
            <a:spLocks noGrp="1"/>
          </p:cNvSpPr>
          <p:nvPr>
            <p:ph type="body" sz="quarter" idx="287" hasCustomPrompt="1"/>
          </p:nvPr>
        </p:nvSpPr>
        <p:spPr>
          <a:xfrm>
            <a:off x="6519706" y="4382503"/>
            <a:ext cx="4989757"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first.last@faegredrinker.com 11 pt. all lower case</a:t>
            </a:r>
            <a:endParaRPr lang="en-US" dirty="0"/>
          </a:p>
        </p:txBody>
      </p:sp>
      <p:sp>
        <p:nvSpPr>
          <p:cNvPr id="58" name="Text Placeholder 2"/>
          <p:cNvSpPr>
            <a:spLocks noGrp="1"/>
          </p:cNvSpPr>
          <p:nvPr>
            <p:ph type="body" sz="quarter" idx="288" hasCustomPrompt="1"/>
          </p:nvPr>
        </p:nvSpPr>
        <p:spPr>
          <a:xfrm>
            <a:off x="6519706" y="4565421"/>
            <a:ext cx="4989757" cy="1215717"/>
          </a:xfrm>
          <a:prstGeom prst="rect">
            <a:avLst/>
          </a:prstGeom>
        </p:spPr>
        <p:txBody>
          <a:bodyPr wrap="square" lIns="0" tIns="137160" rIns="0" bIns="0">
            <a:sp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a:t>. 12 </a:t>
            </a:r>
            <a:r>
              <a:rPr lang="en-US" dirty="0"/>
              <a:t>pt.</a:t>
            </a:r>
          </a:p>
        </p:txBody>
      </p:sp>
      <p:sp>
        <p:nvSpPr>
          <p:cNvPr id="24" name="Text Placeholder 2"/>
          <p:cNvSpPr>
            <a:spLocks noGrp="1"/>
          </p:cNvSpPr>
          <p:nvPr>
            <p:ph type="body" sz="quarter" idx="279" hasCustomPrompt="1"/>
          </p:nvPr>
        </p:nvSpPr>
        <p:spPr>
          <a:xfrm>
            <a:off x="1051560" y="4782"/>
            <a:ext cx="3383280" cy="6254496"/>
          </a:xfrm>
          <a:prstGeom prst="rect">
            <a:avLst/>
          </a:prstGeom>
          <a:gradFill>
            <a:gsLst>
              <a:gs pos="15000">
                <a:schemeClr val="accent5">
                  <a:alpha val="90000"/>
                </a:schemeClr>
              </a:gs>
              <a:gs pos="85000">
                <a:srgbClr val="4B8A00">
                  <a:alpha val="90000"/>
                </a:srgbClr>
              </a:gs>
            </a:gsLst>
            <a:lin ang="2160000" scaled="0"/>
          </a:gradFill>
        </p:spPr>
        <p:txBody>
          <a:bodyPr lIns="457200" tIns="685800" rIns="457200" bIns="685800" anchor="ctr" anchorCtr="0"/>
          <a:lstStyle>
            <a:lvl1pPr marL="0" indent="0">
              <a:buFontTx/>
              <a:buNone/>
              <a:defRPr sz="3600" b="1">
                <a:solidFill>
                  <a:schemeClr val="bg1"/>
                </a:solidFill>
              </a:defRPr>
            </a:lvl1pPr>
            <a:lvl2pPr marL="0" indent="0">
              <a:buFontTx/>
              <a:buNone/>
              <a:defRPr sz="1600">
                <a:solidFill>
                  <a:schemeClr val="tx1"/>
                </a:solidFill>
              </a:defRPr>
            </a:lvl2pPr>
            <a:lvl3pPr marL="0" indent="0">
              <a:buFont typeface="Arial" panose="020B0604020202020204" pitchFamily="34" charset="0"/>
              <a:buNone/>
              <a:defRPr sz="1600"/>
            </a:lvl3pPr>
            <a:lvl4pPr marL="0" indent="0">
              <a:buFont typeface="Arial" panose="020B0604020202020204" pitchFamily="34" charset="0"/>
              <a:buNone/>
              <a:defRPr sz="1600"/>
            </a:lvl4pPr>
            <a:lvl5pPr marL="0" indent="0">
              <a:buFont typeface="Arial" panose="020B0604020202020204" pitchFamily="34" charse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Meet the team 36 pt. Bold</a:t>
            </a:r>
          </a:p>
          <a:p>
            <a:pPr lvl="1"/>
            <a:r>
              <a:rPr lang="en-US" dirty="0"/>
              <a:t>Click “Increase List Level” to produce this style subhead 16 </a:t>
            </a:r>
            <a:r>
              <a:rPr lang="en-US"/>
              <a:t>pt.</a:t>
            </a:r>
          </a:p>
        </p:txBody>
      </p:sp>
    </p:spTree>
    <p:extLst>
      <p:ext uri="{BB962C8B-B14F-4D97-AF65-F5344CB8AC3E}">
        <p14:creationId xmlns:p14="http://schemas.microsoft.com/office/powerpoint/2010/main" val="175669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People: 2 Total Right">
    <p:spTree>
      <p:nvGrpSpPr>
        <p:cNvPr id="1" name=""/>
        <p:cNvGrpSpPr/>
        <p:nvPr/>
      </p:nvGrpSpPr>
      <p:grpSpPr>
        <a:xfrm>
          <a:off x="0" y="0"/>
          <a:ext cx="0" cy="0"/>
          <a:chOff x="0" y="0"/>
          <a:chExt cx="0" cy="0"/>
        </a:xfrm>
      </p:grpSpPr>
      <p:sp>
        <p:nvSpPr>
          <p:cNvPr id="26" name="Rectangle 25"/>
          <p:cNvSpPr/>
          <p:nvPr userDrawn="1"/>
        </p:nvSpPr>
        <p:spPr>
          <a:xfrm>
            <a:off x="5486400" y="0"/>
            <a:ext cx="6705600" cy="626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7" name="Rectangle 56"/>
          <p:cNvSpPr/>
          <p:nvPr userDrawn="1"/>
        </p:nvSpPr>
        <p:spPr>
          <a:xfrm>
            <a:off x="8054237" y="1"/>
            <a:ext cx="4137762" cy="6257925"/>
          </a:xfrm>
          <a:prstGeom prst="rect">
            <a:avLst/>
          </a:prstGeom>
          <a:blipFill dpi="0" rotWithShape="1">
            <a:blip r:embed="rId2">
              <a:alphaModFix amt="2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Picture Placeholder 4"/>
          <p:cNvSpPr>
            <a:spLocks noGrp="1"/>
          </p:cNvSpPr>
          <p:nvPr>
            <p:ph type="pic" sz="quarter" idx="10" hasCustomPrompt="1"/>
          </p:nvPr>
        </p:nvSpPr>
        <p:spPr>
          <a:xfrm>
            <a:off x="4593765" y="1007347"/>
            <a:ext cx="1828800" cy="1828800"/>
          </a:xfrm>
          <a:prstGeom prst="rect">
            <a:avLst/>
          </a:prstGeom>
          <a:noFill/>
          <a:ln w="25400">
            <a:noFill/>
          </a:ln>
        </p:spPr>
        <p:txBody>
          <a:bodyPr lIns="0" tIns="0" rIns="0" bIns="0" anchor="ctr" anchorCtr="0"/>
          <a:lstStyle>
            <a:lvl1pPr marL="0" indent="0" algn="ctr">
              <a:spcBef>
                <a:spcPts val="0"/>
              </a:spcBef>
              <a:buNone/>
              <a:defRPr sz="1200" b="1">
                <a:solidFill>
                  <a:schemeClr val="bg2"/>
                </a:solidFill>
              </a:defRPr>
            </a:lvl1pPr>
          </a:lstStyle>
          <a:p>
            <a:r>
              <a:rPr lang="en-US" dirty="0"/>
              <a:t>Click to insert portrait thumbnail</a:t>
            </a:r>
          </a:p>
        </p:txBody>
      </p:sp>
      <p:sp>
        <p:nvSpPr>
          <p:cNvPr id="5" name="Text Placeholder 70"/>
          <p:cNvSpPr>
            <a:spLocks noGrp="1"/>
          </p:cNvSpPr>
          <p:nvPr>
            <p:ph type="body" sz="quarter" idx="14" hasCustomPrompt="1"/>
          </p:nvPr>
        </p:nvSpPr>
        <p:spPr>
          <a:xfrm>
            <a:off x="4593765" y="2973368"/>
            <a:ext cx="3200400"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6" name="Text Placeholder 70"/>
          <p:cNvSpPr>
            <a:spLocks noGrp="1"/>
          </p:cNvSpPr>
          <p:nvPr>
            <p:ph type="body" sz="quarter" idx="15" hasCustomPrompt="1"/>
          </p:nvPr>
        </p:nvSpPr>
        <p:spPr>
          <a:xfrm>
            <a:off x="4593765" y="3207347"/>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8" name="Text Placeholder 70"/>
          <p:cNvSpPr>
            <a:spLocks noGrp="1"/>
          </p:cNvSpPr>
          <p:nvPr>
            <p:ph type="body" sz="quarter" idx="16" hasCustomPrompt="1"/>
          </p:nvPr>
        </p:nvSpPr>
        <p:spPr>
          <a:xfrm>
            <a:off x="4593765" y="3390540"/>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9" name="Text Placeholder 70"/>
          <p:cNvSpPr>
            <a:spLocks noGrp="1"/>
          </p:cNvSpPr>
          <p:nvPr>
            <p:ph type="body" sz="quarter" idx="17" hasCustomPrompt="1"/>
          </p:nvPr>
        </p:nvSpPr>
        <p:spPr>
          <a:xfrm>
            <a:off x="4593765" y="3573736"/>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10"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12" name="Text Placeholder 70"/>
          <p:cNvSpPr>
            <a:spLocks noGrp="1"/>
          </p:cNvSpPr>
          <p:nvPr>
            <p:ph type="body" sz="quarter" idx="114" hasCustomPrompt="1"/>
          </p:nvPr>
        </p:nvSpPr>
        <p:spPr>
          <a:xfrm>
            <a:off x="4593765" y="3756932"/>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13" name="Text Placeholder 70"/>
          <p:cNvSpPr>
            <a:spLocks noGrp="1"/>
          </p:cNvSpPr>
          <p:nvPr>
            <p:ph type="body" sz="quarter" idx="115" hasCustomPrompt="1"/>
          </p:nvPr>
        </p:nvSpPr>
        <p:spPr>
          <a:xfrm>
            <a:off x="4593765" y="3942572"/>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first.last@faegredrinker.com 11 </a:t>
            </a:r>
            <a:r>
              <a:rPr lang="en-US"/>
              <a:t>pt. all lower case</a:t>
            </a:r>
            <a:endParaRPr lang="en-US" dirty="0"/>
          </a:p>
        </p:txBody>
      </p:sp>
      <p:sp>
        <p:nvSpPr>
          <p:cNvPr id="3" name="Text Placeholder 2"/>
          <p:cNvSpPr>
            <a:spLocks noGrp="1"/>
          </p:cNvSpPr>
          <p:nvPr>
            <p:ph type="body" sz="quarter" idx="280" hasCustomPrompt="1"/>
          </p:nvPr>
        </p:nvSpPr>
        <p:spPr>
          <a:xfrm>
            <a:off x="4593765" y="4125488"/>
            <a:ext cx="3200400" cy="2132437"/>
          </a:xfrm>
          <a:prstGeom prst="rect">
            <a:avLst/>
          </a:prstGeom>
        </p:spPr>
        <p:txBody>
          <a:bodyPr lIns="0" tIns="137160" rIns="0" bIns="320040">
            <a:no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
        <p:nvSpPr>
          <p:cNvPr id="7" name="Text Placeholder 6"/>
          <p:cNvSpPr>
            <a:spLocks noGrp="1"/>
          </p:cNvSpPr>
          <p:nvPr>
            <p:ph type="body" sz="quarter" idx="289" hasCustomPrompt="1"/>
          </p:nvPr>
        </p:nvSpPr>
        <p:spPr>
          <a:xfrm>
            <a:off x="685800" y="1004834"/>
            <a:ext cx="3390900" cy="5275335"/>
          </a:xfrm>
          <a:prstGeom prst="rect">
            <a:avLst/>
          </a:prstGeom>
        </p:spPr>
        <p:txBody>
          <a:bodyPr lIns="0" tIns="0" rIns="0" bIns="320040"/>
          <a:lstStyle>
            <a:lvl1pPr marL="0" indent="0">
              <a:spcAft>
                <a:spcPts val="601"/>
              </a:spcAft>
              <a:buNone/>
              <a:defRPr b="1"/>
            </a:lvl1pPr>
            <a:lvl2pPr marL="0" indent="0">
              <a:spcAft>
                <a:spcPts val="1200"/>
              </a:spcAft>
              <a:buNone/>
              <a:defRPr sz="1600"/>
            </a:lvl2pPr>
            <a:lvl3pPr marL="231772" indent="-228597">
              <a:spcBef>
                <a:spcPts val="400"/>
              </a:spcBef>
              <a:spcAft>
                <a:spcPts val="400"/>
              </a:spcAft>
              <a:buClr>
                <a:schemeClr val="accent1"/>
              </a:buClr>
              <a:buFont typeface="Wingdings" panose="05000000000000000000" pitchFamily="2" charset="2"/>
              <a:buChar char="§"/>
              <a:defRPr sz="1401"/>
            </a:lvl3pPr>
            <a:lvl4pPr marL="228597" indent="-228597">
              <a:buClr>
                <a:schemeClr val="accent1"/>
              </a:buClr>
              <a:buFont typeface="Wingdings" panose="05000000000000000000" pitchFamily="2" charset="2"/>
              <a:buChar char="§"/>
              <a:tabLst/>
              <a:defRPr sz="1401"/>
            </a:lvl4pPr>
            <a:lvl5pPr marL="228597" indent="-228597">
              <a:buClr>
                <a:schemeClr val="accent1"/>
              </a:buClr>
              <a:buFont typeface="Wingdings" panose="05000000000000000000" pitchFamily="2" charset="2"/>
              <a:buChar char="§"/>
              <a:tabLst/>
              <a:defRPr sz="1401"/>
            </a:lvl5pPr>
            <a:lvl6pPr marL="228597" indent="-228597">
              <a:buClr>
                <a:schemeClr val="accent1"/>
              </a:buClr>
              <a:buFont typeface="Wingdings" panose="05000000000000000000" pitchFamily="2" charset="2"/>
              <a:buChar char="§"/>
              <a:tabLst/>
              <a:defRPr sz="1401"/>
            </a:lvl6pPr>
            <a:lvl7pPr marL="228597" indent="-228597">
              <a:buClr>
                <a:schemeClr val="accent1"/>
              </a:buClr>
              <a:buFont typeface="Wingdings" panose="05000000000000000000" pitchFamily="2" charset="2"/>
              <a:buChar char="§"/>
              <a:tabLst/>
              <a:defRPr sz="1401"/>
            </a:lvl7pPr>
          </a:lstStyle>
          <a:p>
            <a:pPr lvl="0"/>
            <a:r>
              <a:rPr lang="en-US" dirty="0"/>
              <a:t>Meet our team </a:t>
            </a:r>
            <a:br>
              <a:rPr lang="en-US" dirty="0"/>
            </a:br>
            <a:r>
              <a:rPr lang="en-US" dirty="0"/>
              <a:t>28 pt. Bold</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16 pt. </a:t>
            </a:r>
          </a:p>
          <a:p>
            <a:pPr lvl="2"/>
            <a:r>
              <a:rPr lang="en-US" dirty="0"/>
              <a:t>Bullet 14 pt.</a:t>
            </a:r>
          </a:p>
          <a:p>
            <a:pPr lvl="2"/>
            <a:r>
              <a:rPr lang="en-US" dirty="0"/>
              <a:t>Bullet 14 pt.</a:t>
            </a:r>
          </a:p>
          <a:p>
            <a:pPr lvl="2"/>
            <a:r>
              <a:rPr lang="en-US" dirty="0"/>
              <a:t>Bullet 14 </a:t>
            </a:r>
            <a:r>
              <a:rPr lang="en-US"/>
              <a:t>pt.</a:t>
            </a:r>
          </a:p>
        </p:txBody>
      </p:sp>
      <p:sp>
        <p:nvSpPr>
          <p:cNvPr id="27" name="Picture Placeholder 147"/>
          <p:cNvSpPr>
            <a:spLocks noGrp="1"/>
          </p:cNvSpPr>
          <p:nvPr>
            <p:ph type="pic" sz="quarter" idx="249" hasCustomPrompt="1"/>
          </p:nvPr>
        </p:nvSpPr>
        <p:spPr>
          <a:xfrm>
            <a:off x="0" y="0"/>
            <a:ext cx="12192000" cy="685800"/>
          </a:xfrm>
          <a:prstGeom prst="rect">
            <a:avLst/>
          </a:prstGeom>
          <a:solidFill>
            <a:schemeClr val="bg2"/>
          </a:solidFill>
        </p:spPr>
        <p:txBody>
          <a:bodyPr anchor="ctr" anchorCtr="0"/>
          <a:lstStyle>
            <a:lvl1pPr marL="0" indent="0" algn="ctr">
              <a:buNone/>
              <a:defRPr sz="1200" b="1">
                <a:solidFill>
                  <a:schemeClr val="bg1"/>
                </a:solidFill>
              </a:defRPr>
            </a:lvl1pPr>
          </a:lstStyle>
          <a:p>
            <a:r>
              <a:rPr lang="en-US" dirty="0"/>
              <a:t>Click to insert image</a:t>
            </a:r>
          </a:p>
        </p:txBody>
      </p:sp>
      <p:sp>
        <p:nvSpPr>
          <p:cNvPr id="36" name="Picture Placeholder 4"/>
          <p:cNvSpPr>
            <a:spLocks noGrp="1"/>
          </p:cNvSpPr>
          <p:nvPr>
            <p:ph type="pic" sz="quarter" idx="290" hasCustomPrompt="1"/>
          </p:nvPr>
        </p:nvSpPr>
        <p:spPr>
          <a:xfrm>
            <a:off x="8305801" y="1019070"/>
            <a:ext cx="1828800" cy="1828800"/>
          </a:xfrm>
          <a:prstGeom prst="rect">
            <a:avLst/>
          </a:prstGeom>
          <a:noFill/>
          <a:ln w="25400">
            <a:noFill/>
          </a:ln>
        </p:spPr>
        <p:txBody>
          <a:bodyPr lIns="0" tIns="0" rIns="0" bIns="0" anchor="ctr" anchorCtr="0"/>
          <a:lstStyle>
            <a:lvl1pPr marL="0" indent="0" algn="ctr">
              <a:spcBef>
                <a:spcPts val="0"/>
              </a:spcBef>
              <a:buNone/>
              <a:defRPr sz="1200" b="1">
                <a:solidFill>
                  <a:schemeClr val="bg2"/>
                </a:solidFill>
              </a:defRPr>
            </a:lvl1pPr>
          </a:lstStyle>
          <a:p>
            <a:r>
              <a:rPr lang="en-US" dirty="0"/>
              <a:t>Click to insert portrait thumbnail</a:t>
            </a:r>
          </a:p>
        </p:txBody>
      </p:sp>
      <p:sp>
        <p:nvSpPr>
          <p:cNvPr id="37" name="Text Placeholder 70"/>
          <p:cNvSpPr>
            <a:spLocks noGrp="1"/>
          </p:cNvSpPr>
          <p:nvPr>
            <p:ph type="body" sz="quarter" idx="291" hasCustomPrompt="1"/>
          </p:nvPr>
        </p:nvSpPr>
        <p:spPr>
          <a:xfrm>
            <a:off x="8305802" y="2985091"/>
            <a:ext cx="3200400" cy="221727"/>
          </a:xfrm>
          <a:prstGeom prst="rect">
            <a:avLst/>
          </a:prstGeom>
        </p:spPr>
        <p:txBody>
          <a:bodyPr wrap="square" lIns="0" tIns="0" rIns="137160" bIns="27432">
            <a:spAutoFit/>
          </a:bodyPr>
          <a:lstStyle>
            <a:lvl1pPr marL="0" indent="0">
              <a:buNone/>
              <a:defRPr sz="1401" b="1" baseline="0">
                <a:solidFill>
                  <a:schemeClr val="tx1"/>
                </a:solidFill>
              </a:defRPr>
            </a:lvl1pPr>
          </a:lstStyle>
          <a:p>
            <a:r>
              <a:rPr lang="en-US" dirty="0"/>
              <a:t>First A. Last 14 pt. Bold</a:t>
            </a:r>
          </a:p>
        </p:txBody>
      </p:sp>
      <p:sp>
        <p:nvSpPr>
          <p:cNvPr id="38" name="Text Placeholder 70"/>
          <p:cNvSpPr>
            <a:spLocks noGrp="1"/>
          </p:cNvSpPr>
          <p:nvPr>
            <p:ph type="body" sz="quarter" idx="292" hasCustomPrompt="1"/>
          </p:nvPr>
        </p:nvSpPr>
        <p:spPr>
          <a:xfrm>
            <a:off x="8305802" y="3219070"/>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Title 11 pt.</a:t>
            </a:r>
          </a:p>
        </p:txBody>
      </p:sp>
      <p:sp>
        <p:nvSpPr>
          <p:cNvPr id="39" name="Text Placeholder 70"/>
          <p:cNvSpPr>
            <a:spLocks noGrp="1"/>
          </p:cNvSpPr>
          <p:nvPr>
            <p:ph type="body" sz="quarter" idx="293" hasCustomPrompt="1"/>
          </p:nvPr>
        </p:nvSpPr>
        <p:spPr>
          <a:xfrm>
            <a:off x="8305802" y="3402263"/>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Practice Group/Department 11 pt.</a:t>
            </a:r>
            <a:endParaRPr lang="en-US" dirty="0"/>
          </a:p>
        </p:txBody>
      </p:sp>
      <p:sp>
        <p:nvSpPr>
          <p:cNvPr id="40" name="Text Placeholder 70"/>
          <p:cNvSpPr>
            <a:spLocks noGrp="1"/>
          </p:cNvSpPr>
          <p:nvPr>
            <p:ph type="body" sz="quarter" idx="294" hasCustomPrompt="1"/>
          </p:nvPr>
        </p:nvSpPr>
        <p:spPr>
          <a:xfrm>
            <a:off x="8305802" y="3585459"/>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Office/City 11 pt.</a:t>
            </a:r>
            <a:endParaRPr lang="en-US" dirty="0"/>
          </a:p>
        </p:txBody>
      </p:sp>
      <p:sp>
        <p:nvSpPr>
          <p:cNvPr id="41" name="Text Placeholder 70"/>
          <p:cNvSpPr>
            <a:spLocks noGrp="1"/>
          </p:cNvSpPr>
          <p:nvPr>
            <p:ph type="body" sz="quarter" idx="295" hasCustomPrompt="1"/>
          </p:nvPr>
        </p:nvSpPr>
        <p:spPr>
          <a:xfrm>
            <a:off x="8305802" y="3768655"/>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dirty="0"/>
              <a:t>+1 555 123 4567 11 pt.</a:t>
            </a:r>
          </a:p>
        </p:txBody>
      </p:sp>
      <p:sp>
        <p:nvSpPr>
          <p:cNvPr id="42" name="Text Placeholder 70"/>
          <p:cNvSpPr>
            <a:spLocks noGrp="1"/>
          </p:cNvSpPr>
          <p:nvPr>
            <p:ph type="body" sz="quarter" idx="296" hasCustomPrompt="1"/>
          </p:nvPr>
        </p:nvSpPr>
        <p:spPr>
          <a:xfrm>
            <a:off x="8305802" y="3954295"/>
            <a:ext cx="3200400" cy="170816"/>
          </a:xfrm>
          <a:prstGeom prst="rect">
            <a:avLst/>
          </a:prstGeom>
        </p:spPr>
        <p:txBody>
          <a:bodyPr wrap="square" lIns="0" tIns="0" rIns="137160" bIns="18288">
            <a:spAutoFit/>
          </a:bodyPr>
          <a:lstStyle>
            <a:lvl1pPr marL="0" indent="0">
              <a:buNone/>
              <a:defRPr sz="1100" b="0" baseline="0">
                <a:solidFill>
                  <a:schemeClr val="tx1"/>
                </a:solidFill>
              </a:defRPr>
            </a:lvl1pPr>
          </a:lstStyle>
          <a:p>
            <a:r>
              <a:rPr lang="en-US"/>
              <a:t>first.last@faegredrinker.com 11 pt. all lower case</a:t>
            </a:r>
            <a:endParaRPr lang="en-US" dirty="0"/>
          </a:p>
        </p:txBody>
      </p:sp>
      <p:sp>
        <p:nvSpPr>
          <p:cNvPr id="43" name="Text Placeholder 2"/>
          <p:cNvSpPr>
            <a:spLocks noGrp="1"/>
          </p:cNvSpPr>
          <p:nvPr>
            <p:ph type="body" sz="quarter" idx="297" hasCustomPrompt="1"/>
          </p:nvPr>
        </p:nvSpPr>
        <p:spPr>
          <a:xfrm>
            <a:off x="8305802" y="4137211"/>
            <a:ext cx="3200400" cy="2132437"/>
          </a:xfrm>
          <a:prstGeom prst="rect">
            <a:avLst/>
          </a:prstGeom>
        </p:spPr>
        <p:txBody>
          <a:bodyPr lIns="0" tIns="137160" rIns="0" bIns="320040">
            <a:noAutofit/>
          </a:bodyPr>
          <a:lstStyle>
            <a:lvl1pPr marL="0" indent="0">
              <a:lnSpc>
                <a:spcPts val="1401"/>
              </a:lnSpc>
              <a:buNone/>
              <a:defRPr sz="1200"/>
            </a:lvl1pPr>
            <a:lvl2pPr marL="0" indent="0">
              <a:buNone/>
              <a:defRPr sz="900"/>
            </a:lvl2pPr>
            <a:lvl3pPr marL="0" indent="0">
              <a:buNone/>
              <a:defRPr sz="900"/>
            </a:lvl3pPr>
            <a:lvl4pPr marL="0" indent="0">
              <a:buNone/>
              <a:defRPr sz="900"/>
            </a:lvl4pPr>
            <a:lvl5pPr marL="0" indent="0">
              <a:buNone/>
              <a:defRPr sz="9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12 pt.</a:t>
            </a:r>
          </a:p>
        </p:txBody>
      </p:sp>
    </p:spTree>
    <p:extLst>
      <p:ext uri="{BB962C8B-B14F-4D97-AF65-F5344CB8AC3E}">
        <p14:creationId xmlns:p14="http://schemas.microsoft.com/office/powerpoint/2010/main" val="348530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Bio: Image Left">
    <p:spTree>
      <p:nvGrpSpPr>
        <p:cNvPr id="1" name=""/>
        <p:cNvGrpSpPr/>
        <p:nvPr/>
      </p:nvGrpSpPr>
      <p:grpSpPr>
        <a:xfrm>
          <a:off x="0" y="0"/>
          <a:ext cx="0" cy="0"/>
          <a:chOff x="0" y="0"/>
          <a:chExt cx="0" cy="0"/>
        </a:xfrm>
      </p:grpSpPr>
      <p:sp>
        <p:nvSpPr>
          <p:cNvPr id="7" name="Rectangle 6"/>
          <p:cNvSpPr/>
          <p:nvPr userDrawn="1"/>
        </p:nvSpPr>
        <p:spPr>
          <a:xfrm>
            <a:off x="1" y="1"/>
            <a:ext cx="1787704" cy="6260123"/>
          </a:xfrm>
          <a:prstGeom prst="rect">
            <a:avLst/>
          </a:prstGeom>
          <a:gradFill>
            <a:gsLst>
              <a:gs pos="15000">
                <a:schemeClr val="accent1"/>
              </a:gs>
              <a:gs pos="85000">
                <a:schemeClr val="tx1"/>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0" name="Text Placeholder 4"/>
          <p:cNvSpPr>
            <a:spLocks noGrp="1"/>
          </p:cNvSpPr>
          <p:nvPr>
            <p:ph type="body" sz="quarter" idx="10" hasCustomPrompt="1"/>
          </p:nvPr>
        </p:nvSpPr>
        <p:spPr>
          <a:xfrm>
            <a:off x="2804846" y="2270928"/>
            <a:ext cx="9387154" cy="3989196"/>
          </a:xfrm>
          <a:prstGeom prst="rect">
            <a:avLst/>
          </a:prstGeom>
        </p:spPr>
        <p:txBody>
          <a:bodyPr lIns="457200" tIns="274320" rIns="685800" bIns="320040">
            <a:noAutofit/>
          </a:bodyPr>
          <a:lstStyle>
            <a:lvl1pPr marL="0" indent="0">
              <a:lnSpc>
                <a:spcPct val="100000"/>
              </a:lnSpc>
              <a:spcBef>
                <a:spcPts val="900"/>
              </a:spcBef>
              <a:spcAft>
                <a:spcPts val="600"/>
              </a:spcAft>
              <a:buClr>
                <a:schemeClr val="accent1"/>
              </a:buClr>
              <a:buSzPct val="100000"/>
              <a:buFont typeface="Wingdings" panose="05000000000000000000" pitchFamily="2" charset="2"/>
              <a:buNone/>
              <a:defRPr sz="1401"/>
            </a:lvl1pPr>
            <a:lvl2pPr marL="171450" marR="0" indent="-171450" algn="l" defTabSz="914384" rtl="0" eaLnBrk="1" fontAlgn="auto" latinLnBrk="0" hangingPunct="1">
              <a:lnSpc>
                <a:spcPct val="90000"/>
              </a:lnSpc>
              <a:spcBef>
                <a:spcPts val="900"/>
              </a:spcBef>
              <a:spcAft>
                <a:spcPts val="0"/>
              </a:spcAft>
              <a:buClr>
                <a:schemeClr val="accent1"/>
              </a:buClr>
              <a:buSzPct val="100000"/>
              <a:buFont typeface="Wingdings" panose="05000000000000000000" pitchFamily="2" charset="2"/>
              <a:buChar char="§"/>
              <a:tabLst/>
              <a:defRPr sz="1401"/>
            </a:lvl2pPr>
            <a:lvl3pPr marL="804849" indent="-342894">
              <a:buClr>
                <a:schemeClr val="accent1"/>
              </a:buClr>
              <a:buSzPct val="100000"/>
              <a:buFont typeface="Arial" panose="020B0604020202020204" pitchFamily="34" charset="0"/>
              <a:buChar char="─"/>
              <a:defRPr sz="1401"/>
            </a:lvl3pPr>
            <a:lvl4pPr marL="969945" indent="-285746">
              <a:buClr>
                <a:schemeClr val="accent1"/>
              </a:buClr>
              <a:buSzPct val="100000"/>
              <a:buFont typeface="Arial" panose="020B0604020202020204" pitchFamily="34" charset="0"/>
              <a:buChar char="–"/>
              <a:defRPr sz="1401"/>
            </a:lvl4pPr>
            <a:lvl5pPr marL="1200130" indent="-285746">
              <a:buClr>
                <a:schemeClr val="accent1"/>
              </a:buClr>
              <a:buSzPct val="100000"/>
              <a:buFont typeface="Arial" panose="020B0604020202020204" pitchFamily="34" charset="0"/>
              <a:buChar char="–"/>
              <a:tabLst/>
              <a:defRPr sz="1401"/>
            </a:lvl5pPr>
            <a:lvl6pPr marL="1376338" indent="-228597">
              <a:buClr>
                <a:schemeClr val="accent1"/>
              </a:buClr>
              <a:buFont typeface="Arial" panose="020B0604020202020204" pitchFamily="34" charset="0"/>
              <a:buChar char="–"/>
              <a:defRPr sz="1401"/>
            </a:lvl6pPr>
            <a:lvl7pPr marL="1598585" indent="-228597">
              <a:buClr>
                <a:schemeClr val="accent1"/>
              </a:buClr>
              <a:buFont typeface="Arial" panose="020B0604020202020204" pitchFamily="34" charset="0"/>
              <a:buChar char="–"/>
              <a:defRPr sz="1401" baseline="0"/>
            </a:lvl7pPr>
            <a:lvl8pPr marL="1828768" indent="-228597">
              <a:buClr>
                <a:schemeClr val="accent1"/>
              </a:buClr>
              <a:buFont typeface="Arial" panose="020B0604020202020204" pitchFamily="34" charset="0"/>
              <a:buChar char="–"/>
              <a:defRPr sz="1401" baseline="0"/>
            </a:lvl8pPr>
            <a:lvl9pPr marL="2058952" indent="-228597">
              <a:buClr>
                <a:schemeClr val="accent1"/>
              </a:buClr>
              <a:buFont typeface="Arial" panose="020B0604020202020204" pitchFamily="34" charset="0"/>
              <a:buChar char="–"/>
              <a:defRPr sz="1401"/>
            </a:lvl9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14 pt.</a:t>
            </a:r>
          </a:p>
          <a:p>
            <a:pPr marL="342894" marR="0" lvl="1" indent="-342894" algn="l" defTabSz="914384" rtl="0" eaLnBrk="1" fontAlgn="auto" latinLnBrk="0" hangingPunct="1">
              <a:lnSpc>
                <a:spcPct val="90000"/>
              </a:lnSpc>
              <a:spcBef>
                <a:spcPts val="500"/>
              </a:spcBef>
              <a:spcAft>
                <a:spcPts val="0"/>
              </a:spcAft>
              <a:buClr>
                <a:schemeClr val="accent1"/>
              </a:buClr>
              <a:buSzPct val="100000"/>
              <a:buFont typeface="Wingdings" panose="05000000000000000000" pitchFamily="2" charset="2"/>
              <a:buChar char="§"/>
              <a:tabLst/>
              <a:defRPr/>
            </a:pPr>
            <a:r>
              <a:rPr lang="en-US"/>
              <a:t>Second level 14 pt.</a:t>
            </a:r>
          </a:p>
          <a:p>
            <a:pPr lvl="2"/>
            <a:r>
              <a:rPr lang="en-US"/>
              <a:t>Third </a:t>
            </a:r>
            <a:r>
              <a:rPr lang="en-US" dirty="0"/>
              <a:t>level 14 pt.</a:t>
            </a:r>
          </a:p>
          <a:p>
            <a:pPr lvl="3"/>
            <a:r>
              <a:rPr lang="en-US" dirty="0"/>
              <a:t>Fourth level 14 pt.</a:t>
            </a:r>
          </a:p>
          <a:p>
            <a:pPr lvl="4"/>
            <a:r>
              <a:rPr lang="en-US" dirty="0"/>
              <a:t>Fifth level 14 pt.</a:t>
            </a:r>
          </a:p>
          <a:p>
            <a:pPr lvl="5"/>
            <a:r>
              <a:rPr lang="en-US" dirty="0"/>
              <a:t>Sixth level 14 pt.</a:t>
            </a:r>
          </a:p>
          <a:p>
            <a:pPr lvl="6"/>
            <a:r>
              <a:rPr lang="en-US" dirty="0"/>
              <a:t>Seventh level 14 pt.</a:t>
            </a:r>
          </a:p>
          <a:p>
            <a:pPr lvl="7"/>
            <a:r>
              <a:rPr lang="en-US" dirty="0"/>
              <a:t>Eighth level 14 pt.</a:t>
            </a:r>
          </a:p>
          <a:p>
            <a:pPr lvl="8"/>
            <a:r>
              <a:rPr lang="en-US" dirty="0"/>
              <a:t>Ninth level 14 pt.</a:t>
            </a:r>
          </a:p>
        </p:txBody>
      </p:sp>
      <p:sp>
        <p:nvSpPr>
          <p:cNvPr id="15"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Text Placeholder 2"/>
          <p:cNvSpPr>
            <a:spLocks noGrp="1"/>
          </p:cNvSpPr>
          <p:nvPr>
            <p:ph type="body" sz="quarter" idx="12" hasCustomPrompt="1"/>
          </p:nvPr>
        </p:nvSpPr>
        <p:spPr>
          <a:xfrm>
            <a:off x="2804846" y="1"/>
            <a:ext cx="9387155" cy="1080296"/>
          </a:xfrm>
          <a:prstGeom prst="rect">
            <a:avLst/>
          </a:prstGeom>
        </p:spPr>
        <p:txBody>
          <a:bodyPr wrap="square" lIns="457200" tIns="685800" rIns="685800" bIns="0">
            <a:spAutoFit/>
          </a:bodyPr>
          <a:lstStyle>
            <a:lvl1pPr marL="0" indent="0">
              <a:buNone/>
              <a:defRPr b="1"/>
            </a:lvl1pPr>
            <a:lvl2pPr marL="0" indent="0">
              <a:buNone/>
              <a:defRPr/>
            </a:lvl2pPr>
            <a:lvl3pPr marL="914384" indent="0">
              <a:buNone/>
              <a:defRPr/>
            </a:lvl3pPr>
            <a:lvl4pPr marL="1371576" indent="0">
              <a:buNone/>
              <a:defRPr/>
            </a:lvl4pPr>
            <a:lvl5pPr marL="1828768" indent="0">
              <a:buNone/>
              <a:defRPr/>
            </a:lvl5pPr>
          </a:lstStyle>
          <a:p>
            <a:pPr lvl="0"/>
            <a:r>
              <a:rPr lang="en-US" dirty="0"/>
              <a:t>First A. Last Name 28 pt. Bold</a:t>
            </a:r>
          </a:p>
        </p:txBody>
      </p:sp>
      <p:sp>
        <p:nvSpPr>
          <p:cNvPr id="5" name="Text Placeholder 4"/>
          <p:cNvSpPr>
            <a:spLocks noGrp="1"/>
          </p:cNvSpPr>
          <p:nvPr>
            <p:ph type="body" sz="quarter" idx="13" hasCustomPrompt="1"/>
          </p:nvPr>
        </p:nvSpPr>
        <p:spPr>
          <a:xfrm>
            <a:off x="2804846" y="1085850"/>
            <a:ext cx="9387155" cy="258532"/>
          </a:xfrm>
          <a:prstGeom prst="rect">
            <a:avLst/>
          </a:prstGeom>
        </p:spPr>
        <p:txBody>
          <a:bodyPr wrap="square" lIns="457200" tIns="9144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Title 12 pt.</a:t>
            </a:r>
          </a:p>
        </p:txBody>
      </p:sp>
      <p:sp>
        <p:nvSpPr>
          <p:cNvPr id="11" name="Text Placeholder 4"/>
          <p:cNvSpPr>
            <a:spLocks noGrp="1"/>
          </p:cNvSpPr>
          <p:nvPr>
            <p:ph type="body" sz="quarter" idx="14" hasCustomPrompt="1"/>
          </p:nvPr>
        </p:nvSpPr>
        <p:spPr>
          <a:xfrm>
            <a:off x="2804846" y="1358833"/>
            <a:ext cx="9387155" cy="212366"/>
          </a:xfrm>
          <a:prstGeom prst="rect">
            <a:avLst/>
          </a:prstGeom>
        </p:spPr>
        <p:txBody>
          <a:bodyPr wrap="square" lIns="457200" tIns="45720" rIns="685800" bIns="0">
            <a:spAutoFit/>
          </a:bodyPr>
          <a:lstStyle>
            <a:lvl1pPr marL="0" indent="0">
              <a:buNone/>
              <a:defRPr sz="1200" baseline="0"/>
            </a:lvl1pPr>
            <a:lvl2pPr marL="0" indent="0">
              <a:buNone/>
              <a:defRPr sz="1801"/>
            </a:lvl2pPr>
            <a:lvl3pPr marL="914384" indent="0">
              <a:buNone/>
              <a:defRPr sz="1801"/>
            </a:lvl3pPr>
            <a:lvl4pPr marL="1371576" indent="0">
              <a:buNone/>
              <a:defRPr sz="1801"/>
            </a:lvl4pPr>
            <a:lvl5pPr marL="1828768" indent="0">
              <a:buNone/>
              <a:defRPr sz="1801"/>
            </a:lvl5pPr>
          </a:lstStyle>
          <a:p>
            <a:r>
              <a:rPr lang="en-US"/>
              <a:t>Practice Group/Department 12 pt.</a:t>
            </a:r>
            <a:endParaRPr lang="en-US" dirty="0"/>
          </a:p>
        </p:txBody>
      </p:sp>
      <p:sp>
        <p:nvSpPr>
          <p:cNvPr id="12" name="Text Placeholder 4"/>
          <p:cNvSpPr>
            <a:spLocks noGrp="1"/>
          </p:cNvSpPr>
          <p:nvPr>
            <p:ph type="body" sz="quarter" idx="15" hasCustomPrompt="1"/>
          </p:nvPr>
        </p:nvSpPr>
        <p:spPr>
          <a:xfrm>
            <a:off x="2804846" y="1591623"/>
            <a:ext cx="9387155"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r>
              <a:rPr lang="en-US"/>
              <a:t>Office/City 12 pt.</a:t>
            </a:r>
            <a:endParaRPr lang="en-US" dirty="0"/>
          </a:p>
        </p:txBody>
      </p:sp>
      <p:sp>
        <p:nvSpPr>
          <p:cNvPr id="13" name="Text Placeholder 4"/>
          <p:cNvSpPr>
            <a:spLocks noGrp="1"/>
          </p:cNvSpPr>
          <p:nvPr>
            <p:ph type="body" sz="quarter" idx="16" hasCustomPrompt="1"/>
          </p:nvPr>
        </p:nvSpPr>
        <p:spPr>
          <a:xfrm>
            <a:off x="2804846" y="1814364"/>
            <a:ext cx="9387155"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+1 555 123 4567 12 pt.</a:t>
            </a:r>
          </a:p>
        </p:txBody>
      </p:sp>
      <p:sp>
        <p:nvSpPr>
          <p:cNvPr id="14" name="Text Placeholder 4"/>
          <p:cNvSpPr>
            <a:spLocks noGrp="1"/>
          </p:cNvSpPr>
          <p:nvPr>
            <p:ph type="body" sz="quarter" idx="17" hasCustomPrompt="1"/>
          </p:nvPr>
        </p:nvSpPr>
        <p:spPr>
          <a:xfrm>
            <a:off x="2804846" y="2037107"/>
            <a:ext cx="9387155"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first.last@faegredrinker.com 12 </a:t>
            </a:r>
            <a:r>
              <a:rPr lang="en-US"/>
              <a:t>pt. all lower case</a:t>
            </a:r>
            <a:endParaRPr lang="en-US" dirty="0"/>
          </a:p>
        </p:txBody>
      </p:sp>
      <p:sp>
        <p:nvSpPr>
          <p:cNvPr id="16" name="Picture Placeholder 4"/>
          <p:cNvSpPr>
            <a:spLocks noGrp="1"/>
          </p:cNvSpPr>
          <p:nvPr>
            <p:ph type="pic" sz="quarter" idx="18" hasCustomPrompt="1"/>
          </p:nvPr>
        </p:nvSpPr>
        <p:spPr>
          <a:xfrm>
            <a:off x="706349" y="695322"/>
            <a:ext cx="2128576" cy="2128575"/>
          </a:xfrm>
          <a:prstGeom prst="rect">
            <a:avLst/>
          </a:prstGeom>
          <a:solidFill>
            <a:schemeClr val="bg1">
              <a:lumMod val="85000"/>
            </a:schemeClr>
          </a:solidFill>
          <a:ln w="25400">
            <a:solidFill>
              <a:schemeClr val="bg1"/>
            </a:solidFill>
          </a:ln>
        </p:spPr>
        <p:txBody>
          <a:bodyPr lIns="0" tIns="0" rIns="0" bIns="0" anchor="ctr" anchorCtr="0"/>
          <a:lstStyle>
            <a:lvl1pPr marL="0" indent="0" algn="ctr">
              <a:spcBef>
                <a:spcPts val="0"/>
              </a:spcBef>
              <a:buNone/>
              <a:defRPr sz="1200" b="1">
                <a:solidFill>
                  <a:schemeClr val="bg2"/>
                </a:solidFill>
              </a:defRPr>
            </a:lvl1pPr>
          </a:lstStyle>
          <a:p>
            <a:r>
              <a:rPr lang="en-US" dirty="0"/>
              <a:t>Click to insert portrait thumbnail</a:t>
            </a:r>
          </a:p>
        </p:txBody>
      </p:sp>
    </p:spTree>
    <p:extLst>
      <p:ext uri="{BB962C8B-B14F-4D97-AF65-F5344CB8AC3E}">
        <p14:creationId xmlns:p14="http://schemas.microsoft.com/office/powerpoint/2010/main" val="125306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Bio: Large Image Left">
    <p:spTree>
      <p:nvGrpSpPr>
        <p:cNvPr id="1" name=""/>
        <p:cNvGrpSpPr/>
        <p:nvPr/>
      </p:nvGrpSpPr>
      <p:grpSpPr>
        <a:xfrm>
          <a:off x="0" y="0"/>
          <a:ext cx="0" cy="0"/>
          <a:chOff x="0" y="0"/>
          <a:chExt cx="0" cy="0"/>
        </a:xfrm>
      </p:grpSpPr>
      <p:sp>
        <p:nvSpPr>
          <p:cNvPr id="10" name="Text Placeholder 4"/>
          <p:cNvSpPr>
            <a:spLocks noGrp="1"/>
          </p:cNvSpPr>
          <p:nvPr>
            <p:ph type="body" sz="quarter" idx="10" hasCustomPrompt="1"/>
          </p:nvPr>
        </p:nvSpPr>
        <p:spPr>
          <a:xfrm>
            <a:off x="4937760" y="2270928"/>
            <a:ext cx="7254240" cy="4009242"/>
          </a:xfrm>
          <a:prstGeom prst="rect">
            <a:avLst/>
          </a:prstGeom>
        </p:spPr>
        <p:txBody>
          <a:bodyPr lIns="457200" tIns="274320" rIns="685800" bIns="320040">
            <a:noAutofit/>
          </a:bodyPr>
          <a:lstStyle>
            <a:lvl1pPr marL="0" indent="0">
              <a:lnSpc>
                <a:spcPct val="100000"/>
              </a:lnSpc>
              <a:spcAft>
                <a:spcPts val="600"/>
              </a:spcAft>
              <a:buClr>
                <a:schemeClr val="accent1"/>
              </a:buClr>
              <a:buSzPct val="100000"/>
              <a:buFont typeface="Wingdings" panose="05000000000000000000" pitchFamily="2" charset="2"/>
              <a:buNone/>
              <a:defRPr sz="1401"/>
            </a:lvl1pPr>
            <a:lvl2pPr marL="342894" marR="0" indent="-342894" algn="l" defTabSz="914384" rtl="0" eaLnBrk="1" fontAlgn="auto" latinLnBrk="0" hangingPunct="1">
              <a:lnSpc>
                <a:spcPct val="90000"/>
              </a:lnSpc>
              <a:spcBef>
                <a:spcPts val="500"/>
              </a:spcBef>
              <a:spcAft>
                <a:spcPts val="0"/>
              </a:spcAft>
              <a:buClr>
                <a:schemeClr val="accent1"/>
              </a:buClr>
              <a:buSzPct val="100000"/>
              <a:buFont typeface="Wingdings" panose="05000000000000000000" pitchFamily="2" charset="2"/>
              <a:buChar char="§"/>
              <a:tabLst/>
              <a:defRPr sz="1401"/>
            </a:lvl2pPr>
            <a:lvl3pPr marL="804849" indent="-342894">
              <a:buClr>
                <a:schemeClr val="accent1"/>
              </a:buClr>
              <a:buSzPct val="100000"/>
              <a:buFont typeface="Arial" panose="020B0604020202020204" pitchFamily="34" charset="0"/>
              <a:buChar char="─"/>
              <a:defRPr sz="1401"/>
            </a:lvl3pPr>
            <a:lvl4pPr marL="969945" indent="-285746">
              <a:buClr>
                <a:schemeClr val="accent1"/>
              </a:buClr>
              <a:buSzPct val="100000"/>
              <a:buFont typeface="Arial" panose="020B0604020202020204" pitchFamily="34" charset="0"/>
              <a:buChar char="–"/>
              <a:defRPr sz="1401"/>
            </a:lvl4pPr>
            <a:lvl5pPr marL="1200130" indent="-285746">
              <a:buClr>
                <a:schemeClr val="accent1"/>
              </a:buClr>
              <a:buSzPct val="100000"/>
              <a:buFont typeface="Arial" panose="020B0604020202020204" pitchFamily="34" charset="0"/>
              <a:buChar char="–"/>
              <a:tabLst/>
              <a:defRPr sz="1401"/>
            </a:lvl5pPr>
            <a:lvl6pPr marL="1376338" indent="-228597">
              <a:buClr>
                <a:schemeClr val="accent1"/>
              </a:buClr>
              <a:buFont typeface="Arial" panose="020B0604020202020204" pitchFamily="34" charset="0"/>
              <a:buChar char="–"/>
              <a:defRPr sz="1401"/>
            </a:lvl6pPr>
            <a:lvl7pPr marL="1598585" indent="-228597">
              <a:buClr>
                <a:schemeClr val="accent1"/>
              </a:buClr>
              <a:buFont typeface="Arial" panose="020B0604020202020204" pitchFamily="34" charset="0"/>
              <a:buChar char="–"/>
              <a:defRPr sz="1401" baseline="0"/>
            </a:lvl7pPr>
            <a:lvl8pPr marL="1828768" indent="-228597">
              <a:buClr>
                <a:schemeClr val="accent1"/>
              </a:buClr>
              <a:buFont typeface="Arial" panose="020B0604020202020204" pitchFamily="34" charset="0"/>
              <a:buChar char="–"/>
              <a:defRPr sz="1401" baseline="0"/>
            </a:lvl8pPr>
            <a:lvl9pPr marL="2058952" indent="-228597">
              <a:buClr>
                <a:schemeClr val="accent1"/>
              </a:buClr>
              <a:buFont typeface="Arial" panose="020B0604020202020204" pitchFamily="34" charset="0"/>
              <a:buChar char="–"/>
              <a:defRPr sz="1401"/>
            </a:lvl9pPr>
          </a:lstStyle>
          <a:p>
            <a:pPr lvl="0"/>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a:t>
            </a:r>
            <a:r>
              <a:rPr lang="en-US" dirty="0"/>
              <a:t>14 pt.</a:t>
            </a:r>
          </a:p>
          <a:p>
            <a:pPr marL="342894" marR="0" lvl="1" indent="-342894" algn="l" defTabSz="914384" rtl="0" eaLnBrk="1" fontAlgn="auto" latinLnBrk="0" hangingPunct="1">
              <a:lnSpc>
                <a:spcPct val="90000"/>
              </a:lnSpc>
              <a:spcBef>
                <a:spcPts val="500"/>
              </a:spcBef>
              <a:spcAft>
                <a:spcPts val="0"/>
              </a:spcAft>
              <a:buClr>
                <a:schemeClr val="accent1"/>
              </a:buClr>
              <a:buSzPct val="100000"/>
              <a:buFont typeface="Wingdings" panose="05000000000000000000" pitchFamily="2" charset="2"/>
              <a:buChar char="§"/>
              <a:tabLst/>
              <a:defRPr/>
            </a:pPr>
            <a:r>
              <a:rPr lang="en-US" dirty="0"/>
              <a:t>Second level 14 pt.</a:t>
            </a:r>
          </a:p>
          <a:p>
            <a:pPr lvl="2"/>
            <a:r>
              <a:rPr lang="en-US" dirty="0"/>
              <a:t>Third level 14 pt.</a:t>
            </a:r>
          </a:p>
          <a:p>
            <a:pPr lvl="3"/>
            <a:r>
              <a:rPr lang="en-US" dirty="0"/>
              <a:t>Fourth level 14 pt.</a:t>
            </a:r>
          </a:p>
          <a:p>
            <a:pPr lvl="4"/>
            <a:r>
              <a:rPr lang="en-US" dirty="0"/>
              <a:t>Fifth level 14 pt.</a:t>
            </a:r>
          </a:p>
          <a:p>
            <a:pPr lvl="5"/>
            <a:r>
              <a:rPr lang="en-US" dirty="0"/>
              <a:t>Sixth level 14 pt.</a:t>
            </a:r>
          </a:p>
          <a:p>
            <a:pPr lvl="6"/>
            <a:r>
              <a:rPr lang="en-US" dirty="0"/>
              <a:t>Seventh level 14 pt.</a:t>
            </a:r>
          </a:p>
          <a:p>
            <a:pPr lvl="7"/>
            <a:r>
              <a:rPr lang="en-US" dirty="0"/>
              <a:t>Eighth level 14 pt.</a:t>
            </a:r>
          </a:p>
          <a:p>
            <a:pPr lvl="8"/>
            <a:r>
              <a:rPr lang="en-US" dirty="0"/>
              <a:t>Ninth level 14 pt.</a:t>
            </a:r>
          </a:p>
        </p:txBody>
      </p:sp>
      <p:sp>
        <p:nvSpPr>
          <p:cNvPr id="15" name="Footer Placeholder 14"/>
          <p:cNvSpPr>
            <a:spLocks noGrp="1"/>
          </p:cNvSpPr>
          <p:nvPr>
            <p:ph type="ftr" sz="quarter" idx="3"/>
          </p:nvPr>
        </p:nvSpPr>
        <p:spPr>
          <a:xfrm>
            <a:off x="5717629" y="6280170"/>
            <a:ext cx="4946684" cy="577831"/>
          </a:xfrm>
          <a:prstGeom prst="rect">
            <a:avLst/>
          </a:prstGeom>
        </p:spPr>
        <p:txBody>
          <a:bodyPr vert="horz" lIns="91440" tIns="45720" rIns="365760" bIns="45720" rtlCol="0" anchor="ctr"/>
          <a:lstStyle>
            <a:lvl1pPr algn="r">
              <a:defRPr sz="800" b="1">
                <a:solidFill>
                  <a:srgbClr val="5B7F95"/>
                </a:solidFill>
              </a:defRPr>
            </a:lvl1pPr>
          </a:lstStyle>
          <a:p>
            <a:r>
              <a:rPr lang="en-US" dirty="0"/>
              <a:t>Insert &gt; Header and Footer &gt; Enter presentation title in this box &gt; Click Apply to All or Uncheck Footer to remove this feature.</a:t>
            </a:r>
          </a:p>
        </p:txBody>
      </p:sp>
      <p:sp>
        <p:nvSpPr>
          <p:cNvPr id="3" name="Text Placeholder 2"/>
          <p:cNvSpPr>
            <a:spLocks noGrp="1"/>
          </p:cNvSpPr>
          <p:nvPr>
            <p:ph type="body" sz="quarter" idx="12" hasCustomPrompt="1"/>
          </p:nvPr>
        </p:nvSpPr>
        <p:spPr>
          <a:xfrm>
            <a:off x="4937760" y="1"/>
            <a:ext cx="7254240" cy="1080296"/>
          </a:xfrm>
          <a:prstGeom prst="rect">
            <a:avLst/>
          </a:prstGeom>
        </p:spPr>
        <p:txBody>
          <a:bodyPr wrap="square" lIns="457200" tIns="685800" rIns="685800" bIns="0">
            <a:spAutoFit/>
          </a:bodyPr>
          <a:lstStyle>
            <a:lvl1pPr marL="0" indent="0">
              <a:buNone/>
              <a:defRPr b="1"/>
            </a:lvl1pPr>
            <a:lvl2pPr marL="0" indent="0">
              <a:buNone/>
              <a:defRPr/>
            </a:lvl2pPr>
            <a:lvl3pPr marL="914384" indent="0">
              <a:buNone/>
              <a:defRPr/>
            </a:lvl3pPr>
            <a:lvl4pPr marL="1371576" indent="0">
              <a:buNone/>
              <a:defRPr/>
            </a:lvl4pPr>
            <a:lvl5pPr marL="1828768" indent="0">
              <a:buNone/>
              <a:defRPr/>
            </a:lvl5pPr>
          </a:lstStyle>
          <a:p>
            <a:pPr lvl="0"/>
            <a:r>
              <a:rPr lang="en-US" dirty="0"/>
              <a:t>First A. Last Name 28 pt. Bold</a:t>
            </a:r>
          </a:p>
        </p:txBody>
      </p:sp>
      <p:sp>
        <p:nvSpPr>
          <p:cNvPr id="5" name="Text Placeholder 4"/>
          <p:cNvSpPr>
            <a:spLocks noGrp="1"/>
          </p:cNvSpPr>
          <p:nvPr>
            <p:ph type="body" sz="quarter" idx="13" hasCustomPrompt="1"/>
          </p:nvPr>
        </p:nvSpPr>
        <p:spPr>
          <a:xfrm>
            <a:off x="4937760" y="1085850"/>
            <a:ext cx="7254240" cy="258532"/>
          </a:xfrm>
          <a:prstGeom prst="rect">
            <a:avLst/>
          </a:prstGeom>
        </p:spPr>
        <p:txBody>
          <a:bodyPr wrap="square" lIns="457200" tIns="9144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Title 12 pt.</a:t>
            </a:r>
          </a:p>
        </p:txBody>
      </p:sp>
      <p:sp>
        <p:nvSpPr>
          <p:cNvPr id="11" name="Text Placeholder 4"/>
          <p:cNvSpPr>
            <a:spLocks noGrp="1"/>
          </p:cNvSpPr>
          <p:nvPr>
            <p:ph type="body" sz="quarter" idx="14" hasCustomPrompt="1"/>
          </p:nvPr>
        </p:nvSpPr>
        <p:spPr>
          <a:xfrm>
            <a:off x="4937760" y="1358833"/>
            <a:ext cx="7254240" cy="212366"/>
          </a:xfrm>
          <a:prstGeom prst="rect">
            <a:avLst/>
          </a:prstGeom>
        </p:spPr>
        <p:txBody>
          <a:bodyPr wrap="square" lIns="457200" tIns="45720" rIns="685800" bIns="0">
            <a:spAutoFit/>
          </a:bodyPr>
          <a:lstStyle>
            <a:lvl1pPr marL="0" indent="0">
              <a:buNone/>
              <a:defRPr sz="1200" baseline="0"/>
            </a:lvl1pPr>
            <a:lvl2pPr marL="0" indent="0">
              <a:buNone/>
              <a:defRPr sz="1801"/>
            </a:lvl2pPr>
            <a:lvl3pPr marL="914384" indent="0">
              <a:buNone/>
              <a:defRPr sz="1801"/>
            </a:lvl3pPr>
            <a:lvl4pPr marL="1371576" indent="0">
              <a:buNone/>
              <a:defRPr sz="1801"/>
            </a:lvl4pPr>
            <a:lvl5pPr marL="1828768" indent="0">
              <a:buNone/>
              <a:defRPr sz="1801"/>
            </a:lvl5pPr>
          </a:lstStyle>
          <a:p>
            <a:r>
              <a:rPr lang="en-US"/>
              <a:t>Practice Group/Department 12 pt.</a:t>
            </a:r>
            <a:endParaRPr lang="en-US" dirty="0"/>
          </a:p>
        </p:txBody>
      </p:sp>
      <p:sp>
        <p:nvSpPr>
          <p:cNvPr id="12" name="Text Placeholder 4"/>
          <p:cNvSpPr>
            <a:spLocks noGrp="1"/>
          </p:cNvSpPr>
          <p:nvPr>
            <p:ph type="body" sz="quarter" idx="15" hasCustomPrompt="1"/>
          </p:nvPr>
        </p:nvSpPr>
        <p:spPr>
          <a:xfrm>
            <a:off x="4937760" y="1591623"/>
            <a:ext cx="7254240"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r>
              <a:rPr lang="en-US"/>
              <a:t>Office/City 12 pt.</a:t>
            </a:r>
            <a:endParaRPr lang="en-US" dirty="0"/>
          </a:p>
        </p:txBody>
      </p:sp>
      <p:sp>
        <p:nvSpPr>
          <p:cNvPr id="13" name="Text Placeholder 4"/>
          <p:cNvSpPr>
            <a:spLocks noGrp="1"/>
          </p:cNvSpPr>
          <p:nvPr>
            <p:ph type="body" sz="quarter" idx="16" hasCustomPrompt="1"/>
          </p:nvPr>
        </p:nvSpPr>
        <p:spPr>
          <a:xfrm>
            <a:off x="4937760" y="1814364"/>
            <a:ext cx="7254240"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dirty="0"/>
              <a:t>+1 555 123 4567 12 pt.</a:t>
            </a:r>
          </a:p>
        </p:txBody>
      </p:sp>
      <p:sp>
        <p:nvSpPr>
          <p:cNvPr id="14" name="Text Placeholder 4"/>
          <p:cNvSpPr>
            <a:spLocks noGrp="1"/>
          </p:cNvSpPr>
          <p:nvPr>
            <p:ph type="body" sz="quarter" idx="17" hasCustomPrompt="1"/>
          </p:nvPr>
        </p:nvSpPr>
        <p:spPr>
          <a:xfrm>
            <a:off x="4937760" y="2037107"/>
            <a:ext cx="7254240" cy="212366"/>
          </a:xfrm>
          <a:prstGeom prst="rect">
            <a:avLst/>
          </a:prstGeom>
        </p:spPr>
        <p:txBody>
          <a:bodyPr wrap="square" lIns="457200" tIns="45720" rIns="685800" bIns="0">
            <a:spAutoFit/>
          </a:bodyPr>
          <a:lstStyle>
            <a:lvl1pPr marL="0" indent="0">
              <a:buNone/>
              <a:defRPr sz="1200"/>
            </a:lvl1pPr>
            <a:lvl2pPr marL="0" indent="0">
              <a:buNone/>
              <a:defRPr sz="1801"/>
            </a:lvl2pPr>
            <a:lvl3pPr marL="914384" indent="0">
              <a:buNone/>
              <a:defRPr sz="1801"/>
            </a:lvl3pPr>
            <a:lvl4pPr marL="1371576" indent="0">
              <a:buNone/>
              <a:defRPr sz="1801"/>
            </a:lvl4pPr>
            <a:lvl5pPr marL="1828768" indent="0">
              <a:buNone/>
              <a:defRPr sz="1801"/>
            </a:lvl5pPr>
          </a:lstStyle>
          <a:p>
            <a:pPr lvl="0"/>
            <a:r>
              <a:rPr lang="en-US"/>
              <a:t>first.last@faegredrinker.com 12 pt. all lower case</a:t>
            </a:r>
            <a:endParaRPr lang="en-US" dirty="0"/>
          </a:p>
        </p:txBody>
      </p:sp>
      <p:sp>
        <p:nvSpPr>
          <p:cNvPr id="16" name="Picture Placeholder 4"/>
          <p:cNvSpPr>
            <a:spLocks noGrp="1"/>
          </p:cNvSpPr>
          <p:nvPr>
            <p:ph type="pic" sz="quarter" idx="18" hasCustomPrompt="1"/>
          </p:nvPr>
        </p:nvSpPr>
        <p:spPr>
          <a:xfrm>
            <a:off x="1" y="0"/>
            <a:ext cx="4949191" cy="6263640"/>
          </a:xfrm>
          <a:prstGeom prst="rect">
            <a:avLst/>
          </a:prstGeom>
          <a:solidFill>
            <a:schemeClr val="bg1">
              <a:lumMod val="85000"/>
            </a:schemeClr>
          </a:solidFill>
          <a:ln w="25400">
            <a:noFill/>
          </a:ln>
        </p:spPr>
        <p:txBody>
          <a:bodyPr lIns="0" tIns="0" rIns="0" bIns="914400" anchor="ctr" anchorCtr="0"/>
          <a:lstStyle>
            <a:lvl1pPr marL="0" indent="0" algn="ctr">
              <a:spcBef>
                <a:spcPts val="0"/>
              </a:spcBef>
              <a:buNone/>
              <a:defRPr sz="1200" b="1" baseline="0">
                <a:solidFill>
                  <a:schemeClr val="bg2"/>
                </a:solidFill>
              </a:defRPr>
            </a:lvl1pPr>
          </a:lstStyle>
          <a:p>
            <a:r>
              <a:rPr lang="en-US" dirty="0"/>
              <a:t>Click to insert portrait. </a:t>
            </a:r>
            <a:br>
              <a:rPr lang="en-US" dirty="0"/>
            </a:br>
            <a:r>
              <a:rPr lang="en-US" dirty="0"/>
              <a:t>Use print ready (large): \\intfirm.com\dfs1\Data\Staff_Photos\4x5x300_publish size</a:t>
            </a:r>
          </a:p>
        </p:txBody>
      </p:sp>
    </p:spTree>
    <p:extLst>
      <p:ext uri="{BB962C8B-B14F-4D97-AF65-F5344CB8AC3E}">
        <p14:creationId xmlns:p14="http://schemas.microsoft.com/office/powerpoint/2010/main" val="425991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Closing: Questions Faegre Green">
    <p:bg>
      <p:bgPr>
        <a:gradFill>
          <a:gsLst>
            <a:gs pos="14000">
              <a:schemeClr val="accent1"/>
            </a:gs>
            <a:gs pos="85000">
              <a:schemeClr val="tx1"/>
            </a:gs>
          </a:gsLst>
          <a:lin ang="2160000" scaled="0"/>
        </a:gra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0" y="2"/>
            <a:ext cx="12192000" cy="6857999"/>
          </a:xfrm>
          <a:prstGeom prst="rect">
            <a:avLst/>
          </a:prstGeom>
        </p:spPr>
        <p:txBody>
          <a:bodyPr lIns="685800" tIns="685800" rIns="685800" bIns="685800" anchor="ctr" anchorCtr="0"/>
          <a:lstStyle>
            <a:lvl1pPr marL="0" indent="0">
              <a:tabLst>
                <a:tab pos="231772" algn="l"/>
              </a:tabLst>
              <a:defRPr sz="4800" b="1">
                <a:solidFill>
                  <a:schemeClr val="bg1"/>
                </a:solidFill>
              </a:defRPr>
            </a:lvl1pPr>
            <a:lvl2pPr marL="0" indent="0">
              <a:tabLst>
                <a:tab pos="231772" algn="l"/>
              </a:tabLst>
              <a:defRPr sz="2800">
                <a:solidFill>
                  <a:schemeClr val="accent5"/>
                </a:solidFill>
              </a:defRPr>
            </a:lvl2pPr>
            <a:lvl3pPr marL="0" indent="0">
              <a:buFont typeface="Arial" panose="020B0604020202020204" pitchFamily="34" charset="0"/>
              <a:buNone/>
              <a:defRPr sz="2800">
                <a:solidFill>
                  <a:schemeClr val="accent5"/>
                </a:solidFill>
              </a:defRPr>
            </a:lvl3pPr>
            <a:lvl4pPr marL="0" indent="0">
              <a:buFont typeface="Arial" panose="020B0604020202020204" pitchFamily="34" charset="0"/>
              <a:buNone/>
              <a:defRPr sz="2800">
                <a:solidFill>
                  <a:schemeClr val="accent5"/>
                </a:solidFill>
              </a:defRPr>
            </a:lvl4pPr>
            <a:lvl5pPr marL="0" indent="0">
              <a:buFont typeface="Arial" panose="020B0604020202020204" pitchFamily="34" charset="0"/>
              <a:buNone/>
              <a:defRPr sz="2800">
                <a:solidFill>
                  <a:schemeClr val="accent5"/>
                </a:solidFill>
              </a:defRPr>
            </a:lvl5pPr>
            <a:lvl6pPr marL="0" indent="0">
              <a:buNone/>
              <a:defRPr sz="2800">
                <a:solidFill>
                  <a:schemeClr val="accent5"/>
                </a:solidFill>
              </a:defRPr>
            </a:lvl6pPr>
            <a:lvl7pPr marL="0" indent="0">
              <a:buNone/>
              <a:defRPr sz="2800">
                <a:solidFill>
                  <a:schemeClr val="accent5"/>
                </a:solidFill>
              </a:defRPr>
            </a:lvl7pPr>
            <a:lvl8pPr marL="0" indent="0">
              <a:buNone/>
              <a:defRPr sz="2800">
                <a:solidFill>
                  <a:schemeClr val="accent5"/>
                </a:solidFill>
              </a:defRPr>
            </a:lvl8pPr>
            <a:lvl9pPr marL="0" indent="0">
              <a:buNone/>
              <a:defRPr sz="2800">
                <a:solidFill>
                  <a:schemeClr val="accent5"/>
                </a:solidFill>
              </a:defRPr>
            </a:lvl9pPr>
          </a:lstStyle>
          <a:p>
            <a:pPr lvl="0"/>
            <a:r>
              <a:rPr lang="en-US" dirty="0"/>
              <a:t>Questions? 48 pt. Bold</a:t>
            </a:r>
          </a:p>
          <a:p>
            <a:pPr lvl="1"/>
            <a:r>
              <a:rPr lang="en-US" dirty="0"/>
              <a:t>Click “Increase List Level” to produce this style subhead 28 </a:t>
            </a:r>
            <a:r>
              <a:rPr lang="en-US"/>
              <a:t>pt.</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48782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Closing: Questions Chartreuse">
    <p:bg>
      <p:bgPr>
        <a:gradFill>
          <a:gsLst>
            <a:gs pos="14000">
              <a:schemeClr val="accent5"/>
            </a:gs>
            <a:gs pos="85000">
              <a:srgbClr val="4B8A00"/>
            </a:gs>
          </a:gsLst>
          <a:lin ang="42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1" y="0"/>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 name="Text Placeholder 2"/>
          <p:cNvSpPr>
            <a:spLocks noGrp="1"/>
          </p:cNvSpPr>
          <p:nvPr>
            <p:ph type="body" sz="quarter" idx="10" hasCustomPrompt="1"/>
          </p:nvPr>
        </p:nvSpPr>
        <p:spPr>
          <a:xfrm>
            <a:off x="0" y="2"/>
            <a:ext cx="12192000" cy="6857999"/>
          </a:xfrm>
          <a:prstGeom prst="rect">
            <a:avLst/>
          </a:prstGeom>
        </p:spPr>
        <p:txBody>
          <a:bodyPr lIns="685800" tIns="685800" rIns="685800" bIns="685800" anchor="ctr" anchorCtr="0"/>
          <a:lstStyle>
            <a:lvl1pPr marL="0" indent="0">
              <a:tabLst>
                <a:tab pos="231772" algn="l"/>
              </a:tabLst>
              <a:defRPr sz="4800" b="1">
                <a:solidFill>
                  <a:schemeClr val="bg1"/>
                </a:solidFill>
              </a:defRPr>
            </a:lvl1pPr>
            <a:lvl2pPr marL="0" indent="0">
              <a:tabLst>
                <a:tab pos="231772" algn="l"/>
              </a:tabLst>
              <a:defRPr sz="2800">
                <a:solidFill>
                  <a:schemeClr val="tx1"/>
                </a:solidFill>
              </a:defRPr>
            </a:lvl2pPr>
            <a:lvl3pPr marL="0" indent="0">
              <a:buFont typeface="Arial" panose="020B0604020202020204" pitchFamily="34" charset="0"/>
              <a:buNone/>
              <a:defRPr sz="2800">
                <a:solidFill>
                  <a:schemeClr val="tx1"/>
                </a:solidFill>
              </a:defRPr>
            </a:lvl3pPr>
            <a:lvl4pPr marL="0" indent="0">
              <a:buFont typeface="Arial" panose="020B0604020202020204" pitchFamily="34" charset="0"/>
              <a:buNone/>
              <a:defRPr sz="2800">
                <a:solidFill>
                  <a:schemeClr val="tx1"/>
                </a:solidFill>
              </a:defRPr>
            </a:lvl4pPr>
            <a:lvl5pPr marL="0" indent="0">
              <a:buFont typeface="Arial" panose="020B0604020202020204" pitchFamily="34" charset="0"/>
              <a:buNone/>
              <a:defRPr sz="2800">
                <a:solidFill>
                  <a:schemeClr val="tx1"/>
                </a:solidFill>
              </a:defRPr>
            </a:lvl5pPr>
            <a:lvl6pPr marL="0" indent="0">
              <a:buNone/>
              <a:defRPr sz="2800">
                <a:solidFill>
                  <a:schemeClr val="tx1"/>
                </a:solidFill>
              </a:defRPr>
            </a:lvl6pPr>
            <a:lvl7pPr marL="0" indent="0">
              <a:buNone/>
              <a:defRPr sz="2800">
                <a:solidFill>
                  <a:schemeClr val="tx1"/>
                </a:solidFill>
              </a:defRPr>
            </a:lvl7pPr>
            <a:lvl8pPr marL="0" indent="0">
              <a:buNone/>
              <a:defRPr sz="2800">
                <a:solidFill>
                  <a:schemeClr val="tx1"/>
                </a:solidFill>
              </a:defRPr>
            </a:lvl8pPr>
            <a:lvl9pPr marL="0" indent="0">
              <a:buNone/>
              <a:defRPr sz="2800">
                <a:solidFill>
                  <a:schemeClr val="tx1"/>
                </a:solidFill>
              </a:defRPr>
            </a:lvl9pPr>
          </a:lstStyle>
          <a:p>
            <a:pPr lvl="0"/>
            <a:r>
              <a:rPr lang="en-US" dirty="0"/>
              <a:t>Questions? 48 pt. Bold</a:t>
            </a:r>
          </a:p>
          <a:p>
            <a:pPr lvl="1"/>
            <a:r>
              <a:rPr lang="en-US" dirty="0"/>
              <a:t>Click “Increase List Level” to produce this style subhead 28 </a:t>
            </a:r>
            <a:r>
              <a:rPr lang="en-US"/>
              <a:t>pt.</a:t>
            </a:r>
          </a:p>
        </p:txBody>
      </p:sp>
      <p:pic>
        <p:nvPicPr>
          <p:cNvPr id="4" name="Picture 3"/>
          <p:cNvPicPr>
            <a:picLocks noChangeAspect="1"/>
          </p:cNvPicPr>
          <p:nvPr userDrawn="1"/>
        </p:nvPicPr>
        <p:blipFill>
          <a:blip r:embed="rId3" cstate="screen">
            <a:biLevel thresh="50000"/>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01211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Closing: Questions White/Gray">
    <p:bg>
      <p:bgPr>
        <a:gradFill>
          <a:gsLst>
            <a:gs pos="60000">
              <a:schemeClr val="bg1"/>
            </a:gs>
            <a:gs pos="100000">
              <a:srgbClr val="B7C7D0"/>
            </a:gs>
          </a:gsLst>
          <a:lin ang="42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3048" y="0"/>
            <a:ext cx="12188952" cy="6858000"/>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a:spLocks noGrp="1"/>
          </p:cNvSpPr>
          <p:nvPr>
            <p:ph type="body" sz="quarter" idx="10" hasCustomPrompt="1"/>
          </p:nvPr>
        </p:nvSpPr>
        <p:spPr>
          <a:xfrm>
            <a:off x="0" y="2"/>
            <a:ext cx="12192000" cy="6857999"/>
          </a:xfrm>
          <a:prstGeom prst="rect">
            <a:avLst/>
          </a:prstGeom>
        </p:spPr>
        <p:txBody>
          <a:bodyPr lIns="685800" tIns="685800" rIns="685800" bIns="685800" anchor="ctr" anchorCtr="0"/>
          <a:lstStyle>
            <a:lvl1pPr marL="0" indent="0">
              <a:tabLst>
                <a:tab pos="231772" algn="l"/>
              </a:tabLst>
              <a:defRPr sz="4800" b="1">
                <a:solidFill>
                  <a:schemeClr val="tx1"/>
                </a:solidFill>
              </a:defRPr>
            </a:lvl1pPr>
            <a:lvl2pPr marL="0" indent="0">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 Bold</a:t>
            </a:r>
          </a:p>
          <a:p>
            <a:pPr lvl="1"/>
            <a:r>
              <a:rPr lang="en-US" dirty="0"/>
              <a:t>Click “Increase List Level” to produce this style subhead 28 pt.</a:t>
            </a:r>
          </a:p>
        </p:txBody>
      </p:sp>
      <p:pic>
        <p:nvPicPr>
          <p:cNvPr id="4" name="Picture 3"/>
          <p:cNvPicPr>
            <a:picLocks noChangeAspect="1"/>
          </p:cNvPicPr>
          <p:nvPr userDrawn="1"/>
        </p:nvPicPr>
        <p:blipFill>
          <a:blip r:embed="rId3" cstate="screen">
            <a:biLevel thresh="50000"/>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838944" y="685800"/>
            <a:ext cx="1677902" cy="740664"/>
          </a:xfrm>
          <a:prstGeom prst="rect">
            <a:avLst/>
          </a:prstGeom>
        </p:spPr>
      </p:pic>
      <p:sp>
        <p:nvSpPr>
          <p:cNvPr id="11" name="TextBox 10"/>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tx2">
                    <a:alpha val="60000"/>
                  </a:schemeClr>
                </a:solidFill>
              </a:rPr>
              <a:t>© 2022 </a:t>
            </a:r>
            <a:r>
              <a:rPr lang="en-US" sz="800" b="0" dirty="0" err="1">
                <a:solidFill>
                  <a:schemeClr val="tx2">
                    <a:alpha val="60000"/>
                  </a:schemeClr>
                </a:solidFill>
              </a:rPr>
              <a:t>Faegre</a:t>
            </a:r>
            <a:r>
              <a:rPr lang="en-US" sz="800" b="0" dirty="0">
                <a:solidFill>
                  <a:schemeClr val="tx2">
                    <a:alpha val="60000"/>
                  </a:schemeClr>
                </a:solidFill>
              </a:rPr>
              <a:t> Drinker Biddle &amp; </a:t>
            </a:r>
            <a:r>
              <a:rPr lang="en-US" sz="800" b="0" dirty="0" err="1">
                <a:solidFill>
                  <a:schemeClr val="tx2">
                    <a:alpha val="60000"/>
                  </a:schemeClr>
                </a:solidFill>
              </a:rPr>
              <a:t>Reath</a:t>
            </a:r>
            <a:r>
              <a:rPr lang="en-US" sz="800" b="0" dirty="0">
                <a:solidFill>
                  <a:schemeClr val="tx2">
                    <a:alpha val="60000"/>
                  </a:schemeClr>
                </a:solidFill>
              </a:rPr>
              <a:t> LLP. All Rights Reserved. Privileged &amp; Confidential.</a:t>
            </a:r>
          </a:p>
        </p:txBody>
      </p:sp>
    </p:spTree>
    <p:extLst>
      <p:ext uri="{BB962C8B-B14F-4D97-AF65-F5344CB8AC3E}">
        <p14:creationId xmlns:p14="http://schemas.microsoft.com/office/powerpoint/2010/main" val="102504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FD Green">
    <p:bg>
      <p:bgPr>
        <a:gradFill>
          <a:gsLst>
            <a:gs pos="15000">
              <a:schemeClr val="accent1"/>
            </a:gs>
            <a:gs pos="85000">
              <a:schemeClr val="tx1"/>
            </a:gs>
          </a:gsLst>
          <a:lin ang="2160000" scaled="0"/>
        </a:gradFill>
        <a:effectLst/>
      </p:bgPr>
    </p:bg>
    <p:spTree>
      <p:nvGrpSpPr>
        <p:cNvPr id="1" name=""/>
        <p:cNvGrpSpPr/>
        <p:nvPr/>
      </p:nvGrpSpPr>
      <p:grpSpPr>
        <a:xfrm>
          <a:off x="0" y="0"/>
          <a:ext cx="0" cy="0"/>
          <a:chOff x="0" y="0"/>
          <a:chExt cx="0" cy="0"/>
        </a:xfrm>
      </p:grpSpPr>
      <p:sp>
        <p:nvSpPr>
          <p:cNvPr id="35"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6"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7"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8"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9"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0"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1"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2"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3"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4"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5"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6"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7"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8"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9"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50"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1"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52"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53"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54"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5"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first.last@faegredrinker.com 9 </a:t>
            </a:r>
            <a:r>
              <a:rPr lang="en-US"/>
              <a:t>pt. (lc)</a:t>
            </a:r>
            <a:endParaRPr lang="en-US" dirty="0"/>
          </a:p>
        </p:txBody>
      </p:sp>
      <p:sp>
        <p:nvSpPr>
          <p:cNvPr id="56"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7"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8"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9"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31" name="Text Placeholder 2"/>
          <p:cNvSpPr>
            <a:spLocks noGrp="1"/>
          </p:cNvSpPr>
          <p:nvPr>
            <p:ph type="body" sz="quarter" idx="10" hasCustomPrompt="1"/>
          </p:nvPr>
        </p:nvSpPr>
        <p:spPr>
          <a:xfrm>
            <a:off x="0" y="2"/>
            <a:ext cx="12192000" cy="4087090"/>
          </a:xfrm>
          <a:prstGeom prst="rect">
            <a:avLst/>
          </a:prstGeom>
        </p:spPr>
        <p:txBody>
          <a:bodyPr lIns="685800" tIns="685800" rIns="685800" bIns="320040" anchor="b" anchorCtr="0"/>
          <a:lstStyle>
            <a:lvl1pPr marL="0" indent="0">
              <a:buNone/>
              <a:tabLst>
                <a:tab pos="231772" algn="l"/>
              </a:tabLst>
              <a:defRPr sz="4800" b="1">
                <a:solidFill>
                  <a:schemeClr val="bg1"/>
                </a:solidFill>
              </a:defRPr>
            </a:lvl1pPr>
            <a:lvl2pPr marL="0" indent="0">
              <a:buNone/>
              <a:tabLst>
                <a:tab pos="231772" algn="l"/>
              </a:tabLst>
              <a:defRPr sz="2800">
                <a:solidFill>
                  <a:schemeClr val="accent5"/>
                </a:solidFill>
              </a:defRPr>
            </a:lvl2pPr>
            <a:lvl3pPr marL="0" indent="0">
              <a:buFont typeface="Arial" panose="020B0604020202020204" pitchFamily="34" charset="0"/>
              <a:buNone/>
              <a:defRPr sz="2800">
                <a:solidFill>
                  <a:schemeClr val="accent5"/>
                </a:solidFill>
              </a:defRPr>
            </a:lvl3pPr>
            <a:lvl4pPr marL="0" indent="0">
              <a:buFont typeface="Arial" panose="020B0604020202020204" pitchFamily="34" charset="0"/>
              <a:buNone/>
              <a:defRPr sz="2800">
                <a:solidFill>
                  <a:schemeClr val="accent5"/>
                </a:solidFill>
              </a:defRPr>
            </a:lvl4pPr>
            <a:lvl5pPr marL="0" indent="0">
              <a:buFont typeface="Arial" panose="020B0604020202020204" pitchFamily="34" charset="0"/>
              <a:buNone/>
              <a:defRPr sz="2800">
                <a:solidFill>
                  <a:schemeClr val="accent5"/>
                </a:solidFill>
              </a:defRPr>
            </a:lvl5pPr>
            <a:lvl6pPr marL="0" indent="0">
              <a:buNone/>
              <a:defRPr sz="2800">
                <a:solidFill>
                  <a:schemeClr val="accent5"/>
                </a:solidFill>
              </a:defRPr>
            </a:lvl6pPr>
            <a:lvl7pPr marL="0" indent="0">
              <a:buNone/>
              <a:defRPr sz="2800">
                <a:solidFill>
                  <a:schemeClr val="accent5"/>
                </a:solidFill>
              </a:defRPr>
            </a:lvl7pPr>
            <a:lvl8pPr marL="0" indent="0">
              <a:buNone/>
              <a:defRPr sz="2800">
                <a:solidFill>
                  <a:schemeClr val="accent5"/>
                </a:solidFill>
              </a:defRPr>
            </a:lvl8pPr>
            <a:lvl9pPr marL="0" indent="0">
              <a:buNone/>
              <a:defRPr sz="2800">
                <a:solidFill>
                  <a:schemeClr val="accent5"/>
                </a:solidFill>
              </a:defRPr>
            </a:lvl9pPr>
          </a:lstStyle>
          <a:p>
            <a:pPr lvl="0"/>
            <a:r>
              <a:rPr lang="en-US" dirty="0"/>
              <a:t>Questions? 48 pt</a:t>
            </a:r>
            <a:r>
              <a:rPr lang="en-US"/>
              <a:t>. Bold</a:t>
            </a:r>
          </a:p>
          <a:p>
            <a:pPr lvl="1"/>
            <a:r>
              <a:rPr lang="en-US"/>
              <a:t>Click “Increase List Level” to produce this style subhead 28 pt.</a:t>
            </a:r>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57193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605439"/>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Chartreuse">
    <p:bg>
      <p:bgPr>
        <a:gradFill>
          <a:gsLst>
            <a:gs pos="15000">
              <a:schemeClr val="accent5"/>
            </a:gs>
            <a:gs pos="85000">
              <a:srgbClr val="4B8A00"/>
            </a:gs>
          </a:gsLst>
          <a:lin ang="2160000" scaled="0"/>
        </a:gradFill>
        <a:effectLst/>
      </p:bgPr>
    </p:bg>
    <p:spTree>
      <p:nvGrpSpPr>
        <p:cNvPr id="1" name=""/>
        <p:cNvGrpSpPr/>
        <p:nvPr/>
      </p:nvGrpSpPr>
      <p:grpSpPr>
        <a:xfrm>
          <a:off x="0" y="0"/>
          <a:ext cx="0" cy="0"/>
          <a:chOff x="0" y="0"/>
          <a:chExt cx="0" cy="0"/>
        </a:xfrm>
      </p:grpSpPr>
      <p:sp>
        <p:nvSpPr>
          <p:cNvPr id="30" name="Rectangle 29"/>
          <p:cNvSpPr/>
          <p:nvPr userDrawn="1"/>
        </p:nvSpPr>
        <p:spPr>
          <a:xfrm>
            <a:off x="1" y="0"/>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1" name="Text Placeholder 2"/>
          <p:cNvSpPr>
            <a:spLocks noGrp="1"/>
          </p:cNvSpPr>
          <p:nvPr>
            <p:ph type="body" sz="quarter" idx="10" hasCustomPrompt="1"/>
          </p:nvPr>
        </p:nvSpPr>
        <p:spPr>
          <a:xfrm>
            <a:off x="0" y="2"/>
            <a:ext cx="12192000" cy="4087090"/>
          </a:xfrm>
          <a:prstGeom prst="rect">
            <a:avLst/>
          </a:prstGeom>
        </p:spPr>
        <p:txBody>
          <a:bodyPr lIns="685800" tIns="685800" rIns="685800" bIns="320040" anchor="b" anchorCtr="0"/>
          <a:lstStyle>
            <a:lvl1pPr marL="0" indent="0">
              <a:buNone/>
              <a:defRPr sz="4800" b="1">
                <a:solidFill>
                  <a:schemeClr val="bg1"/>
                </a:solidFill>
              </a:defRPr>
            </a:lvl1pPr>
            <a:lvl2pPr marL="0" indent="0">
              <a:buNone/>
              <a:defRPr sz="2800">
                <a:solidFill>
                  <a:schemeClr val="tx1"/>
                </a:solidFill>
              </a:defRPr>
            </a:lvl2pPr>
            <a:lvl3pPr marL="0" indent="0">
              <a:buFont typeface="Arial" panose="020B0604020202020204" pitchFamily="34" charset="0"/>
              <a:buNone/>
              <a:defRPr sz="2800"/>
            </a:lvl3pPr>
            <a:lvl4pPr marL="0" indent="0">
              <a:buFont typeface="Arial" panose="020B0604020202020204" pitchFamily="34" charset="0"/>
              <a:buNone/>
              <a:defRPr sz="2800"/>
            </a:lvl4pPr>
            <a:lvl5pPr marL="0" indent="0">
              <a:buFont typeface="Arial" panose="020B0604020202020204" pitchFamily="34" charset="0"/>
              <a:buNone/>
              <a:defRPr sz="2800"/>
            </a:lvl5pPr>
            <a:lvl6pPr marL="0" indent="0">
              <a:buNone/>
              <a:defRPr sz="2800"/>
            </a:lvl6pPr>
            <a:lvl7pPr marL="0" indent="0">
              <a:buNone/>
              <a:defRPr sz="2800"/>
            </a:lvl7pPr>
            <a:lvl8pPr marL="0" indent="0">
              <a:buNone/>
              <a:defRPr sz="2800"/>
            </a:lvl8pPr>
            <a:lvl9pPr marL="0" indent="0">
              <a:buNone/>
              <a:defRPr sz="2800"/>
            </a:lvl9pPr>
          </a:lstStyle>
          <a:p>
            <a:pPr lvl="0"/>
            <a:r>
              <a:rPr lang="en-US" dirty="0"/>
              <a:t>Questions? 48 pt. Bold</a:t>
            </a:r>
          </a:p>
          <a:p>
            <a:pPr lvl="1"/>
            <a:r>
              <a:rPr lang="en-US" dirty="0"/>
              <a:t>Click “Increase List Level” to produce this style subhead 28 </a:t>
            </a:r>
            <a:r>
              <a:rPr lang="en-US"/>
              <a:t>pt.</a:t>
            </a:r>
          </a:p>
        </p:txBody>
      </p:sp>
      <p:sp>
        <p:nvSpPr>
          <p:cNvPr id="29"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32"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33"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34"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0"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1"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2"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3"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4"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5"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6"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7"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8"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9"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0"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1"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2"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3"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4"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5"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6"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first.last@faegredrinker.com 9 </a:t>
            </a:r>
            <a:r>
              <a:rPr lang="en-US"/>
              <a:t>pt. (lc)</a:t>
            </a:r>
            <a:endParaRPr lang="en-US" dirty="0"/>
          </a:p>
        </p:txBody>
      </p:sp>
      <p:sp>
        <p:nvSpPr>
          <p:cNvPr id="77"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8"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9"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0"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pic>
        <p:nvPicPr>
          <p:cNvPr id="36" name="Picture 35"/>
          <p:cNvPicPr>
            <a:picLocks noChangeAspect="1"/>
          </p:cNvPicPr>
          <p:nvPr userDrawn="1"/>
        </p:nvPicPr>
        <p:blipFill>
          <a:blip r:embed="rId3" cstate="screen">
            <a:biLevel thresh="50000"/>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413604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White Gray">
    <p:bg>
      <p:bgPr>
        <a:gradFill>
          <a:gsLst>
            <a:gs pos="60000">
              <a:schemeClr val="bg1"/>
            </a:gs>
            <a:gs pos="100000">
              <a:srgbClr val="B7C7D0"/>
            </a:gs>
          </a:gsLst>
          <a:lin ang="2160000" scaled="0"/>
        </a:gradFill>
        <a:effectLst/>
      </p:bgPr>
    </p:bg>
    <p:spTree>
      <p:nvGrpSpPr>
        <p:cNvPr id="1" name=""/>
        <p:cNvGrpSpPr/>
        <p:nvPr/>
      </p:nvGrpSpPr>
      <p:grpSpPr>
        <a:xfrm>
          <a:off x="0" y="0"/>
          <a:ext cx="0" cy="0"/>
          <a:chOff x="0" y="0"/>
          <a:chExt cx="0" cy="0"/>
        </a:xfrm>
      </p:grpSpPr>
      <p:sp>
        <p:nvSpPr>
          <p:cNvPr id="37" name="Rectangle 36"/>
          <p:cNvSpPr/>
          <p:nvPr userDrawn="1"/>
        </p:nvSpPr>
        <p:spPr>
          <a:xfrm>
            <a:off x="3048" y="0"/>
            <a:ext cx="12188952" cy="6858000"/>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
          <p:cNvSpPr>
            <a:spLocks noGrp="1"/>
          </p:cNvSpPr>
          <p:nvPr>
            <p:ph type="body" sz="quarter" idx="10" hasCustomPrompt="1"/>
          </p:nvPr>
        </p:nvSpPr>
        <p:spPr>
          <a:xfrm>
            <a:off x="0" y="2"/>
            <a:ext cx="12192000" cy="4087090"/>
          </a:xfrm>
          <a:prstGeom prst="rect">
            <a:avLst/>
          </a:prstGeom>
        </p:spPr>
        <p:txBody>
          <a:bodyPr lIns="685800" tIns="685800" rIns="685800" bIns="320040" anchor="b" anchorCtr="0"/>
          <a:lstStyle>
            <a:lvl1pPr marL="0" indent="0">
              <a:buNone/>
              <a:defRPr sz="4800" b="1">
                <a:solidFill>
                  <a:schemeClr val="tx1"/>
                </a:solidFill>
              </a:defRPr>
            </a:lvl1pPr>
            <a:lvl2pPr marL="0" indent="0">
              <a:buNone/>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 Bold</a:t>
            </a:r>
          </a:p>
          <a:p>
            <a:pPr lvl="1"/>
            <a:r>
              <a:rPr lang="en-US" dirty="0"/>
              <a:t>Click “Increase List Level” to produce this style subhead 28 pt.</a:t>
            </a:r>
          </a:p>
        </p:txBody>
      </p:sp>
      <p:sp>
        <p:nvSpPr>
          <p:cNvPr id="29"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32"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33"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34"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0"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1"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2"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3"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4"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5"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6"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7"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8"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9"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0"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1"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2"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3"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4"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5"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6"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first.last@faegredrinker.com 9 </a:t>
            </a:r>
            <a:r>
              <a:rPr lang="en-US"/>
              <a:t>pt. (lc)</a:t>
            </a:r>
            <a:endParaRPr lang="en-US" dirty="0"/>
          </a:p>
        </p:txBody>
      </p:sp>
      <p:sp>
        <p:nvSpPr>
          <p:cNvPr id="77"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8"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9"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0"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35" name="TextBox 34"/>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tx2">
                    <a:alpha val="60000"/>
                  </a:schemeClr>
                </a:solidFill>
              </a:rPr>
              <a:t>© 2022 Faegre Drinker Biddle &amp; Reath LLP. All Rights Reserved. Privileged &amp; Confidential.</a:t>
            </a:r>
          </a:p>
        </p:txBody>
      </p:sp>
      <p:pic>
        <p:nvPicPr>
          <p:cNvPr id="38" name="Picture 3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38944" y="685800"/>
            <a:ext cx="1677902" cy="740664"/>
          </a:xfrm>
          <a:prstGeom prst="rect">
            <a:avLst/>
          </a:prstGeom>
        </p:spPr>
      </p:pic>
    </p:spTree>
    <p:extLst>
      <p:ext uri="{BB962C8B-B14F-4D97-AF65-F5344CB8AC3E}">
        <p14:creationId xmlns:p14="http://schemas.microsoft.com/office/powerpoint/2010/main" val="12092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Pics FD Green">
    <p:bg>
      <p:bgPr>
        <a:gradFill>
          <a:gsLst>
            <a:gs pos="15000">
              <a:schemeClr val="accent1"/>
            </a:gs>
            <a:gs pos="85000">
              <a:schemeClr val="tx1"/>
            </a:gs>
          </a:gsLst>
          <a:lin ang="2160000" scaled="0"/>
        </a:gradFill>
        <a:effectLst/>
      </p:bgPr>
    </p:bg>
    <p:spTree>
      <p:nvGrpSpPr>
        <p:cNvPr id="1" name=""/>
        <p:cNvGrpSpPr/>
        <p:nvPr/>
      </p:nvGrpSpPr>
      <p:grpSpPr>
        <a:xfrm>
          <a:off x="0" y="0"/>
          <a:ext cx="0" cy="0"/>
          <a:chOff x="0" y="0"/>
          <a:chExt cx="0" cy="0"/>
        </a:xfrm>
      </p:grpSpPr>
      <p:sp>
        <p:nvSpPr>
          <p:cNvPr id="33" name="Text Placeholder 70"/>
          <p:cNvSpPr>
            <a:spLocks noGrp="1"/>
          </p:cNvSpPr>
          <p:nvPr>
            <p:ph type="body" sz="quarter" idx="14" hasCustomPrompt="1"/>
          </p:nvPr>
        </p:nvSpPr>
        <p:spPr>
          <a:xfrm>
            <a:off x="1782837" y="3147643"/>
            <a:ext cx="2103120" cy="207866"/>
          </a:xfrm>
          <a:prstGeom prst="rect">
            <a:avLst/>
          </a:prstGeom>
          <a:noFill/>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4" name="Text Placeholder 70"/>
          <p:cNvSpPr>
            <a:spLocks noGrp="1"/>
          </p:cNvSpPr>
          <p:nvPr>
            <p:ph type="body" sz="quarter" idx="15" hasCustomPrompt="1"/>
          </p:nvPr>
        </p:nvSpPr>
        <p:spPr>
          <a:xfrm>
            <a:off x="1782837" y="3368932"/>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0" name="Text Placeholder 70"/>
          <p:cNvSpPr>
            <a:spLocks noGrp="1"/>
          </p:cNvSpPr>
          <p:nvPr>
            <p:ph type="body" sz="quarter" idx="16" hasCustomPrompt="1"/>
          </p:nvPr>
        </p:nvSpPr>
        <p:spPr>
          <a:xfrm>
            <a:off x="1782837" y="3557758"/>
            <a:ext cx="2103120" cy="170816"/>
          </a:xfrm>
          <a:prstGeom prst="rect">
            <a:avLst/>
          </a:prstGeom>
          <a:noFill/>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bg1"/>
                </a:solidFill>
              </a:defRPr>
            </a:lvl1pPr>
          </a:lstStyle>
          <a:p>
            <a:r>
              <a:rPr lang="en-US"/>
              <a:t>Practice Group/Department/City 9 pt.</a:t>
            </a:r>
            <a:endParaRPr lang="en-US" dirty="0"/>
          </a:p>
        </p:txBody>
      </p:sp>
      <p:sp>
        <p:nvSpPr>
          <p:cNvPr id="61" name="Text Placeholder 70"/>
          <p:cNvSpPr>
            <a:spLocks noGrp="1"/>
          </p:cNvSpPr>
          <p:nvPr>
            <p:ph type="body" sz="quarter" idx="17" hasCustomPrompt="1"/>
          </p:nvPr>
        </p:nvSpPr>
        <p:spPr>
          <a:xfrm>
            <a:off x="1782837" y="3745496"/>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62" name="Text Placeholder 70"/>
          <p:cNvSpPr>
            <a:spLocks noGrp="1"/>
          </p:cNvSpPr>
          <p:nvPr>
            <p:ph type="body" sz="quarter" idx="34" hasCustomPrompt="1"/>
          </p:nvPr>
        </p:nvSpPr>
        <p:spPr>
          <a:xfrm>
            <a:off x="1782837" y="3926771"/>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63" name="Picture Placeholder 4"/>
          <p:cNvSpPr>
            <a:spLocks noGrp="1"/>
          </p:cNvSpPr>
          <p:nvPr>
            <p:ph type="pic" sz="quarter" idx="10" hasCustomPrompt="1"/>
          </p:nvPr>
        </p:nvSpPr>
        <p:spPr>
          <a:xfrm>
            <a:off x="698326" y="3147643"/>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64" name="Text Placeholder 70"/>
          <p:cNvSpPr>
            <a:spLocks noGrp="1"/>
          </p:cNvSpPr>
          <p:nvPr>
            <p:ph type="body" sz="quarter" idx="35" hasCustomPrompt="1"/>
          </p:nvPr>
        </p:nvSpPr>
        <p:spPr>
          <a:xfrm>
            <a:off x="5161210" y="3147643"/>
            <a:ext cx="2103120" cy="207866"/>
          </a:xfrm>
          <a:prstGeom prst="rect">
            <a:avLst/>
          </a:prstGeom>
          <a:noFill/>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65" name="Text Placeholder 70"/>
          <p:cNvSpPr>
            <a:spLocks noGrp="1"/>
          </p:cNvSpPr>
          <p:nvPr>
            <p:ph type="body" sz="quarter" idx="36" hasCustomPrompt="1"/>
          </p:nvPr>
        </p:nvSpPr>
        <p:spPr>
          <a:xfrm>
            <a:off x="5161210" y="3368932"/>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6" name="Text Placeholder 70"/>
          <p:cNvSpPr>
            <a:spLocks noGrp="1"/>
          </p:cNvSpPr>
          <p:nvPr>
            <p:ph type="body" sz="quarter" idx="37" hasCustomPrompt="1"/>
          </p:nvPr>
        </p:nvSpPr>
        <p:spPr>
          <a:xfrm>
            <a:off x="5161210" y="3557758"/>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67" name="Text Placeholder 70"/>
          <p:cNvSpPr>
            <a:spLocks noGrp="1"/>
          </p:cNvSpPr>
          <p:nvPr>
            <p:ph type="body" sz="quarter" idx="38" hasCustomPrompt="1"/>
          </p:nvPr>
        </p:nvSpPr>
        <p:spPr>
          <a:xfrm>
            <a:off x="5161210" y="3745496"/>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68" name="Text Placeholder 70"/>
          <p:cNvSpPr>
            <a:spLocks noGrp="1"/>
          </p:cNvSpPr>
          <p:nvPr>
            <p:ph type="body" sz="quarter" idx="39" hasCustomPrompt="1"/>
          </p:nvPr>
        </p:nvSpPr>
        <p:spPr>
          <a:xfrm>
            <a:off x="5161210" y="3926771"/>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69" name="Picture Placeholder 4"/>
          <p:cNvSpPr>
            <a:spLocks noGrp="1"/>
          </p:cNvSpPr>
          <p:nvPr>
            <p:ph type="pic" sz="quarter" idx="40" hasCustomPrompt="1"/>
          </p:nvPr>
        </p:nvSpPr>
        <p:spPr>
          <a:xfrm>
            <a:off x="4076700" y="3147643"/>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70" name="Text Placeholder 70"/>
          <p:cNvSpPr>
            <a:spLocks noGrp="1"/>
          </p:cNvSpPr>
          <p:nvPr>
            <p:ph type="body" sz="quarter" idx="41" hasCustomPrompt="1"/>
          </p:nvPr>
        </p:nvSpPr>
        <p:spPr>
          <a:xfrm>
            <a:off x="8742611" y="3147643"/>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71" name="Text Placeholder 70"/>
          <p:cNvSpPr>
            <a:spLocks noGrp="1"/>
          </p:cNvSpPr>
          <p:nvPr>
            <p:ph type="body" sz="quarter" idx="42" hasCustomPrompt="1"/>
          </p:nvPr>
        </p:nvSpPr>
        <p:spPr>
          <a:xfrm>
            <a:off x="8742611" y="336893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72" name="Text Placeholder 70"/>
          <p:cNvSpPr>
            <a:spLocks noGrp="1"/>
          </p:cNvSpPr>
          <p:nvPr>
            <p:ph type="body" sz="quarter" idx="43" hasCustomPrompt="1"/>
          </p:nvPr>
        </p:nvSpPr>
        <p:spPr>
          <a:xfrm>
            <a:off x="8742611" y="3557758"/>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3" name="Text Placeholder 70"/>
          <p:cNvSpPr>
            <a:spLocks noGrp="1"/>
          </p:cNvSpPr>
          <p:nvPr>
            <p:ph type="body" sz="quarter" idx="44" hasCustomPrompt="1"/>
          </p:nvPr>
        </p:nvSpPr>
        <p:spPr>
          <a:xfrm>
            <a:off x="8742611" y="3745496"/>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4" name="Text Placeholder 70"/>
          <p:cNvSpPr>
            <a:spLocks noGrp="1"/>
          </p:cNvSpPr>
          <p:nvPr>
            <p:ph type="body" sz="quarter" idx="45" hasCustomPrompt="1"/>
          </p:nvPr>
        </p:nvSpPr>
        <p:spPr>
          <a:xfrm>
            <a:off x="8742611" y="392677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5" name="Picture Placeholder 4"/>
          <p:cNvSpPr>
            <a:spLocks noGrp="1"/>
          </p:cNvSpPr>
          <p:nvPr>
            <p:ph type="pic" sz="quarter" idx="46" hasCustomPrompt="1"/>
          </p:nvPr>
        </p:nvSpPr>
        <p:spPr>
          <a:xfrm>
            <a:off x="7658100" y="3147643"/>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76" name="Text Placeholder 70"/>
          <p:cNvSpPr>
            <a:spLocks noGrp="1"/>
          </p:cNvSpPr>
          <p:nvPr>
            <p:ph type="body" sz="quarter" idx="47" hasCustomPrompt="1"/>
          </p:nvPr>
        </p:nvSpPr>
        <p:spPr>
          <a:xfrm>
            <a:off x="1782837" y="4327177"/>
            <a:ext cx="2103120" cy="207866"/>
          </a:xfrm>
          <a:prstGeom prst="rect">
            <a:avLst/>
          </a:prstGeom>
          <a:noFill/>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77" name="Text Placeholder 70"/>
          <p:cNvSpPr>
            <a:spLocks noGrp="1"/>
          </p:cNvSpPr>
          <p:nvPr>
            <p:ph type="body" sz="quarter" idx="48" hasCustomPrompt="1"/>
          </p:nvPr>
        </p:nvSpPr>
        <p:spPr>
          <a:xfrm>
            <a:off x="1782837" y="4548466"/>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78" name="Text Placeholder 70"/>
          <p:cNvSpPr>
            <a:spLocks noGrp="1"/>
          </p:cNvSpPr>
          <p:nvPr>
            <p:ph type="body" sz="quarter" idx="49" hasCustomPrompt="1"/>
          </p:nvPr>
        </p:nvSpPr>
        <p:spPr>
          <a:xfrm>
            <a:off x="1782837" y="4737292"/>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9" name="Text Placeholder 70"/>
          <p:cNvSpPr>
            <a:spLocks noGrp="1"/>
          </p:cNvSpPr>
          <p:nvPr>
            <p:ph type="body" sz="quarter" idx="50" hasCustomPrompt="1"/>
          </p:nvPr>
        </p:nvSpPr>
        <p:spPr>
          <a:xfrm>
            <a:off x="1782837" y="4925030"/>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0" name="Text Placeholder 70"/>
          <p:cNvSpPr>
            <a:spLocks noGrp="1"/>
          </p:cNvSpPr>
          <p:nvPr>
            <p:ph type="body" sz="quarter" idx="51" hasCustomPrompt="1"/>
          </p:nvPr>
        </p:nvSpPr>
        <p:spPr>
          <a:xfrm>
            <a:off x="1782837" y="5106305"/>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81" name="Picture Placeholder 4"/>
          <p:cNvSpPr>
            <a:spLocks noGrp="1"/>
          </p:cNvSpPr>
          <p:nvPr>
            <p:ph type="pic" sz="quarter" idx="52" hasCustomPrompt="1"/>
          </p:nvPr>
        </p:nvSpPr>
        <p:spPr>
          <a:xfrm>
            <a:off x="698326" y="4327177"/>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82" name="Text Placeholder 70"/>
          <p:cNvSpPr>
            <a:spLocks noGrp="1"/>
          </p:cNvSpPr>
          <p:nvPr>
            <p:ph type="body" sz="quarter" idx="53" hasCustomPrompt="1"/>
          </p:nvPr>
        </p:nvSpPr>
        <p:spPr>
          <a:xfrm>
            <a:off x="5161210" y="4327177"/>
            <a:ext cx="2103120" cy="207866"/>
          </a:xfrm>
          <a:prstGeom prst="rect">
            <a:avLst/>
          </a:prstGeom>
          <a:noFill/>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3" name="Text Placeholder 70"/>
          <p:cNvSpPr>
            <a:spLocks noGrp="1"/>
          </p:cNvSpPr>
          <p:nvPr>
            <p:ph type="body" sz="quarter" idx="54" hasCustomPrompt="1"/>
          </p:nvPr>
        </p:nvSpPr>
        <p:spPr>
          <a:xfrm>
            <a:off x="5161210" y="4548466"/>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4" name="Text Placeholder 70"/>
          <p:cNvSpPr>
            <a:spLocks noGrp="1"/>
          </p:cNvSpPr>
          <p:nvPr>
            <p:ph type="body" sz="quarter" idx="55" hasCustomPrompt="1"/>
          </p:nvPr>
        </p:nvSpPr>
        <p:spPr>
          <a:xfrm>
            <a:off x="5161210" y="4737292"/>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5" name="Text Placeholder 70"/>
          <p:cNvSpPr>
            <a:spLocks noGrp="1"/>
          </p:cNvSpPr>
          <p:nvPr>
            <p:ph type="body" sz="quarter" idx="56" hasCustomPrompt="1"/>
          </p:nvPr>
        </p:nvSpPr>
        <p:spPr>
          <a:xfrm>
            <a:off x="5161210" y="4925030"/>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6" name="Text Placeholder 70"/>
          <p:cNvSpPr>
            <a:spLocks noGrp="1"/>
          </p:cNvSpPr>
          <p:nvPr>
            <p:ph type="body" sz="quarter" idx="57" hasCustomPrompt="1"/>
          </p:nvPr>
        </p:nvSpPr>
        <p:spPr>
          <a:xfrm>
            <a:off x="5161210" y="5106305"/>
            <a:ext cx="2103120" cy="170816"/>
          </a:xfrm>
          <a:prstGeom prst="rect">
            <a:avLst/>
          </a:prstGeom>
          <a:noFill/>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87" name="Picture Placeholder 4"/>
          <p:cNvSpPr>
            <a:spLocks noGrp="1"/>
          </p:cNvSpPr>
          <p:nvPr>
            <p:ph type="pic" sz="quarter" idx="58" hasCustomPrompt="1"/>
          </p:nvPr>
        </p:nvSpPr>
        <p:spPr>
          <a:xfrm>
            <a:off x="4076700" y="4327177"/>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88" name="Text Placeholder 70"/>
          <p:cNvSpPr>
            <a:spLocks noGrp="1"/>
          </p:cNvSpPr>
          <p:nvPr>
            <p:ph type="body" sz="quarter" idx="59" hasCustomPrompt="1"/>
          </p:nvPr>
        </p:nvSpPr>
        <p:spPr>
          <a:xfrm>
            <a:off x="8742611" y="4327177"/>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9" name="Text Placeholder 70"/>
          <p:cNvSpPr>
            <a:spLocks noGrp="1"/>
          </p:cNvSpPr>
          <p:nvPr>
            <p:ph type="body" sz="quarter" idx="60" hasCustomPrompt="1"/>
          </p:nvPr>
        </p:nvSpPr>
        <p:spPr>
          <a:xfrm>
            <a:off x="8742611" y="4548466"/>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0" name="Text Placeholder 70"/>
          <p:cNvSpPr>
            <a:spLocks noGrp="1"/>
          </p:cNvSpPr>
          <p:nvPr>
            <p:ph type="body" sz="quarter" idx="61" hasCustomPrompt="1"/>
          </p:nvPr>
        </p:nvSpPr>
        <p:spPr>
          <a:xfrm>
            <a:off x="8742611" y="473729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91" name="Text Placeholder 70"/>
          <p:cNvSpPr>
            <a:spLocks noGrp="1"/>
          </p:cNvSpPr>
          <p:nvPr>
            <p:ph type="body" sz="quarter" idx="62" hasCustomPrompt="1"/>
          </p:nvPr>
        </p:nvSpPr>
        <p:spPr>
          <a:xfrm>
            <a:off x="8742611" y="492503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92" name="Text Placeholder 70"/>
          <p:cNvSpPr>
            <a:spLocks noGrp="1"/>
          </p:cNvSpPr>
          <p:nvPr>
            <p:ph type="body" sz="quarter" idx="63" hasCustomPrompt="1"/>
          </p:nvPr>
        </p:nvSpPr>
        <p:spPr>
          <a:xfrm>
            <a:off x="8742611" y="510630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3" name="Picture Placeholder 4"/>
          <p:cNvSpPr>
            <a:spLocks noGrp="1"/>
          </p:cNvSpPr>
          <p:nvPr>
            <p:ph type="pic" sz="quarter" idx="64" hasCustomPrompt="1"/>
          </p:nvPr>
        </p:nvSpPr>
        <p:spPr>
          <a:xfrm>
            <a:off x="7658100" y="4327177"/>
            <a:ext cx="914400" cy="914400"/>
          </a:xfrm>
          <a:prstGeom prst="rect">
            <a:avLst/>
          </a:prstGeom>
          <a:noFill/>
        </p:spPr>
        <p:txBody>
          <a:bodyPr lIns="0" tIns="0" rIns="0" bIns="0" anchor="ctr" anchorCtr="0"/>
          <a:lstStyle>
            <a:lvl1pPr marL="0" indent="0" algn="ctr">
              <a:spcBef>
                <a:spcPts val="0"/>
              </a:spcBef>
              <a:buNone/>
              <a:defRPr sz="800">
                <a:solidFill>
                  <a:schemeClr val="bg1"/>
                </a:solidFill>
              </a:defRPr>
            </a:lvl1pPr>
          </a:lstStyle>
          <a:p>
            <a:r>
              <a:rPr lang="en-US" dirty="0"/>
              <a:t>Click to insert portrait thumbnail</a:t>
            </a:r>
          </a:p>
        </p:txBody>
      </p:sp>
      <p:sp>
        <p:nvSpPr>
          <p:cNvPr id="94" name="Text Placeholder 2"/>
          <p:cNvSpPr>
            <a:spLocks noGrp="1"/>
          </p:cNvSpPr>
          <p:nvPr>
            <p:ph type="body" sz="quarter" idx="65" hasCustomPrompt="1"/>
          </p:nvPr>
        </p:nvSpPr>
        <p:spPr>
          <a:xfrm>
            <a:off x="0" y="2"/>
            <a:ext cx="12192000" cy="3108958"/>
          </a:xfrm>
          <a:prstGeom prst="rect">
            <a:avLst/>
          </a:prstGeom>
        </p:spPr>
        <p:txBody>
          <a:bodyPr lIns="685800" tIns="685800" rIns="685800" bIns="320040" anchor="b" anchorCtr="0"/>
          <a:lstStyle>
            <a:lvl1pPr marL="0" indent="0">
              <a:buNone/>
              <a:defRPr sz="4800" b="1">
                <a:solidFill>
                  <a:schemeClr val="bg1"/>
                </a:solidFill>
              </a:defRPr>
            </a:lvl1pPr>
            <a:lvl2pPr marL="0" indent="0">
              <a:buNone/>
              <a:tabLst>
                <a:tab pos="231772" algn="l"/>
              </a:tabLst>
              <a:defRPr sz="2800">
                <a:solidFill>
                  <a:schemeClr val="accent5"/>
                </a:solidFill>
              </a:defRPr>
            </a:lvl2pPr>
            <a:lvl3pPr marL="0" indent="0">
              <a:buFont typeface="Arial" panose="020B0604020202020204" pitchFamily="34" charset="0"/>
              <a:buNone/>
              <a:defRPr sz="2800">
                <a:solidFill>
                  <a:schemeClr val="accent5"/>
                </a:solidFill>
              </a:defRPr>
            </a:lvl3pPr>
            <a:lvl4pPr marL="0" indent="0">
              <a:buFont typeface="Arial" panose="020B0604020202020204" pitchFamily="34" charset="0"/>
              <a:buNone/>
              <a:defRPr sz="2800">
                <a:solidFill>
                  <a:schemeClr val="accent5"/>
                </a:solidFill>
              </a:defRPr>
            </a:lvl4pPr>
            <a:lvl5pPr marL="0" indent="0">
              <a:buFont typeface="Arial" panose="020B0604020202020204" pitchFamily="34" charset="0"/>
              <a:buNone/>
              <a:defRPr sz="2800">
                <a:solidFill>
                  <a:schemeClr val="accent5"/>
                </a:solidFill>
              </a:defRPr>
            </a:lvl5pPr>
            <a:lvl6pPr marL="0" indent="0">
              <a:buNone/>
              <a:defRPr sz="2800">
                <a:solidFill>
                  <a:schemeClr val="accent5"/>
                </a:solidFill>
              </a:defRPr>
            </a:lvl6pPr>
            <a:lvl7pPr marL="0" indent="0">
              <a:buNone/>
              <a:defRPr sz="2800">
                <a:solidFill>
                  <a:schemeClr val="accent5"/>
                </a:solidFill>
              </a:defRPr>
            </a:lvl7pPr>
            <a:lvl8pPr marL="0" indent="0">
              <a:buNone/>
              <a:defRPr sz="2800">
                <a:solidFill>
                  <a:schemeClr val="accent5"/>
                </a:solidFill>
              </a:defRPr>
            </a:lvl8pPr>
            <a:lvl9pPr marL="0" indent="0">
              <a:buFont typeface="Arial" panose="020B0604020202020204" pitchFamily="34" charset="0"/>
              <a:buNone/>
              <a:defRPr sz="2800">
                <a:solidFill>
                  <a:schemeClr val="accent5"/>
                </a:solidFill>
              </a:defRPr>
            </a:lvl9pPr>
          </a:lstStyle>
          <a:p>
            <a:pPr lvl="0"/>
            <a:r>
              <a:rPr lang="en-US" dirty="0"/>
              <a:t>Questions? 48 pt. Bold</a:t>
            </a:r>
          </a:p>
          <a:p>
            <a:pPr lvl="1"/>
            <a:r>
              <a:rPr lang="en-US" dirty="0"/>
              <a:t>Click “Increase List Level” to produce this style subhead 28 </a:t>
            </a:r>
            <a:r>
              <a:rPr lang="en-US"/>
              <a:t>pt.</a:t>
            </a:r>
          </a:p>
        </p:txBody>
      </p:sp>
      <p:pic>
        <p:nvPicPr>
          <p:cNvPr id="39" name="Picture 3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72023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Pics Chartreuse">
    <p:bg>
      <p:bgPr>
        <a:gradFill>
          <a:gsLst>
            <a:gs pos="15000">
              <a:schemeClr val="accent5"/>
            </a:gs>
            <a:gs pos="85000">
              <a:srgbClr val="4B8A00"/>
            </a:gs>
          </a:gsLst>
          <a:lin ang="2160000" scaled="0"/>
        </a:gradFill>
        <a:effectLst/>
      </p:bgPr>
    </p:bg>
    <p:spTree>
      <p:nvGrpSpPr>
        <p:cNvPr id="1" name=""/>
        <p:cNvGrpSpPr/>
        <p:nvPr/>
      </p:nvGrpSpPr>
      <p:grpSpPr>
        <a:xfrm>
          <a:off x="0" y="0"/>
          <a:ext cx="0" cy="0"/>
          <a:chOff x="0" y="0"/>
          <a:chExt cx="0" cy="0"/>
        </a:xfrm>
      </p:grpSpPr>
      <p:sp>
        <p:nvSpPr>
          <p:cNvPr id="41" name="Rectangle 40"/>
          <p:cNvSpPr/>
          <p:nvPr userDrawn="1"/>
        </p:nvSpPr>
        <p:spPr>
          <a:xfrm>
            <a:off x="1" y="0"/>
            <a:ext cx="12188952" cy="6862813"/>
          </a:xfrm>
          <a:prstGeom prst="rect">
            <a:avLst/>
          </a:prstGeom>
          <a:blipFill dpi="0" rotWithShape="1">
            <a:blip r:embed="rId2">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3" name="Text Placeholder 70"/>
          <p:cNvSpPr>
            <a:spLocks noGrp="1"/>
          </p:cNvSpPr>
          <p:nvPr>
            <p:ph type="body" sz="quarter" idx="14" hasCustomPrompt="1"/>
          </p:nvPr>
        </p:nvSpPr>
        <p:spPr>
          <a:xfrm>
            <a:off x="1782837" y="3147643"/>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34" name="Text Placeholder 70"/>
          <p:cNvSpPr>
            <a:spLocks noGrp="1"/>
          </p:cNvSpPr>
          <p:nvPr>
            <p:ph type="body" sz="quarter" idx="15" hasCustomPrompt="1"/>
          </p:nvPr>
        </p:nvSpPr>
        <p:spPr>
          <a:xfrm>
            <a:off x="1782837" y="336893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0" name="Text Placeholder 70"/>
          <p:cNvSpPr>
            <a:spLocks noGrp="1"/>
          </p:cNvSpPr>
          <p:nvPr>
            <p:ph type="body" sz="quarter" idx="16" hasCustomPrompt="1"/>
          </p:nvPr>
        </p:nvSpPr>
        <p:spPr>
          <a:xfrm>
            <a:off x="1782837" y="3557758"/>
            <a:ext cx="2103120" cy="170816"/>
          </a:xfrm>
          <a:prstGeom prst="rect">
            <a:avLst/>
          </a:prstGeom>
          <a:noFill/>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tx1"/>
                </a:solidFill>
              </a:defRPr>
            </a:lvl1pPr>
          </a:lstStyle>
          <a:p>
            <a:r>
              <a:rPr lang="en-US"/>
              <a:t>Practice Group/Department/City 9 pt.</a:t>
            </a:r>
            <a:endParaRPr lang="en-US" dirty="0"/>
          </a:p>
        </p:txBody>
      </p:sp>
      <p:sp>
        <p:nvSpPr>
          <p:cNvPr id="61" name="Text Placeholder 70"/>
          <p:cNvSpPr>
            <a:spLocks noGrp="1"/>
          </p:cNvSpPr>
          <p:nvPr>
            <p:ph type="body" sz="quarter" idx="17" hasCustomPrompt="1"/>
          </p:nvPr>
        </p:nvSpPr>
        <p:spPr>
          <a:xfrm>
            <a:off x="1782837" y="374549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2" name="Text Placeholder 70"/>
          <p:cNvSpPr>
            <a:spLocks noGrp="1"/>
          </p:cNvSpPr>
          <p:nvPr>
            <p:ph type="body" sz="quarter" idx="34" hasCustomPrompt="1"/>
          </p:nvPr>
        </p:nvSpPr>
        <p:spPr>
          <a:xfrm>
            <a:off x="1782837" y="3926771"/>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3" name="Picture Placeholder 4"/>
          <p:cNvSpPr>
            <a:spLocks noGrp="1"/>
          </p:cNvSpPr>
          <p:nvPr>
            <p:ph type="pic" sz="quarter" idx="10" hasCustomPrompt="1"/>
          </p:nvPr>
        </p:nvSpPr>
        <p:spPr>
          <a:xfrm>
            <a:off x="698326"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64" name="Text Placeholder 70"/>
          <p:cNvSpPr>
            <a:spLocks noGrp="1"/>
          </p:cNvSpPr>
          <p:nvPr>
            <p:ph type="body" sz="quarter" idx="35" hasCustomPrompt="1"/>
          </p:nvPr>
        </p:nvSpPr>
        <p:spPr>
          <a:xfrm>
            <a:off x="5161210" y="3147643"/>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5" name="Text Placeholder 70"/>
          <p:cNvSpPr>
            <a:spLocks noGrp="1"/>
          </p:cNvSpPr>
          <p:nvPr>
            <p:ph type="body" sz="quarter" idx="36" hasCustomPrompt="1"/>
          </p:nvPr>
        </p:nvSpPr>
        <p:spPr>
          <a:xfrm>
            <a:off x="5161210" y="336893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6" name="Text Placeholder 70"/>
          <p:cNvSpPr>
            <a:spLocks noGrp="1"/>
          </p:cNvSpPr>
          <p:nvPr>
            <p:ph type="body" sz="quarter" idx="37" hasCustomPrompt="1"/>
          </p:nvPr>
        </p:nvSpPr>
        <p:spPr>
          <a:xfrm>
            <a:off x="5161210" y="3557758"/>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7" name="Text Placeholder 70"/>
          <p:cNvSpPr>
            <a:spLocks noGrp="1"/>
          </p:cNvSpPr>
          <p:nvPr>
            <p:ph type="body" sz="quarter" idx="38" hasCustomPrompt="1"/>
          </p:nvPr>
        </p:nvSpPr>
        <p:spPr>
          <a:xfrm>
            <a:off x="5161210" y="374549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8" name="Text Placeholder 70"/>
          <p:cNvSpPr>
            <a:spLocks noGrp="1"/>
          </p:cNvSpPr>
          <p:nvPr>
            <p:ph type="body" sz="quarter" idx="39" hasCustomPrompt="1"/>
          </p:nvPr>
        </p:nvSpPr>
        <p:spPr>
          <a:xfrm>
            <a:off x="5161210" y="3926771"/>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9" name="Picture Placeholder 4"/>
          <p:cNvSpPr>
            <a:spLocks noGrp="1"/>
          </p:cNvSpPr>
          <p:nvPr>
            <p:ph type="pic" sz="quarter" idx="40" hasCustomPrompt="1"/>
          </p:nvPr>
        </p:nvSpPr>
        <p:spPr>
          <a:xfrm>
            <a:off x="4076700"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70" name="Text Placeholder 70"/>
          <p:cNvSpPr>
            <a:spLocks noGrp="1"/>
          </p:cNvSpPr>
          <p:nvPr>
            <p:ph type="body" sz="quarter" idx="41" hasCustomPrompt="1"/>
          </p:nvPr>
        </p:nvSpPr>
        <p:spPr>
          <a:xfrm>
            <a:off x="8742611" y="3147643"/>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1" name="Text Placeholder 70"/>
          <p:cNvSpPr>
            <a:spLocks noGrp="1"/>
          </p:cNvSpPr>
          <p:nvPr>
            <p:ph type="body" sz="quarter" idx="42" hasCustomPrompt="1"/>
          </p:nvPr>
        </p:nvSpPr>
        <p:spPr>
          <a:xfrm>
            <a:off x="8742611" y="336893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2" name="Text Placeholder 70"/>
          <p:cNvSpPr>
            <a:spLocks noGrp="1"/>
          </p:cNvSpPr>
          <p:nvPr>
            <p:ph type="body" sz="quarter" idx="43" hasCustomPrompt="1"/>
          </p:nvPr>
        </p:nvSpPr>
        <p:spPr>
          <a:xfrm>
            <a:off x="8742611" y="3557758"/>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3" name="Text Placeholder 70"/>
          <p:cNvSpPr>
            <a:spLocks noGrp="1"/>
          </p:cNvSpPr>
          <p:nvPr>
            <p:ph type="body" sz="quarter" idx="44" hasCustomPrompt="1"/>
          </p:nvPr>
        </p:nvSpPr>
        <p:spPr>
          <a:xfrm>
            <a:off x="8742611" y="3745496"/>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4" name="Text Placeholder 70"/>
          <p:cNvSpPr>
            <a:spLocks noGrp="1"/>
          </p:cNvSpPr>
          <p:nvPr>
            <p:ph type="body" sz="quarter" idx="45" hasCustomPrompt="1"/>
          </p:nvPr>
        </p:nvSpPr>
        <p:spPr>
          <a:xfrm>
            <a:off x="8742611" y="3926771"/>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5" name="Picture Placeholder 4"/>
          <p:cNvSpPr>
            <a:spLocks noGrp="1"/>
          </p:cNvSpPr>
          <p:nvPr>
            <p:ph type="pic" sz="quarter" idx="46" hasCustomPrompt="1"/>
          </p:nvPr>
        </p:nvSpPr>
        <p:spPr>
          <a:xfrm>
            <a:off x="7658100"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76" name="Text Placeholder 70"/>
          <p:cNvSpPr>
            <a:spLocks noGrp="1"/>
          </p:cNvSpPr>
          <p:nvPr>
            <p:ph type="body" sz="quarter" idx="47" hasCustomPrompt="1"/>
          </p:nvPr>
        </p:nvSpPr>
        <p:spPr>
          <a:xfrm>
            <a:off x="1782837" y="4327177"/>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7" name="Text Placeholder 70"/>
          <p:cNvSpPr>
            <a:spLocks noGrp="1"/>
          </p:cNvSpPr>
          <p:nvPr>
            <p:ph type="body" sz="quarter" idx="48" hasCustomPrompt="1"/>
          </p:nvPr>
        </p:nvSpPr>
        <p:spPr>
          <a:xfrm>
            <a:off x="1782837" y="454846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8" name="Text Placeholder 70"/>
          <p:cNvSpPr>
            <a:spLocks noGrp="1"/>
          </p:cNvSpPr>
          <p:nvPr>
            <p:ph type="body" sz="quarter" idx="49" hasCustomPrompt="1"/>
          </p:nvPr>
        </p:nvSpPr>
        <p:spPr>
          <a:xfrm>
            <a:off x="1782837" y="473729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9" name="Text Placeholder 70"/>
          <p:cNvSpPr>
            <a:spLocks noGrp="1"/>
          </p:cNvSpPr>
          <p:nvPr>
            <p:ph type="body" sz="quarter" idx="50" hasCustomPrompt="1"/>
          </p:nvPr>
        </p:nvSpPr>
        <p:spPr>
          <a:xfrm>
            <a:off x="1782837" y="4925030"/>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80" name="Text Placeholder 70"/>
          <p:cNvSpPr>
            <a:spLocks noGrp="1"/>
          </p:cNvSpPr>
          <p:nvPr>
            <p:ph type="body" sz="quarter" idx="51" hasCustomPrompt="1"/>
          </p:nvPr>
        </p:nvSpPr>
        <p:spPr>
          <a:xfrm>
            <a:off x="1782837" y="5106305"/>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1" name="Picture Placeholder 4"/>
          <p:cNvSpPr>
            <a:spLocks noGrp="1"/>
          </p:cNvSpPr>
          <p:nvPr>
            <p:ph type="pic" sz="quarter" idx="52" hasCustomPrompt="1"/>
          </p:nvPr>
        </p:nvSpPr>
        <p:spPr>
          <a:xfrm>
            <a:off x="698326"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82" name="Text Placeholder 70"/>
          <p:cNvSpPr>
            <a:spLocks noGrp="1"/>
          </p:cNvSpPr>
          <p:nvPr>
            <p:ph type="body" sz="quarter" idx="53" hasCustomPrompt="1"/>
          </p:nvPr>
        </p:nvSpPr>
        <p:spPr>
          <a:xfrm>
            <a:off x="5161210" y="4327177"/>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83" name="Text Placeholder 70"/>
          <p:cNvSpPr>
            <a:spLocks noGrp="1"/>
          </p:cNvSpPr>
          <p:nvPr>
            <p:ph type="body" sz="quarter" idx="54" hasCustomPrompt="1"/>
          </p:nvPr>
        </p:nvSpPr>
        <p:spPr>
          <a:xfrm>
            <a:off x="5161210" y="454846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84" name="Text Placeholder 70"/>
          <p:cNvSpPr>
            <a:spLocks noGrp="1"/>
          </p:cNvSpPr>
          <p:nvPr>
            <p:ph type="body" sz="quarter" idx="55" hasCustomPrompt="1"/>
          </p:nvPr>
        </p:nvSpPr>
        <p:spPr>
          <a:xfrm>
            <a:off x="5161210" y="473729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85" name="Text Placeholder 70"/>
          <p:cNvSpPr>
            <a:spLocks noGrp="1"/>
          </p:cNvSpPr>
          <p:nvPr>
            <p:ph type="body" sz="quarter" idx="56" hasCustomPrompt="1"/>
          </p:nvPr>
        </p:nvSpPr>
        <p:spPr>
          <a:xfrm>
            <a:off x="5161210" y="4925030"/>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86" name="Text Placeholder 70"/>
          <p:cNvSpPr>
            <a:spLocks noGrp="1"/>
          </p:cNvSpPr>
          <p:nvPr>
            <p:ph type="body" sz="quarter" idx="57" hasCustomPrompt="1"/>
          </p:nvPr>
        </p:nvSpPr>
        <p:spPr>
          <a:xfrm>
            <a:off x="5161210" y="5106305"/>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7" name="Picture Placeholder 4"/>
          <p:cNvSpPr>
            <a:spLocks noGrp="1"/>
          </p:cNvSpPr>
          <p:nvPr>
            <p:ph type="pic" sz="quarter" idx="58" hasCustomPrompt="1"/>
          </p:nvPr>
        </p:nvSpPr>
        <p:spPr>
          <a:xfrm>
            <a:off x="4076700"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88" name="Text Placeholder 70"/>
          <p:cNvSpPr>
            <a:spLocks noGrp="1"/>
          </p:cNvSpPr>
          <p:nvPr>
            <p:ph type="body" sz="quarter" idx="59" hasCustomPrompt="1"/>
          </p:nvPr>
        </p:nvSpPr>
        <p:spPr>
          <a:xfrm>
            <a:off x="8742611" y="4327177"/>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89" name="Text Placeholder 70"/>
          <p:cNvSpPr>
            <a:spLocks noGrp="1"/>
          </p:cNvSpPr>
          <p:nvPr>
            <p:ph type="body" sz="quarter" idx="60" hasCustomPrompt="1"/>
          </p:nvPr>
        </p:nvSpPr>
        <p:spPr>
          <a:xfrm>
            <a:off x="8742611" y="4548466"/>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90" name="Text Placeholder 70"/>
          <p:cNvSpPr>
            <a:spLocks noGrp="1"/>
          </p:cNvSpPr>
          <p:nvPr>
            <p:ph type="body" sz="quarter" idx="61" hasCustomPrompt="1"/>
          </p:nvPr>
        </p:nvSpPr>
        <p:spPr>
          <a:xfrm>
            <a:off x="8742611" y="473729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91" name="Text Placeholder 70"/>
          <p:cNvSpPr>
            <a:spLocks noGrp="1"/>
          </p:cNvSpPr>
          <p:nvPr>
            <p:ph type="body" sz="quarter" idx="62" hasCustomPrompt="1"/>
          </p:nvPr>
        </p:nvSpPr>
        <p:spPr>
          <a:xfrm>
            <a:off x="8742611" y="4925030"/>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92" name="Text Placeholder 70"/>
          <p:cNvSpPr>
            <a:spLocks noGrp="1"/>
          </p:cNvSpPr>
          <p:nvPr>
            <p:ph type="body" sz="quarter" idx="63" hasCustomPrompt="1"/>
          </p:nvPr>
        </p:nvSpPr>
        <p:spPr>
          <a:xfrm>
            <a:off x="8742611" y="5106305"/>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93" name="Picture Placeholder 4"/>
          <p:cNvSpPr>
            <a:spLocks noGrp="1"/>
          </p:cNvSpPr>
          <p:nvPr>
            <p:ph type="pic" sz="quarter" idx="64" hasCustomPrompt="1"/>
          </p:nvPr>
        </p:nvSpPr>
        <p:spPr>
          <a:xfrm>
            <a:off x="7658100"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94" name="Text Placeholder 2"/>
          <p:cNvSpPr>
            <a:spLocks noGrp="1"/>
          </p:cNvSpPr>
          <p:nvPr>
            <p:ph type="body" sz="quarter" idx="65" hasCustomPrompt="1"/>
          </p:nvPr>
        </p:nvSpPr>
        <p:spPr>
          <a:xfrm>
            <a:off x="0" y="2"/>
            <a:ext cx="12192000" cy="3108958"/>
          </a:xfrm>
          <a:prstGeom prst="rect">
            <a:avLst/>
          </a:prstGeom>
        </p:spPr>
        <p:txBody>
          <a:bodyPr lIns="685800" tIns="685800" rIns="685800" bIns="320040" anchor="b" anchorCtr="0"/>
          <a:lstStyle>
            <a:lvl1pPr marL="0" indent="0">
              <a:buNone/>
              <a:tabLst>
                <a:tab pos="231772" algn="l"/>
              </a:tabLst>
              <a:defRPr sz="4800" b="1">
                <a:solidFill>
                  <a:schemeClr val="bg1"/>
                </a:solidFill>
              </a:defRPr>
            </a:lvl1pPr>
            <a:lvl2pPr marL="0" indent="0">
              <a:buNone/>
              <a:defRPr sz="2800">
                <a:solidFill>
                  <a:schemeClr val="tx1"/>
                </a:solidFill>
              </a:defRPr>
            </a:lvl2pPr>
            <a:lvl3pPr marL="0" indent="0">
              <a:buFont typeface="Arial" panose="020B0604020202020204" pitchFamily="34" charset="0"/>
              <a:buNone/>
              <a:defRPr sz="2800"/>
            </a:lvl3pPr>
            <a:lvl4pPr marL="0" indent="0">
              <a:buFont typeface="Arial" panose="020B0604020202020204" pitchFamily="34" charset="0"/>
              <a:buNone/>
              <a:defRPr sz="2800"/>
            </a:lvl4pPr>
            <a:lvl5pPr marL="0" indent="0">
              <a:buFont typeface="Arial" panose="020B0604020202020204" pitchFamily="34" charset="0"/>
              <a:buNone/>
              <a:defRPr sz="2800"/>
            </a:lvl5pPr>
            <a:lvl6pPr marL="0" indent="0">
              <a:buNone/>
              <a:defRPr sz="2800"/>
            </a:lvl6pPr>
            <a:lvl7pPr marL="0" indent="0">
              <a:buNone/>
              <a:defRPr sz="2800"/>
            </a:lvl7pPr>
            <a:lvl8pPr marL="0" indent="0">
              <a:buNone/>
              <a:defRPr sz="2800"/>
            </a:lvl8pPr>
            <a:lvl9pPr marL="0" indent="0">
              <a:buNone/>
              <a:defRPr sz="2800"/>
            </a:lvl9pPr>
          </a:lstStyle>
          <a:p>
            <a:pPr lvl="0"/>
            <a:r>
              <a:rPr lang="en-US" dirty="0"/>
              <a:t>Questions? 48 pt. Bold</a:t>
            </a:r>
          </a:p>
          <a:p>
            <a:pPr lvl="1"/>
            <a:r>
              <a:rPr lang="en-US" dirty="0"/>
              <a:t>Click “Increase List Level” to produce this style subhead 28 </a:t>
            </a:r>
            <a:r>
              <a:rPr lang="en-US"/>
              <a:t>pt.</a:t>
            </a:r>
          </a:p>
        </p:txBody>
      </p:sp>
      <p:pic>
        <p:nvPicPr>
          <p:cNvPr id="40" name="Picture 39"/>
          <p:cNvPicPr>
            <a:picLocks noChangeAspect="1"/>
          </p:cNvPicPr>
          <p:nvPr userDrawn="1"/>
        </p:nvPicPr>
        <p:blipFill>
          <a:blip r:embed="rId3" cstate="screen">
            <a:biLevel thresh="50000"/>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111102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Closing: Questions w/ Subhead &amp; Contacts Pics White/Gray">
    <p:bg>
      <p:bgPr>
        <a:gradFill>
          <a:gsLst>
            <a:gs pos="60000">
              <a:schemeClr val="bg1"/>
            </a:gs>
            <a:gs pos="100000">
              <a:srgbClr val="B7C7D0"/>
            </a:gs>
          </a:gsLst>
          <a:lin ang="2160000" scaled="0"/>
        </a:gradFill>
        <a:effectLst/>
      </p:bgPr>
    </p:bg>
    <p:spTree>
      <p:nvGrpSpPr>
        <p:cNvPr id="1" name=""/>
        <p:cNvGrpSpPr/>
        <p:nvPr/>
      </p:nvGrpSpPr>
      <p:grpSpPr>
        <a:xfrm>
          <a:off x="0" y="0"/>
          <a:ext cx="0" cy="0"/>
          <a:chOff x="0" y="0"/>
          <a:chExt cx="0" cy="0"/>
        </a:xfrm>
      </p:grpSpPr>
      <p:sp>
        <p:nvSpPr>
          <p:cNvPr id="33" name="Text Placeholder 70"/>
          <p:cNvSpPr>
            <a:spLocks noGrp="1"/>
          </p:cNvSpPr>
          <p:nvPr>
            <p:ph type="body" sz="quarter" idx="14" hasCustomPrompt="1"/>
          </p:nvPr>
        </p:nvSpPr>
        <p:spPr>
          <a:xfrm>
            <a:off x="1782837" y="3147643"/>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34" name="Text Placeholder 70"/>
          <p:cNvSpPr>
            <a:spLocks noGrp="1"/>
          </p:cNvSpPr>
          <p:nvPr>
            <p:ph type="body" sz="quarter" idx="15" hasCustomPrompt="1"/>
          </p:nvPr>
        </p:nvSpPr>
        <p:spPr>
          <a:xfrm>
            <a:off x="1782837" y="336893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0" name="Text Placeholder 70"/>
          <p:cNvSpPr>
            <a:spLocks noGrp="1"/>
          </p:cNvSpPr>
          <p:nvPr>
            <p:ph type="body" sz="quarter" idx="16" hasCustomPrompt="1"/>
          </p:nvPr>
        </p:nvSpPr>
        <p:spPr>
          <a:xfrm>
            <a:off x="1782837" y="3557758"/>
            <a:ext cx="2103120" cy="170816"/>
          </a:xfrm>
          <a:prstGeom prst="rect">
            <a:avLst/>
          </a:prstGeom>
          <a:noFill/>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tx1"/>
                </a:solidFill>
              </a:defRPr>
            </a:lvl1pPr>
          </a:lstStyle>
          <a:p>
            <a:r>
              <a:rPr lang="en-US"/>
              <a:t>Practice Group/Department/City 9 pt.</a:t>
            </a:r>
            <a:endParaRPr lang="en-US" dirty="0"/>
          </a:p>
        </p:txBody>
      </p:sp>
      <p:sp>
        <p:nvSpPr>
          <p:cNvPr id="61" name="Text Placeholder 70"/>
          <p:cNvSpPr>
            <a:spLocks noGrp="1"/>
          </p:cNvSpPr>
          <p:nvPr>
            <p:ph type="body" sz="quarter" idx="17" hasCustomPrompt="1"/>
          </p:nvPr>
        </p:nvSpPr>
        <p:spPr>
          <a:xfrm>
            <a:off x="1782837" y="374549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2" name="Text Placeholder 70"/>
          <p:cNvSpPr>
            <a:spLocks noGrp="1"/>
          </p:cNvSpPr>
          <p:nvPr>
            <p:ph type="body" sz="quarter" idx="34" hasCustomPrompt="1"/>
          </p:nvPr>
        </p:nvSpPr>
        <p:spPr>
          <a:xfrm>
            <a:off x="1782837" y="3926771"/>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3" name="Picture Placeholder 4"/>
          <p:cNvSpPr>
            <a:spLocks noGrp="1"/>
          </p:cNvSpPr>
          <p:nvPr>
            <p:ph type="pic" sz="quarter" idx="10" hasCustomPrompt="1"/>
          </p:nvPr>
        </p:nvSpPr>
        <p:spPr>
          <a:xfrm>
            <a:off x="698326"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64" name="Text Placeholder 70"/>
          <p:cNvSpPr>
            <a:spLocks noGrp="1"/>
          </p:cNvSpPr>
          <p:nvPr>
            <p:ph type="body" sz="quarter" idx="35" hasCustomPrompt="1"/>
          </p:nvPr>
        </p:nvSpPr>
        <p:spPr>
          <a:xfrm>
            <a:off x="5161210" y="3147643"/>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65" name="Text Placeholder 70"/>
          <p:cNvSpPr>
            <a:spLocks noGrp="1"/>
          </p:cNvSpPr>
          <p:nvPr>
            <p:ph type="body" sz="quarter" idx="36" hasCustomPrompt="1"/>
          </p:nvPr>
        </p:nvSpPr>
        <p:spPr>
          <a:xfrm>
            <a:off x="5161210" y="336893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66" name="Text Placeholder 70"/>
          <p:cNvSpPr>
            <a:spLocks noGrp="1"/>
          </p:cNvSpPr>
          <p:nvPr>
            <p:ph type="body" sz="quarter" idx="37" hasCustomPrompt="1"/>
          </p:nvPr>
        </p:nvSpPr>
        <p:spPr>
          <a:xfrm>
            <a:off x="5161210" y="3557758"/>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67" name="Text Placeholder 70"/>
          <p:cNvSpPr>
            <a:spLocks noGrp="1"/>
          </p:cNvSpPr>
          <p:nvPr>
            <p:ph type="body" sz="quarter" idx="38" hasCustomPrompt="1"/>
          </p:nvPr>
        </p:nvSpPr>
        <p:spPr>
          <a:xfrm>
            <a:off x="5161210" y="374549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68" name="Text Placeholder 70"/>
          <p:cNvSpPr>
            <a:spLocks noGrp="1"/>
          </p:cNvSpPr>
          <p:nvPr>
            <p:ph type="body" sz="quarter" idx="39" hasCustomPrompt="1"/>
          </p:nvPr>
        </p:nvSpPr>
        <p:spPr>
          <a:xfrm>
            <a:off x="5161210" y="3926771"/>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69" name="Picture Placeholder 4"/>
          <p:cNvSpPr>
            <a:spLocks noGrp="1"/>
          </p:cNvSpPr>
          <p:nvPr>
            <p:ph type="pic" sz="quarter" idx="40" hasCustomPrompt="1"/>
          </p:nvPr>
        </p:nvSpPr>
        <p:spPr>
          <a:xfrm>
            <a:off x="4076700"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70" name="Text Placeholder 70"/>
          <p:cNvSpPr>
            <a:spLocks noGrp="1"/>
          </p:cNvSpPr>
          <p:nvPr>
            <p:ph type="body" sz="quarter" idx="41" hasCustomPrompt="1"/>
          </p:nvPr>
        </p:nvSpPr>
        <p:spPr>
          <a:xfrm>
            <a:off x="8742611" y="3147643"/>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1" name="Text Placeholder 70"/>
          <p:cNvSpPr>
            <a:spLocks noGrp="1"/>
          </p:cNvSpPr>
          <p:nvPr>
            <p:ph type="body" sz="quarter" idx="42" hasCustomPrompt="1"/>
          </p:nvPr>
        </p:nvSpPr>
        <p:spPr>
          <a:xfrm>
            <a:off x="8742611" y="336893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2" name="Text Placeholder 70"/>
          <p:cNvSpPr>
            <a:spLocks noGrp="1"/>
          </p:cNvSpPr>
          <p:nvPr>
            <p:ph type="body" sz="quarter" idx="43" hasCustomPrompt="1"/>
          </p:nvPr>
        </p:nvSpPr>
        <p:spPr>
          <a:xfrm>
            <a:off x="8742611" y="3557758"/>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3" name="Text Placeholder 70"/>
          <p:cNvSpPr>
            <a:spLocks noGrp="1"/>
          </p:cNvSpPr>
          <p:nvPr>
            <p:ph type="body" sz="quarter" idx="44" hasCustomPrompt="1"/>
          </p:nvPr>
        </p:nvSpPr>
        <p:spPr>
          <a:xfrm>
            <a:off x="8742611" y="3745496"/>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74" name="Text Placeholder 70"/>
          <p:cNvSpPr>
            <a:spLocks noGrp="1"/>
          </p:cNvSpPr>
          <p:nvPr>
            <p:ph type="body" sz="quarter" idx="45" hasCustomPrompt="1"/>
          </p:nvPr>
        </p:nvSpPr>
        <p:spPr>
          <a:xfrm>
            <a:off x="8742611" y="3926771"/>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75" name="Picture Placeholder 4"/>
          <p:cNvSpPr>
            <a:spLocks noGrp="1"/>
          </p:cNvSpPr>
          <p:nvPr>
            <p:ph type="pic" sz="quarter" idx="46" hasCustomPrompt="1"/>
          </p:nvPr>
        </p:nvSpPr>
        <p:spPr>
          <a:xfrm>
            <a:off x="7658100" y="3147643"/>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76" name="Text Placeholder 70"/>
          <p:cNvSpPr>
            <a:spLocks noGrp="1"/>
          </p:cNvSpPr>
          <p:nvPr>
            <p:ph type="body" sz="quarter" idx="47" hasCustomPrompt="1"/>
          </p:nvPr>
        </p:nvSpPr>
        <p:spPr>
          <a:xfrm>
            <a:off x="1782837" y="4327177"/>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77" name="Text Placeholder 70"/>
          <p:cNvSpPr>
            <a:spLocks noGrp="1"/>
          </p:cNvSpPr>
          <p:nvPr>
            <p:ph type="body" sz="quarter" idx="48" hasCustomPrompt="1"/>
          </p:nvPr>
        </p:nvSpPr>
        <p:spPr>
          <a:xfrm>
            <a:off x="1782837" y="454846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78" name="Text Placeholder 70"/>
          <p:cNvSpPr>
            <a:spLocks noGrp="1"/>
          </p:cNvSpPr>
          <p:nvPr>
            <p:ph type="body" sz="quarter" idx="49" hasCustomPrompt="1"/>
          </p:nvPr>
        </p:nvSpPr>
        <p:spPr>
          <a:xfrm>
            <a:off x="1782837" y="473729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79" name="Text Placeholder 70"/>
          <p:cNvSpPr>
            <a:spLocks noGrp="1"/>
          </p:cNvSpPr>
          <p:nvPr>
            <p:ph type="body" sz="quarter" idx="50" hasCustomPrompt="1"/>
          </p:nvPr>
        </p:nvSpPr>
        <p:spPr>
          <a:xfrm>
            <a:off x="1782837" y="4925030"/>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80" name="Text Placeholder 70"/>
          <p:cNvSpPr>
            <a:spLocks noGrp="1"/>
          </p:cNvSpPr>
          <p:nvPr>
            <p:ph type="body" sz="quarter" idx="51" hasCustomPrompt="1"/>
          </p:nvPr>
        </p:nvSpPr>
        <p:spPr>
          <a:xfrm>
            <a:off x="1782837" y="5106305"/>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1" name="Picture Placeholder 4"/>
          <p:cNvSpPr>
            <a:spLocks noGrp="1"/>
          </p:cNvSpPr>
          <p:nvPr>
            <p:ph type="pic" sz="quarter" idx="52" hasCustomPrompt="1"/>
          </p:nvPr>
        </p:nvSpPr>
        <p:spPr>
          <a:xfrm>
            <a:off x="698326"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82" name="Text Placeholder 70"/>
          <p:cNvSpPr>
            <a:spLocks noGrp="1"/>
          </p:cNvSpPr>
          <p:nvPr>
            <p:ph type="body" sz="quarter" idx="53" hasCustomPrompt="1"/>
          </p:nvPr>
        </p:nvSpPr>
        <p:spPr>
          <a:xfrm>
            <a:off x="5161210" y="4327177"/>
            <a:ext cx="2103120" cy="207866"/>
          </a:xfrm>
          <a:prstGeom prst="rect">
            <a:avLst/>
          </a:prstGeom>
          <a:noFill/>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83" name="Text Placeholder 70"/>
          <p:cNvSpPr>
            <a:spLocks noGrp="1"/>
          </p:cNvSpPr>
          <p:nvPr>
            <p:ph type="body" sz="quarter" idx="54" hasCustomPrompt="1"/>
          </p:nvPr>
        </p:nvSpPr>
        <p:spPr>
          <a:xfrm>
            <a:off x="5161210" y="4548466"/>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84" name="Text Placeholder 70"/>
          <p:cNvSpPr>
            <a:spLocks noGrp="1"/>
          </p:cNvSpPr>
          <p:nvPr>
            <p:ph type="body" sz="quarter" idx="55" hasCustomPrompt="1"/>
          </p:nvPr>
        </p:nvSpPr>
        <p:spPr>
          <a:xfrm>
            <a:off x="5161210" y="4737292"/>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85" name="Text Placeholder 70"/>
          <p:cNvSpPr>
            <a:spLocks noGrp="1"/>
          </p:cNvSpPr>
          <p:nvPr>
            <p:ph type="body" sz="quarter" idx="56" hasCustomPrompt="1"/>
          </p:nvPr>
        </p:nvSpPr>
        <p:spPr>
          <a:xfrm>
            <a:off x="5161210" y="4925030"/>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86" name="Text Placeholder 70"/>
          <p:cNvSpPr>
            <a:spLocks noGrp="1"/>
          </p:cNvSpPr>
          <p:nvPr>
            <p:ph type="body" sz="quarter" idx="57" hasCustomPrompt="1"/>
          </p:nvPr>
        </p:nvSpPr>
        <p:spPr>
          <a:xfrm>
            <a:off x="5161210" y="5106305"/>
            <a:ext cx="2103120" cy="170816"/>
          </a:xfrm>
          <a:prstGeom prst="rect">
            <a:avLst/>
          </a:prstGeom>
          <a:noFill/>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87" name="Picture Placeholder 4"/>
          <p:cNvSpPr>
            <a:spLocks noGrp="1"/>
          </p:cNvSpPr>
          <p:nvPr>
            <p:ph type="pic" sz="quarter" idx="58" hasCustomPrompt="1"/>
          </p:nvPr>
        </p:nvSpPr>
        <p:spPr>
          <a:xfrm>
            <a:off x="4076700"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88" name="Text Placeholder 70"/>
          <p:cNvSpPr>
            <a:spLocks noGrp="1"/>
          </p:cNvSpPr>
          <p:nvPr>
            <p:ph type="body" sz="quarter" idx="59" hasCustomPrompt="1"/>
          </p:nvPr>
        </p:nvSpPr>
        <p:spPr>
          <a:xfrm>
            <a:off x="8742611" y="4327177"/>
            <a:ext cx="2103120" cy="207866"/>
          </a:xfrm>
          <a:prstGeom prst="rect">
            <a:avLst/>
          </a:prstGeom>
        </p:spPr>
        <p:txBody>
          <a:bodyPr lIns="0" tIns="0" rIns="0" bIns="0"/>
          <a:lstStyle>
            <a:lvl1pPr marL="0" indent="0">
              <a:buNone/>
              <a:defRPr sz="1200" b="1" baseline="0">
                <a:solidFill>
                  <a:schemeClr val="tx1"/>
                </a:solidFill>
              </a:defRPr>
            </a:lvl1pPr>
          </a:lstStyle>
          <a:p>
            <a:r>
              <a:rPr lang="en-US" dirty="0"/>
              <a:t>First Last Name 12 pt. Bold</a:t>
            </a:r>
          </a:p>
        </p:txBody>
      </p:sp>
      <p:sp>
        <p:nvSpPr>
          <p:cNvPr id="89" name="Text Placeholder 70"/>
          <p:cNvSpPr>
            <a:spLocks noGrp="1"/>
          </p:cNvSpPr>
          <p:nvPr>
            <p:ph type="body" sz="quarter" idx="60" hasCustomPrompt="1"/>
          </p:nvPr>
        </p:nvSpPr>
        <p:spPr>
          <a:xfrm>
            <a:off x="8742611" y="4548466"/>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Title 9 pt.</a:t>
            </a:r>
          </a:p>
        </p:txBody>
      </p:sp>
      <p:sp>
        <p:nvSpPr>
          <p:cNvPr id="90" name="Text Placeholder 70"/>
          <p:cNvSpPr>
            <a:spLocks noGrp="1"/>
          </p:cNvSpPr>
          <p:nvPr>
            <p:ph type="body" sz="quarter" idx="61" hasCustomPrompt="1"/>
          </p:nvPr>
        </p:nvSpPr>
        <p:spPr>
          <a:xfrm>
            <a:off x="8742611" y="4737292"/>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Practice Group/Department/City 9 pt.</a:t>
            </a:r>
            <a:endParaRPr lang="en-US" dirty="0"/>
          </a:p>
        </p:txBody>
      </p:sp>
      <p:sp>
        <p:nvSpPr>
          <p:cNvPr id="91" name="Text Placeholder 70"/>
          <p:cNvSpPr>
            <a:spLocks noGrp="1"/>
          </p:cNvSpPr>
          <p:nvPr>
            <p:ph type="body" sz="quarter" idx="62" hasCustomPrompt="1"/>
          </p:nvPr>
        </p:nvSpPr>
        <p:spPr>
          <a:xfrm>
            <a:off x="8742611" y="4925030"/>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dirty="0"/>
              <a:t>+1 555 123 4567 9 pt.</a:t>
            </a:r>
          </a:p>
        </p:txBody>
      </p:sp>
      <p:sp>
        <p:nvSpPr>
          <p:cNvPr id="92" name="Text Placeholder 70"/>
          <p:cNvSpPr>
            <a:spLocks noGrp="1"/>
          </p:cNvSpPr>
          <p:nvPr>
            <p:ph type="body" sz="quarter" idx="63" hasCustomPrompt="1"/>
          </p:nvPr>
        </p:nvSpPr>
        <p:spPr>
          <a:xfrm>
            <a:off x="8742611" y="5106305"/>
            <a:ext cx="2103120" cy="170816"/>
          </a:xfrm>
          <a:prstGeom prst="rect">
            <a:avLst/>
          </a:prstGeom>
        </p:spPr>
        <p:txBody>
          <a:bodyPr lIns="0" tIns="0" rIns="0" bIns="45720">
            <a:spAutoFit/>
          </a:bodyPr>
          <a:lstStyle>
            <a:lvl1pPr marL="0" indent="0">
              <a:buNone/>
              <a:defRPr sz="900" b="0" baseline="0">
                <a:solidFill>
                  <a:schemeClr val="tx1"/>
                </a:solidFill>
              </a:defRPr>
            </a:lvl1pPr>
          </a:lstStyle>
          <a:p>
            <a:r>
              <a:rPr lang="en-US"/>
              <a:t>first.last@faegredrinker.com 9 pt. (lc)</a:t>
            </a:r>
            <a:endParaRPr lang="en-US" dirty="0"/>
          </a:p>
        </p:txBody>
      </p:sp>
      <p:sp>
        <p:nvSpPr>
          <p:cNvPr id="93" name="Picture Placeholder 4"/>
          <p:cNvSpPr>
            <a:spLocks noGrp="1"/>
          </p:cNvSpPr>
          <p:nvPr>
            <p:ph type="pic" sz="quarter" idx="64" hasCustomPrompt="1"/>
          </p:nvPr>
        </p:nvSpPr>
        <p:spPr>
          <a:xfrm>
            <a:off x="7658100" y="4327177"/>
            <a:ext cx="914400" cy="914400"/>
          </a:xfrm>
          <a:prstGeom prst="rect">
            <a:avLst/>
          </a:prstGeom>
          <a:noFill/>
        </p:spPr>
        <p:txBody>
          <a:bodyPr lIns="0" tIns="0" rIns="0" bIns="0" anchor="ctr" anchorCtr="0"/>
          <a:lstStyle>
            <a:lvl1pPr marL="0" indent="0" algn="ctr">
              <a:spcBef>
                <a:spcPts val="0"/>
              </a:spcBef>
              <a:buNone/>
              <a:defRPr sz="800">
                <a:solidFill>
                  <a:schemeClr val="tx1"/>
                </a:solidFill>
              </a:defRPr>
            </a:lvl1pPr>
          </a:lstStyle>
          <a:p>
            <a:r>
              <a:rPr lang="en-US" dirty="0"/>
              <a:t>Click to insert portrait thumbnail</a:t>
            </a:r>
          </a:p>
        </p:txBody>
      </p:sp>
      <p:sp>
        <p:nvSpPr>
          <p:cNvPr id="94" name="Text Placeholder 2"/>
          <p:cNvSpPr>
            <a:spLocks noGrp="1"/>
          </p:cNvSpPr>
          <p:nvPr>
            <p:ph type="body" sz="quarter" idx="65" hasCustomPrompt="1"/>
          </p:nvPr>
        </p:nvSpPr>
        <p:spPr>
          <a:xfrm>
            <a:off x="0" y="2"/>
            <a:ext cx="12192000" cy="3108958"/>
          </a:xfrm>
          <a:prstGeom prst="rect">
            <a:avLst/>
          </a:prstGeom>
        </p:spPr>
        <p:txBody>
          <a:bodyPr lIns="685800" tIns="685800" rIns="685800" bIns="320040" anchor="b" anchorCtr="0"/>
          <a:lstStyle>
            <a:lvl1pPr marL="0" indent="0">
              <a:buNone/>
              <a:tabLst>
                <a:tab pos="231772" algn="l"/>
              </a:tabLst>
              <a:defRPr sz="4800" b="1">
                <a:solidFill>
                  <a:schemeClr val="tx1"/>
                </a:solidFill>
              </a:defRPr>
            </a:lvl1pPr>
            <a:lvl2pPr marL="0" indent="0">
              <a:buNone/>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 Bold</a:t>
            </a:r>
          </a:p>
          <a:p>
            <a:pPr lvl="1"/>
            <a:r>
              <a:rPr lang="en-US" dirty="0"/>
              <a:t>Click “Increase List Level” to produce this style subhead 28 pt.</a:t>
            </a:r>
          </a:p>
        </p:txBody>
      </p:sp>
      <p:pic>
        <p:nvPicPr>
          <p:cNvPr id="42" name="Picture 4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38944" y="685800"/>
            <a:ext cx="1677902" cy="740664"/>
          </a:xfrm>
          <a:prstGeom prst="rect">
            <a:avLst/>
          </a:prstGeom>
        </p:spPr>
      </p:pic>
      <p:sp>
        <p:nvSpPr>
          <p:cNvPr id="43" name="Rectangle 42"/>
          <p:cNvSpPr/>
          <p:nvPr userDrawn="1"/>
        </p:nvSpPr>
        <p:spPr>
          <a:xfrm>
            <a:off x="3048" y="0"/>
            <a:ext cx="12188952" cy="6858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userDrawn="1"/>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tx2">
                    <a:alpha val="60000"/>
                  </a:schemeClr>
                </a:solidFill>
              </a:rPr>
              <a:t>© 2022 Faegre Drinker Biddle &amp; Reath LLP. All Rights Reserved. Privileged &amp; Confidential.</a:t>
            </a:r>
          </a:p>
        </p:txBody>
      </p:sp>
    </p:spTree>
    <p:extLst>
      <p:ext uri="{BB962C8B-B14F-4D97-AF65-F5344CB8AC3E}">
        <p14:creationId xmlns:p14="http://schemas.microsoft.com/office/powerpoint/2010/main" val="296589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Closing: Photo 85% Questions">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0" y="2538243"/>
            <a:ext cx="12192000" cy="1781513"/>
          </a:xfrm>
          <a:prstGeom prst="rect">
            <a:avLst/>
          </a:prstGeom>
          <a:noFill/>
        </p:spPr>
        <p:txBody>
          <a:bodyPr lIns="685800" tIns="0" rIns="685800" bIns="0" anchor="ctr"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a:t>
            </a:r>
            <a:r>
              <a:rPr lang="en-US"/>
              <a:t>. Bold </a:t>
            </a:r>
            <a:br>
              <a:rPr lang="en-US"/>
            </a:br>
            <a:r>
              <a:rPr lang="en-US"/>
              <a:t>85% Transparency</a:t>
            </a:r>
            <a:endParaRPr lang="en-US" dirty="0"/>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55050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Closing: Photo 85% Questions Contacts">
    <p:spTree>
      <p:nvGrpSpPr>
        <p:cNvPr id="1" name=""/>
        <p:cNvGrpSpPr/>
        <p:nvPr/>
      </p:nvGrpSpPr>
      <p:grpSpPr>
        <a:xfrm>
          <a:off x="0" y="0"/>
          <a:ext cx="0" cy="0"/>
          <a:chOff x="0" y="0"/>
          <a:chExt cx="0" cy="0"/>
        </a:xfrm>
      </p:grpSpPr>
      <p:sp>
        <p:nvSpPr>
          <p:cNvPr id="3"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5"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10"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1"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12"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13"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14"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5"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16"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17"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18"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9"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20"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21"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22"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23"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24"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first.last@faegredrinker.com 9 </a:t>
            </a:r>
            <a:r>
              <a:rPr lang="en-US"/>
              <a:t>pt. (lc)</a:t>
            </a:r>
            <a:endParaRPr lang="en-US" dirty="0"/>
          </a:p>
        </p:txBody>
      </p:sp>
      <p:sp>
        <p:nvSpPr>
          <p:cNvPr id="25"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26"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27"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28"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29" name="Text Placeholder 2"/>
          <p:cNvSpPr>
            <a:spLocks noGrp="1"/>
          </p:cNvSpPr>
          <p:nvPr>
            <p:ph type="body" sz="quarter" idx="10" hasCustomPrompt="1"/>
          </p:nvPr>
        </p:nvSpPr>
        <p:spPr>
          <a:xfrm>
            <a:off x="0" y="1982413"/>
            <a:ext cx="12192000" cy="2104679"/>
          </a:xfrm>
          <a:prstGeom prst="rect">
            <a:avLst/>
          </a:prstGeom>
        </p:spPr>
        <p:txBody>
          <a:bodyPr lIns="685800" tIns="0" rIns="685800" bIns="320040" anchor="b"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a:t>Questions? 48 pt. Bold</a:t>
            </a:r>
            <a:br>
              <a:rPr lang="en-US"/>
            </a:br>
            <a:r>
              <a:rPr lang="en-US"/>
              <a:t>85% Transparency</a:t>
            </a:r>
          </a:p>
          <a:p>
            <a:pPr lvl="1"/>
            <a:r>
              <a:rPr lang="en-US"/>
              <a:t>Click </a:t>
            </a:r>
            <a:r>
              <a:rPr lang="en-US" dirty="0"/>
              <a:t>“Increase List Level” to produce this style subhead 28 </a:t>
            </a:r>
            <a:r>
              <a:rPr lang="en-US"/>
              <a:t>pt.</a:t>
            </a:r>
          </a:p>
        </p:txBody>
      </p:sp>
    </p:spTree>
    <p:extLst>
      <p:ext uri="{BB962C8B-B14F-4D97-AF65-F5344CB8AC3E}">
        <p14:creationId xmlns:p14="http://schemas.microsoft.com/office/powerpoint/2010/main" val="20814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Closing: Photo 85% Questions Contacts w/Pics">
    <p:spTree>
      <p:nvGrpSpPr>
        <p:cNvPr id="1" name=""/>
        <p:cNvGrpSpPr/>
        <p:nvPr/>
      </p:nvGrpSpPr>
      <p:grpSpPr>
        <a:xfrm>
          <a:off x="0" y="0"/>
          <a:ext cx="0" cy="0"/>
          <a:chOff x="0" y="0"/>
          <a:chExt cx="0" cy="0"/>
        </a:xfrm>
      </p:grpSpPr>
      <p:sp>
        <p:nvSpPr>
          <p:cNvPr id="30" name="Text Placeholder 70"/>
          <p:cNvSpPr>
            <a:spLocks noGrp="1"/>
          </p:cNvSpPr>
          <p:nvPr>
            <p:ph type="body" sz="quarter" idx="14" hasCustomPrompt="1"/>
          </p:nvPr>
        </p:nvSpPr>
        <p:spPr>
          <a:xfrm>
            <a:off x="1782837"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1" name="Text Placeholder 70"/>
          <p:cNvSpPr>
            <a:spLocks noGrp="1"/>
          </p:cNvSpPr>
          <p:nvPr>
            <p:ph type="body" sz="quarter" idx="15" hasCustomPrompt="1"/>
          </p:nvPr>
        </p:nvSpPr>
        <p:spPr>
          <a:xfrm>
            <a:off x="1782837"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2" name="Text Placeholder 70"/>
          <p:cNvSpPr>
            <a:spLocks noGrp="1"/>
          </p:cNvSpPr>
          <p:nvPr>
            <p:ph type="body" sz="quarter" idx="16" hasCustomPrompt="1"/>
          </p:nvPr>
        </p:nvSpPr>
        <p:spPr>
          <a:xfrm>
            <a:off x="1782837" y="4285347"/>
            <a:ext cx="2103120" cy="170816"/>
          </a:xfrm>
          <a:prstGeom prst="rect">
            <a:avLst/>
          </a:prstGeom>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bg1"/>
                </a:solidFill>
              </a:defRPr>
            </a:lvl1pPr>
          </a:lstStyle>
          <a:p>
            <a:r>
              <a:rPr lang="en-US"/>
              <a:t>Practice Group/Department/City 9 pt.</a:t>
            </a:r>
            <a:endParaRPr lang="en-US" dirty="0"/>
          </a:p>
        </p:txBody>
      </p:sp>
      <p:sp>
        <p:nvSpPr>
          <p:cNvPr id="33" name="Text Placeholder 70"/>
          <p:cNvSpPr>
            <a:spLocks noGrp="1"/>
          </p:cNvSpPr>
          <p:nvPr>
            <p:ph type="body" sz="quarter" idx="17" hasCustomPrompt="1"/>
          </p:nvPr>
        </p:nvSpPr>
        <p:spPr>
          <a:xfrm>
            <a:off x="1782837"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4" name="Text Placeholder 70"/>
          <p:cNvSpPr>
            <a:spLocks noGrp="1"/>
          </p:cNvSpPr>
          <p:nvPr>
            <p:ph type="body" sz="quarter" idx="34" hasCustomPrompt="1"/>
          </p:nvPr>
        </p:nvSpPr>
        <p:spPr>
          <a:xfrm>
            <a:off x="1782837"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35" name="Picture Placeholder 4"/>
          <p:cNvSpPr>
            <a:spLocks noGrp="1"/>
          </p:cNvSpPr>
          <p:nvPr>
            <p:ph type="pic" sz="quarter" idx="10" hasCustomPrompt="1"/>
          </p:nvPr>
        </p:nvSpPr>
        <p:spPr>
          <a:xfrm>
            <a:off x="698326"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36" name="Text Placeholder 70"/>
          <p:cNvSpPr>
            <a:spLocks noGrp="1"/>
          </p:cNvSpPr>
          <p:nvPr>
            <p:ph type="body" sz="quarter" idx="35" hasCustomPrompt="1"/>
          </p:nvPr>
        </p:nvSpPr>
        <p:spPr>
          <a:xfrm>
            <a:off x="5161210"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7" name="Text Placeholder 70"/>
          <p:cNvSpPr>
            <a:spLocks noGrp="1"/>
          </p:cNvSpPr>
          <p:nvPr>
            <p:ph type="body" sz="quarter" idx="36" hasCustomPrompt="1"/>
          </p:nvPr>
        </p:nvSpPr>
        <p:spPr>
          <a:xfrm>
            <a:off x="5161210"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8" name="Text Placeholder 70"/>
          <p:cNvSpPr>
            <a:spLocks noGrp="1"/>
          </p:cNvSpPr>
          <p:nvPr>
            <p:ph type="body" sz="quarter" idx="37" hasCustomPrompt="1"/>
          </p:nvPr>
        </p:nvSpPr>
        <p:spPr>
          <a:xfrm>
            <a:off x="5161210"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9" name="Text Placeholder 70"/>
          <p:cNvSpPr>
            <a:spLocks noGrp="1"/>
          </p:cNvSpPr>
          <p:nvPr>
            <p:ph type="body" sz="quarter" idx="38" hasCustomPrompt="1"/>
          </p:nvPr>
        </p:nvSpPr>
        <p:spPr>
          <a:xfrm>
            <a:off x="5161210"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0" name="Text Placeholder 70"/>
          <p:cNvSpPr>
            <a:spLocks noGrp="1"/>
          </p:cNvSpPr>
          <p:nvPr>
            <p:ph type="body" sz="quarter" idx="39" hasCustomPrompt="1"/>
          </p:nvPr>
        </p:nvSpPr>
        <p:spPr>
          <a:xfrm>
            <a:off x="5161210"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41" name="Picture Placeholder 4"/>
          <p:cNvSpPr>
            <a:spLocks noGrp="1"/>
          </p:cNvSpPr>
          <p:nvPr>
            <p:ph type="pic" sz="quarter" idx="40" hasCustomPrompt="1"/>
          </p:nvPr>
        </p:nvSpPr>
        <p:spPr>
          <a:xfrm>
            <a:off x="40767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42" name="Text Placeholder 70"/>
          <p:cNvSpPr>
            <a:spLocks noGrp="1"/>
          </p:cNvSpPr>
          <p:nvPr>
            <p:ph type="body" sz="quarter" idx="41" hasCustomPrompt="1"/>
          </p:nvPr>
        </p:nvSpPr>
        <p:spPr>
          <a:xfrm>
            <a:off x="8742611"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3" name="Text Placeholder 70"/>
          <p:cNvSpPr>
            <a:spLocks noGrp="1"/>
          </p:cNvSpPr>
          <p:nvPr>
            <p:ph type="body" sz="quarter" idx="42" hasCustomPrompt="1"/>
          </p:nvPr>
        </p:nvSpPr>
        <p:spPr>
          <a:xfrm>
            <a:off x="8742611"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4" name="Text Placeholder 70"/>
          <p:cNvSpPr>
            <a:spLocks noGrp="1"/>
          </p:cNvSpPr>
          <p:nvPr>
            <p:ph type="body" sz="quarter" idx="43" hasCustomPrompt="1"/>
          </p:nvPr>
        </p:nvSpPr>
        <p:spPr>
          <a:xfrm>
            <a:off x="8742611"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5" name="Text Placeholder 70"/>
          <p:cNvSpPr>
            <a:spLocks noGrp="1"/>
          </p:cNvSpPr>
          <p:nvPr>
            <p:ph type="body" sz="quarter" idx="44" hasCustomPrompt="1"/>
          </p:nvPr>
        </p:nvSpPr>
        <p:spPr>
          <a:xfrm>
            <a:off x="8742611"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6" name="Text Placeholder 70"/>
          <p:cNvSpPr>
            <a:spLocks noGrp="1"/>
          </p:cNvSpPr>
          <p:nvPr>
            <p:ph type="body" sz="quarter" idx="45" hasCustomPrompt="1"/>
          </p:nvPr>
        </p:nvSpPr>
        <p:spPr>
          <a:xfrm>
            <a:off x="8742611"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47" name="Picture Placeholder 4"/>
          <p:cNvSpPr>
            <a:spLocks noGrp="1"/>
          </p:cNvSpPr>
          <p:nvPr>
            <p:ph type="pic" sz="quarter" idx="46" hasCustomPrompt="1"/>
          </p:nvPr>
        </p:nvSpPr>
        <p:spPr>
          <a:xfrm>
            <a:off x="76581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48" name="Text Placeholder 70"/>
          <p:cNvSpPr>
            <a:spLocks noGrp="1"/>
          </p:cNvSpPr>
          <p:nvPr>
            <p:ph type="body" sz="quarter" idx="47" hasCustomPrompt="1"/>
          </p:nvPr>
        </p:nvSpPr>
        <p:spPr>
          <a:xfrm>
            <a:off x="1782837"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9" name="Text Placeholder 70"/>
          <p:cNvSpPr>
            <a:spLocks noGrp="1"/>
          </p:cNvSpPr>
          <p:nvPr>
            <p:ph type="body" sz="quarter" idx="48" hasCustomPrompt="1"/>
          </p:nvPr>
        </p:nvSpPr>
        <p:spPr>
          <a:xfrm>
            <a:off x="1782837"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50" name="Text Placeholder 70"/>
          <p:cNvSpPr>
            <a:spLocks noGrp="1"/>
          </p:cNvSpPr>
          <p:nvPr>
            <p:ph type="body" sz="quarter" idx="49" hasCustomPrompt="1"/>
          </p:nvPr>
        </p:nvSpPr>
        <p:spPr>
          <a:xfrm>
            <a:off x="1782837"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51" name="Text Placeholder 70"/>
          <p:cNvSpPr>
            <a:spLocks noGrp="1"/>
          </p:cNvSpPr>
          <p:nvPr>
            <p:ph type="body" sz="quarter" idx="50" hasCustomPrompt="1"/>
          </p:nvPr>
        </p:nvSpPr>
        <p:spPr>
          <a:xfrm>
            <a:off x="1782837"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2" name="Text Placeholder 70"/>
          <p:cNvSpPr>
            <a:spLocks noGrp="1"/>
          </p:cNvSpPr>
          <p:nvPr>
            <p:ph type="body" sz="quarter" idx="51" hasCustomPrompt="1"/>
          </p:nvPr>
        </p:nvSpPr>
        <p:spPr>
          <a:xfrm>
            <a:off x="1782837"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3" name="Picture Placeholder 4"/>
          <p:cNvSpPr>
            <a:spLocks noGrp="1"/>
          </p:cNvSpPr>
          <p:nvPr>
            <p:ph type="pic" sz="quarter" idx="52" hasCustomPrompt="1"/>
          </p:nvPr>
        </p:nvSpPr>
        <p:spPr>
          <a:xfrm>
            <a:off x="698326"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54" name="Text Placeholder 70"/>
          <p:cNvSpPr>
            <a:spLocks noGrp="1"/>
          </p:cNvSpPr>
          <p:nvPr>
            <p:ph type="body" sz="quarter" idx="53" hasCustomPrompt="1"/>
          </p:nvPr>
        </p:nvSpPr>
        <p:spPr>
          <a:xfrm>
            <a:off x="5161210"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55" name="Text Placeholder 70"/>
          <p:cNvSpPr>
            <a:spLocks noGrp="1"/>
          </p:cNvSpPr>
          <p:nvPr>
            <p:ph type="body" sz="quarter" idx="54" hasCustomPrompt="1"/>
          </p:nvPr>
        </p:nvSpPr>
        <p:spPr>
          <a:xfrm>
            <a:off x="5161210"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56" name="Text Placeholder 70"/>
          <p:cNvSpPr>
            <a:spLocks noGrp="1"/>
          </p:cNvSpPr>
          <p:nvPr>
            <p:ph type="body" sz="quarter" idx="55" hasCustomPrompt="1"/>
          </p:nvPr>
        </p:nvSpPr>
        <p:spPr>
          <a:xfrm>
            <a:off x="5161210"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Practice Group or Office 9 pt.</a:t>
            </a:r>
          </a:p>
        </p:txBody>
      </p:sp>
      <p:sp>
        <p:nvSpPr>
          <p:cNvPr id="57" name="Text Placeholder 70"/>
          <p:cNvSpPr>
            <a:spLocks noGrp="1"/>
          </p:cNvSpPr>
          <p:nvPr>
            <p:ph type="body" sz="quarter" idx="56" hasCustomPrompt="1"/>
          </p:nvPr>
        </p:nvSpPr>
        <p:spPr>
          <a:xfrm>
            <a:off x="5161210"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8" name="Text Placeholder 70"/>
          <p:cNvSpPr>
            <a:spLocks noGrp="1"/>
          </p:cNvSpPr>
          <p:nvPr>
            <p:ph type="body" sz="quarter" idx="57" hasCustomPrompt="1"/>
          </p:nvPr>
        </p:nvSpPr>
        <p:spPr>
          <a:xfrm>
            <a:off x="5161210"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9" name="Picture Placeholder 4"/>
          <p:cNvSpPr>
            <a:spLocks noGrp="1"/>
          </p:cNvSpPr>
          <p:nvPr>
            <p:ph type="pic" sz="quarter" idx="58" hasCustomPrompt="1"/>
          </p:nvPr>
        </p:nvSpPr>
        <p:spPr>
          <a:xfrm>
            <a:off x="40767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60" name="Text Placeholder 70"/>
          <p:cNvSpPr>
            <a:spLocks noGrp="1"/>
          </p:cNvSpPr>
          <p:nvPr>
            <p:ph type="body" sz="quarter" idx="59" hasCustomPrompt="1"/>
          </p:nvPr>
        </p:nvSpPr>
        <p:spPr>
          <a:xfrm>
            <a:off x="8742611"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61" name="Text Placeholder 70"/>
          <p:cNvSpPr>
            <a:spLocks noGrp="1"/>
          </p:cNvSpPr>
          <p:nvPr>
            <p:ph type="body" sz="quarter" idx="60" hasCustomPrompt="1"/>
          </p:nvPr>
        </p:nvSpPr>
        <p:spPr>
          <a:xfrm>
            <a:off x="8742611"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2" name="Text Placeholder 70"/>
          <p:cNvSpPr>
            <a:spLocks noGrp="1"/>
          </p:cNvSpPr>
          <p:nvPr>
            <p:ph type="body" sz="quarter" idx="61" hasCustomPrompt="1"/>
          </p:nvPr>
        </p:nvSpPr>
        <p:spPr>
          <a:xfrm>
            <a:off x="8742611"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63" name="Text Placeholder 70"/>
          <p:cNvSpPr>
            <a:spLocks noGrp="1"/>
          </p:cNvSpPr>
          <p:nvPr>
            <p:ph type="body" sz="quarter" idx="62" hasCustomPrompt="1"/>
          </p:nvPr>
        </p:nvSpPr>
        <p:spPr>
          <a:xfrm>
            <a:off x="8742611"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64" name="Text Placeholder 70"/>
          <p:cNvSpPr>
            <a:spLocks noGrp="1"/>
          </p:cNvSpPr>
          <p:nvPr>
            <p:ph type="body" sz="quarter" idx="63" hasCustomPrompt="1"/>
          </p:nvPr>
        </p:nvSpPr>
        <p:spPr>
          <a:xfrm>
            <a:off x="8742611"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65" name="Picture Placeholder 4"/>
          <p:cNvSpPr>
            <a:spLocks noGrp="1"/>
          </p:cNvSpPr>
          <p:nvPr>
            <p:ph type="pic" sz="quarter" idx="64" hasCustomPrompt="1"/>
          </p:nvPr>
        </p:nvSpPr>
        <p:spPr>
          <a:xfrm>
            <a:off x="76581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66" name="Text Placeholder 2"/>
          <p:cNvSpPr>
            <a:spLocks noGrp="1"/>
          </p:cNvSpPr>
          <p:nvPr>
            <p:ph type="body" sz="quarter" idx="65" hasCustomPrompt="1"/>
          </p:nvPr>
        </p:nvSpPr>
        <p:spPr>
          <a:xfrm>
            <a:off x="0" y="1751534"/>
            <a:ext cx="12192000" cy="2104679"/>
          </a:xfrm>
          <a:prstGeom prst="rect">
            <a:avLst/>
          </a:prstGeom>
        </p:spPr>
        <p:txBody>
          <a:bodyPr lIns="685800" tIns="0" rIns="685800" bIns="320040" anchor="b" anchorCtr="0">
            <a:spAutoFit/>
          </a:bodyPr>
          <a:lstStyle>
            <a:lvl1pPr marL="0" indent="0">
              <a:buNone/>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Font typeface="Arial" panose="020B0604020202020204" pitchFamily="34" charset="0"/>
              <a:buNone/>
              <a:defRPr sz="2800">
                <a:solidFill>
                  <a:schemeClr val="accent1"/>
                </a:solidFill>
              </a:defRPr>
            </a:lvl9pPr>
          </a:lstStyle>
          <a:p>
            <a:pPr lvl="0"/>
            <a:r>
              <a:rPr lang="en-US" dirty="0"/>
              <a:t>Questions? 48 pt</a:t>
            </a:r>
            <a:r>
              <a:rPr lang="en-US"/>
              <a:t>. Bold</a:t>
            </a:r>
            <a:br>
              <a:rPr lang="en-US"/>
            </a:br>
            <a:r>
              <a:rPr lang="en-US"/>
              <a:t>85% Transparency</a:t>
            </a:r>
            <a:endParaRPr lang="en-US" dirty="0"/>
          </a:p>
          <a:p>
            <a:pPr lvl="1"/>
            <a:r>
              <a:rPr lang="en-US" dirty="0"/>
              <a:t>Click “Increase List Level” to produce this style subhead </a:t>
            </a:r>
            <a:r>
              <a:rPr lang="en-US"/>
              <a:t>28 pt.</a:t>
            </a:r>
          </a:p>
        </p:txBody>
      </p:sp>
    </p:spTree>
    <p:extLst>
      <p:ext uri="{BB962C8B-B14F-4D97-AF65-F5344CB8AC3E}">
        <p14:creationId xmlns:p14="http://schemas.microsoft.com/office/powerpoint/2010/main" val="231075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Closing: Photo 50% Questions Faegre Gree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2538243"/>
            <a:ext cx="12192000" cy="1781513"/>
          </a:xfrm>
          <a:prstGeom prst="rect">
            <a:avLst/>
          </a:prstGeom>
          <a:noFill/>
        </p:spPr>
        <p:txBody>
          <a:bodyPr lIns="685800" tIns="0" rIns="685800" bIns="0" anchor="ctr"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a:t>
            </a:r>
            <a:r>
              <a:rPr lang="en-US"/>
              <a:t>. Bold </a:t>
            </a:r>
            <a:br>
              <a:rPr lang="en-US"/>
            </a:br>
            <a:r>
              <a:rPr lang="en-US"/>
              <a:t>50% Transparency</a:t>
            </a:r>
            <a:endParaRPr lang="en-US" dirty="0"/>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183652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Closing: Photo 50% Questions Contacts">
    <p:spTree>
      <p:nvGrpSpPr>
        <p:cNvPr id="1" name=""/>
        <p:cNvGrpSpPr/>
        <p:nvPr/>
      </p:nvGrpSpPr>
      <p:grpSpPr>
        <a:xfrm>
          <a:off x="0" y="0"/>
          <a:ext cx="0" cy="0"/>
          <a:chOff x="0" y="0"/>
          <a:chExt cx="0" cy="0"/>
        </a:xfrm>
      </p:grpSpPr>
      <p:sp>
        <p:nvSpPr>
          <p:cNvPr id="30"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1"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2"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3"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4"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5"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6"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7"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8"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9"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0"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1"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2"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3"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4"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5"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6"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7"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8"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9"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50"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1"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2"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3"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4"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5" name="Text Placeholder 2"/>
          <p:cNvSpPr>
            <a:spLocks noGrp="1"/>
          </p:cNvSpPr>
          <p:nvPr>
            <p:ph type="body" sz="quarter" idx="10" hasCustomPrompt="1"/>
          </p:nvPr>
        </p:nvSpPr>
        <p:spPr>
          <a:xfrm>
            <a:off x="0" y="1982413"/>
            <a:ext cx="12192000" cy="2104679"/>
          </a:xfrm>
          <a:prstGeom prst="rect">
            <a:avLst/>
          </a:prstGeom>
        </p:spPr>
        <p:txBody>
          <a:bodyPr lIns="685800" tIns="0" rIns="685800" bIns="320040" anchor="b"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a:t>Questions? 48 pt. Bold</a:t>
            </a:r>
            <a:br>
              <a:rPr lang="en-US"/>
            </a:br>
            <a:r>
              <a:rPr lang="en-US"/>
              <a:t>50% Transparency</a:t>
            </a:r>
          </a:p>
          <a:p>
            <a:pPr lvl="1"/>
            <a:r>
              <a:rPr lang="en-US"/>
              <a:t>Click </a:t>
            </a:r>
            <a:r>
              <a:rPr lang="en-US" dirty="0"/>
              <a:t>“Increase List Level” to produce this style subhead 28 </a:t>
            </a:r>
            <a:r>
              <a:rPr lang="en-US"/>
              <a:t>pt.</a:t>
            </a:r>
          </a:p>
        </p:txBody>
      </p:sp>
    </p:spTree>
    <p:extLst>
      <p:ext uri="{BB962C8B-B14F-4D97-AF65-F5344CB8AC3E}">
        <p14:creationId xmlns:p14="http://schemas.microsoft.com/office/powerpoint/2010/main" val="57620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dirty="0"/>
              <a:t>Slide Title 44 pt. Bold</a:t>
            </a:r>
          </a:p>
        </p:txBody>
      </p:sp>
      <p:sp>
        <p:nvSpPr>
          <p:cNvPr id="5" name="Text Placeholder 4"/>
          <p:cNvSpPr>
            <a:spLocks noGrp="1"/>
          </p:cNvSpPr>
          <p:nvPr>
            <p:ph type="body" sz="quarter" idx="10" hasCustomPrompt="1"/>
          </p:nvPr>
        </p:nvSpPr>
        <p:spPr>
          <a:xfrm>
            <a:off x="0" y="1373781"/>
            <a:ext cx="12192000" cy="4950973"/>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136978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Closing: Photo 50% Questions Contacts w/Pics">
    <p:spTree>
      <p:nvGrpSpPr>
        <p:cNvPr id="1" name=""/>
        <p:cNvGrpSpPr/>
        <p:nvPr/>
      </p:nvGrpSpPr>
      <p:grpSpPr>
        <a:xfrm>
          <a:off x="0" y="0"/>
          <a:ext cx="0" cy="0"/>
          <a:chOff x="0" y="0"/>
          <a:chExt cx="0" cy="0"/>
        </a:xfrm>
      </p:grpSpPr>
      <p:sp>
        <p:nvSpPr>
          <p:cNvPr id="67" name="Text Placeholder 70"/>
          <p:cNvSpPr>
            <a:spLocks noGrp="1"/>
          </p:cNvSpPr>
          <p:nvPr>
            <p:ph type="body" sz="quarter" idx="14" hasCustomPrompt="1"/>
          </p:nvPr>
        </p:nvSpPr>
        <p:spPr>
          <a:xfrm>
            <a:off x="1782837"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68" name="Text Placeholder 70"/>
          <p:cNvSpPr>
            <a:spLocks noGrp="1"/>
          </p:cNvSpPr>
          <p:nvPr>
            <p:ph type="body" sz="quarter" idx="15" hasCustomPrompt="1"/>
          </p:nvPr>
        </p:nvSpPr>
        <p:spPr>
          <a:xfrm>
            <a:off x="1782837"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9" name="Text Placeholder 70"/>
          <p:cNvSpPr>
            <a:spLocks noGrp="1"/>
          </p:cNvSpPr>
          <p:nvPr>
            <p:ph type="body" sz="quarter" idx="16" hasCustomPrompt="1"/>
          </p:nvPr>
        </p:nvSpPr>
        <p:spPr>
          <a:xfrm>
            <a:off x="1782837" y="4285347"/>
            <a:ext cx="2103120" cy="170816"/>
          </a:xfrm>
          <a:prstGeom prst="rect">
            <a:avLst/>
          </a:prstGeom>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bg1"/>
                </a:solidFill>
              </a:defRPr>
            </a:lvl1pPr>
          </a:lstStyle>
          <a:p>
            <a:r>
              <a:rPr lang="en-US"/>
              <a:t>Practice Group/Department/City 9 pt.</a:t>
            </a:r>
            <a:endParaRPr lang="en-US" dirty="0"/>
          </a:p>
        </p:txBody>
      </p:sp>
      <p:sp>
        <p:nvSpPr>
          <p:cNvPr id="70" name="Text Placeholder 70"/>
          <p:cNvSpPr>
            <a:spLocks noGrp="1"/>
          </p:cNvSpPr>
          <p:nvPr>
            <p:ph type="body" sz="quarter" idx="17" hasCustomPrompt="1"/>
          </p:nvPr>
        </p:nvSpPr>
        <p:spPr>
          <a:xfrm>
            <a:off x="1782837"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1" name="Text Placeholder 70"/>
          <p:cNvSpPr>
            <a:spLocks noGrp="1"/>
          </p:cNvSpPr>
          <p:nvPr>
            <p:ph type="body" sz="quarter" idx="34" hasCustomPrompt="1"/>
          </p:nvPr>
        </p:nvSpPr>
        <p:spPr>
          <a:xfrm>
            <a:off x="1782837"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2" name="Picture Placeholder 4"/>
          <p:cNvSpPr>
            <a:spLocks noGrp="1"/>
          </p:cNvSpPr>
          <p:nvPr>
            <p:ph type="pic" sz="quarter" idx="10" hasCustomPrompt="1"/>
          </p:nvPr>
        </p:nvSpPr>
        <p:spPr>
          <a:xfrm>
            <a:off x="698326"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3" name="Text Placeholder 70"/>
          <p:cNvSpPr>
            <a:spLocks noGrp="1"/>
          </p:cNvSpPr>
          <p:nvPr>
            <p:ph type="body" sz="quarter" idx="35" hasCustomPrompt="1"/>
          </p:nvPr>
        </p:nvSpPr>
        <p:spPr>
          <a:xfrm>
            <a:off x="5161210"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74" name="Text Placeholder 70"/>
          <p:cNvSpPr>
            <a:spLocks noGrp="1"/>
          </p:cNvSpPr>
          <p:nvPr>
            <p:ph type="body" sz="quarter" idx="36" hasCustomPrompt="1"/>
          </p:nvPr>
        </p:nvSpPr>
        <p:spPr>
          <a:xfrm>
            <a:off x="5161210"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75" name="Text Placeholder 70"/>
          <p:cNvSpPr>
            <a:spLocks noGrp="1"/>
          </p:cNvSpPr>
          <p:nvPr>
            <p:ph type="body" sz="quarter" idx="37" hasCustomPrompt="1"/>
          </p:nvPr>
        </p:nvSpPr>
        <p:spPr>
          <a:xfrm>
            <a:off x="5161210"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6" name="Text Placeholder 70"/>
          <p:cNvSpPr>
            <a:spLocks noGrp="1"/>
          </p:cNvSpPr>
          <p:nvPr>
            <p:ph type="body" sz="quarter" idx="38" hasCustomPrompt="1"/>
          </p:nvPr>
        </p:nvSpPr>
        <p:spPr>
          <a:xfrm>
            <a:off x="5161210"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7" name="Text Placeholder 70"/>
          <p:cNvSpPr>
            <a:spLocks noGrp="1"/>
          </p:cNvSpPr>
          <p:nvPr>
            <p:ph type="body" sz="quarter" idx="39" hasCustomPrompt="1"/>
          </p:nvPr>
        </p:nvSpPr>
        <p:spPr>
          <a:xfrm>
            <a:off x="5161210"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8" name="Picture Placeholder 4"/>
          <p:cNvSpPr>
            <a:spLocks noGrp="1"/>
          </p:cNvSpPr>
          <p:nvPr>
            <p:ph type="pic" sz="quarter" idx="40" hasCustomPrompt="1"/>
          </p:nvPr>
        </p:nvSpPr>
        <p:spPr>
          <a:xfrm>
            <a:off x="40767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9" name="Text Placeholder 70"/>
          <p:cNvSpPr>
            <a:spLocks noGrp="1"/>
          </p:cNvSpPr>
          <p:nvPr>
            <p:ph type="body" sz="quarter" idx="41" hasCustomPrompt="1"/>
          </p:nvPr>
        </p:nvSpPr>
        <p:spPr>
          <a:xfrm>
            <a:off x="8742611"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0" name="Text Placeholder 70"/>
          <p:cNvSpPr>
            <a:spLocks noGrp="1"/>
          </p:cNvSpPr>
          <p:nvPr>
            <p:ph type="body" sz="quarter" idx="42" hasCustomPrompt="1"/>
          </p:nvPr>
        </p:nvSpPr>
        <p:spPr>
          <a:xfrm>
            <a:off x="8742611"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1" name="Text Placeholder 70"/>
          <p:cNvSpPr>
            <a:spLocks noGrp="1"/>
          </p:cNvSpPr>
          <p:nvPr>
            <p:ph type="body" sz="quarter" idx="43" hasCustomPrompt="1"/>
          </p:nvPr>
        </p:nvSpPr>
        <p:spPr>
          <a:xfrm>
            <a:off x="8742611"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2" name="Text Placeholder 70"/>
          <p:cNvSpPr>
            <a:spLocks noGrp="1"/>
          </p:cNvSpPr>
          <p:nvPr>
            <p:ph type="body" sz="quarter" idx="44" hasCustomPrompt="1"/>
          </p:nvPr>
        </p:nvSpPr>
        <p:spPr>
          <a:xfrm>
            <a:off x="8742611"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3" name="Text Placeholder 70"/>
          <p:cNvSpPr>
            <a:spLocks noGrp="1"/>
          </p:cNvSpPr>
          <p:nvPr>
            <p:ph type="body" sz="quarter" idx="45" hasCustomPrompt="1"/>
          </p:nvPr>
        </p:nvSpPr>
        <p:spPr>
          <a:xfrm>
            <a:off x="8742611"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84" name="Picture Placeholder 4"/>
          <p:cNvSpPr>
            <a:spLocks noGrp="1"/>
          </p:cNvSpPr>
          <p:nvPr>
            <p:ph type="pic" sz="quarter" idx="46" hasCustomPrompt="1"/>
          </p:nvPr>
        </p:nvSpPr>
        <p:spPr>
          <a:xfrm>
            <a:off x="76581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85" name="Text Placeholder 70"/>
          <p:cNvSpPr>
            <a:spLocks noGrp="1"/>
          </p:cNvSpPr>
          <p:nvPr>
            <p:ph type="body" sz="quarter" idx="47" hasCustomPrompt="1"/>
          </p:nvPr>
        </p:nvSpPr>
        <p:spPr>
          <a:xfrm>
            <a:off x="1782837"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6" name="Text Placeholder 70"/>
          <p:cNvSpPr>
            <a:spLocks noGrp="1"/>
          </p:cNvSpPr>
          <p:nvPr>
            <p:ph type="body" sz="quarter" idx="48" hasCustomPrompt="1"/>
          </p:nvPr>
        </p:nvSpPr>
        <p:spPr>
          <a:xfrm>
            <a:off x="1782837"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7" name="Text Placeholder 70"/>
          <p:cNvSpPr>
            <a:spLocks noGrp="1"/>
          </p:cNvSpPr>
          <p:nvPr>
            <p:ph type="body" sz="quarter" idx="49" hasCustomPrompt="1"/>
          </p:nvPr>
        </p:nvSpPr>
        <p:spPr>
          <a:xfrm>
            <a:off x="1782837"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8" name="Text Placeholder 70"/>
          <p:cNvSpPr>
            <a:spLocks noGrp="1"/>
          </p:cNvSpPr>
          <p:nvPr>
            <p:ph type="body" sz="quarter" idx="50" hasCustomPrompt="1"/>
          </p:nvPr>
        </p:nvSpPr>
        <p:spPr>
          <a:xfrm>
            <a:off x="1782837"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9" name="Text Placeholder 70"/>
          <p:cNvSpPr>
            <a:spLocks noGrp="1"/>
          </p:cNvSpPr>
          <p:nvPr>
            <p:ph type="body" sz="quarter" idx="51" hasCustomPrompt="1"/>
          </p:nvPr>
        </p:nvSpPr>
        <p:spPr>
          <a:xfrm>
            <a:off x="1782837"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0" name="Picture Placeholder 4"/>
          <p:cNvSpPr>
            <a:spLocks noGrp="1"/>
          </p:cNvSpPr>
          <p:nvPr>
            <p:ph type="pic" sz="quarter" idx="52" hasCustomPrompt="1"/>
          </p:nvPr>
        </p:nvSpPr>
        <p:spPr>
          <a:xfrm>
            <a:off x="698326"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91" name="Text Placeholder 70"/>
          <p:cNvSpPr>
            <a:spLocks noGrp="1"/>
          </p:cNvSpPr>
          <p:nvPr>
            <p:ph type="body" sz="quarter" idx="53" hasCustomPrompt="1"/>
          </p:nvPr>
        </p:nvSpPr>
        <p:spPr>
          <a:xfrm>
            <a:off x="5161210"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2" name="Text Placeholder 70"/>
          <p:cNvSpPr>
            <a:spLocks noGrp="1"/>
          </p:cNvSpPr>
          <p:nvPr>
            <p:ph type="body" sz="quarter" idx="54" hasCustomPrompt="1"/>
          </p:nvPr>
        </p:nvSpPr>
        <p:spPr>
          <a:xfrm>
            <a:off x="5161210"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3" name="Text Placeholder 70"/>
          <p:cNvSpPr>
            <a:spLocks noGrp="1"/>
          </p:cNvSpPr>
          <p:nvPr>
            <p:ph type="body" sz="quarter" idx="55" hasCustomPrompt="1"/>
          </p:nvPr>
        </p:nvSpPr>
        <p:spPr>
          <a:xfrm>
            <a:off x="5161210"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Practice Group or Office 9 pt.</a:t>
            </a:r>
          </a:p>
        </p:txBody>
      </p:sp>
      <p:sp>
        <p:nvSpPr>
          <p:cNvPr id="94" name="Text Placeholder 70"/>
          <p:cNvSpPr>
            <a:spLocks noGrp="1"/>
          </p:cNvSpPr>
          <p:nvPr>
            <p:ph type="body" sz="quarter" idx="56" hasCustomPrompt="1"/>
          </p:nvPr>
        </p:nvSpPr>
        <p:spPr>
          <a:xfrm>
            <a:off x="5161210"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95" name="Text Placeholder 70"/>
          <p:cNvSpPr>
            <a:spLocks noGrp="1"/>
          </p:cNvSpPr>
          <p:nvPr>
            <p:ph type="body" sz="quarter" idx="57" hasCustomPrompt="1"/>
          </p:nvPr>
        </p:nvSpPr>
        <p:spPr>
          <a:xfrm>
            <a:off x="5161210"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6" name="Picture Placeholder 4"/>
          <p:cNvSpPr>
            <a:spLocks noGrp="1"/>
          </p:cNvSpPr>
          <p:nvPr>
            <p:ph type="pic" sz="quarter" idx="58" hasCustomPrompt="1"/>
          </p:nvPr>
        </p:nvSpPr>
        <p:spPr>
          <a:xfrm>
            <a:off x="40767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97" name="Text Placeholder 70"/>
          <p:cNvSpPr>
            <a:spLocks noGrp="1"/>
          </p:cNvSpPr>
          <p:nvPr>
            <p:ph type="body" sz="quarter" idx="59" hasCustomPrompt="1"/>
          </p:nvPr>
        </p:nvSpPr>
        <p:spPr>
          <a:xfrm>
            <a:off x="8742611"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8" name="Text Placeholder 70"/>
          <p:cNvSpPr>
            <a:spLocks noGrp="1"/>
          </p:cNvSpPr>
          <p:nvPr>
            <p:ph type="body" sz="quarter" idx="60" hasCustomPrompt="1"/>
          </p:nvPr>
        </p:nvSpPr>
        <p:spPr>
          <a:xfrm>
            <a:off x="8742611"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9" name="Text Placeholder 70"/>
          <p:cNvSpPr>
            <a:spLocks noGrp="1"/>
          </p:cNvSpPr>
          <p:nvPr>
            <p:ph type="body" sz="quarter" idx="61" hasCustomPrompt="1"/>
          </p:nvPr>
        </p:nvSpPr>
        <p:spPr>
          <a:xfrm>
            <a:off x="8742611"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00" name="Text Placeholder 70"/>
          <p:cNvSpPr>
            <a:spLocks noGrp="1"/>
          </p:cNvSpPr>
          <p:nvPr>
            <p:ph type="body" sz="quarter" idx="62" hasCustomPrompt="1"/>
          </p:nvPr>
        </p:nvSpPr>
        <p:spPr>
          <a:xfrm>
            <a:off x="8742611"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101" name="Text Placeholder 70"/>
          <p:cNvSpPr>
            <a:spLocks noGrp="1"/>
          </p:cNvSpPr>
          <p:nvPr>
            <p:ph type="body" sz="quarter" idx="63" hasCustomPrompt="1"/>
          </p:nvPr>
        </p:nvSpPr>
        <p:spPr>
          <a:xfrm>
            <a:off x="8742611"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102" name="Picture Placeholder 4"/>
          <p:cNvSpPr>
            <a:spLocks noGrp="1"/>
          </p:cNvSpPr>
          <p:nvPr>
            <p:ph type="pic" sz="quarter" idx="64" hasCustomPrompt="1"/>
          </p:nvPr>
        </p:nvSpPr>
        <p:spPr>
          <a:xfrm>
            <a:off x="76581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103" name="Text Placeholder 2"/>
          <p:cNvSpPr>
            <a:spLocks noGrp="1"/>
          </p:cNvSpPr>
          <p:nvPr>
            <p:ph type="body" sz="quarter" idx="65" hasCustomPrompt="1"/>
          </p:nvPr>
        </p:nvSpPr>
        <p:spPr>
          <a:xfrm>
            <a:off x="0" y="1751534"/>
            <a:ext cx="12192000" cy="2104679"/>
          </a:xfrm>
          <a:prstGeom prst="rect">
            <a:avLst/>
          </a:prstGeom>
        </p:spPr>
        <p:txBody>
          <a:bodyPr lIns="685800" tIns="0" rIns="685800" bIns="320040" anchor="b" anchorCtr="0">
            <a:spAutoFit/>
          </a:bodyPr>
          <a:lstStyle>
            <a:lvl1pPr marL="0" indent="0">
              <a:buNone/>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Font typeface="Arial" panose="020B0604020202020204" pitchFamily="34" charset="0"/>
              <a:buNone/>
              <a:defRPr sz="2800">
                <a:solidFill>
                  <a:schemeClr val="accent1"/>
                </a:solidFill>
              </a:defRPr>
            </a:lvl9pPr>
          </a:lstStyle>
          <a:p>
            <a:pPr lvl="0"/>
            <a:r>
              <a:rPr lang="en-US" dirty="0"/>
              <a:t>Questions? 48 pt</a:t>
            </a:r>
            <a:r>
              <a:rPr lang="en-US"/>
              <a:t>. Bold</a:t>
            </a:r>
            <a:br>
              <a:rPr lang="en-US"/>
            </a:br>
            <a:r>
              <a:rPr lang="en-US"/>
              <a:t>50% Transparency</a:t>
            </a:r>
            <a:endParaRPr lang="en-US" dirty="0"/>
          </a:p>
          <a:p>
            <a:pPr lvl="1"/>
            <a:r>
              <a:rPr lang="en-US" dirty="0"/>
              <a:t>Click “Increase List Level” to produce this style subhead </a:t>
            </a:r>
            <a:r>
              <a:rPr lang="en-US"/>
              <a:t>28 pt.</a:t>
            </a:r>
          </a:p>
        </p:txBody>
      </p:sp>
    </p:spTree>
    <p:extLst>
      <p:ext uri="{BB962C8B-B14F-4D97-AF65-F5344CB8AC3E}">
        <p14:creationId xmlns:p14="http://schemas.microsoft.com/office/powerpoint/2010/main" val="53923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Closing: Photo 25% Questions Faegre Gree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2538243"/>
            <a:ext cx="12192000" cy="1781513"/>
          </a:xfrm>
          <a:prstGeom prst="rect">
            <a:avLst/>
          </a:prstGeom>
          <a:noFill/>
        </p:spPr>
        <p:txBody>
          <a:bodyPr lIns="685800" tIns="0" rIns="685800" bIns="0" anchor="ctr"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dirty="0"/>
              <a:t>Questions? 48 pt</a:t>
            </a:r>
            <a:r>
              <a:rPr lang="en-US"/>
              <a:t>. Bold </a:t>
            </a:r>
            <a:br>
              <a:rPr lang="en-US"/>
            </a:br>
            <a:r>
              <a:rPr lang="en-US"/>
              <a:t>25% Transparency</a:t>
            </a:r>
            <a:endParaRPr lang="en-US" dirty="0"/>
          </a:p>
          <a:p>
            <a:pPr lvl="1"/>
            <a:r>
              <a:rPr lang="en-US" dirty="0"/>
              <a:t>Click “Increase List Level” to produce this style subhead 28 </a:t>
            </a:r>
            <a:r>
              <a:rPr lang="en-US"/>
              <a:t>pt.</a:t>
            </a:r>
          </a:p>
        </p:txBody>
      </p:sp>
    </p:spTree>
    <p:extLst>
      <p:ext uri="{BB962C8B-B14F-4D97-AF65-F5344CB8AC3E}">
        <p14:creationId xmlns:p14="http://schemas.microsoft.com/office/powerpoint/2010/main" val="280365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Closing: Photo 25% Questions Contacts">
    <p:spTree>
      <p:nvGrpSpPr>
        <p:cNvPr id="1" name=""/>
        <p:cNvGrpSpPr/>
        <p:nvPr/>
      </p:nvGrpSpPr>
      <p:grpSpPr>
        <a:xfrm>
          <a:off x="0" y="0"/>
          <a:ext cx="0" cy="0"/>
          <a:chOff x="0" y="0"/>
          <a:chExt cx="0" cy="0"/>
        </a:xfrm>
      </p:grpSpPr>
      <p:sp>
        <p:nvSpPr>
          <p:cNvPr id="28" name="Text Placeholder 70"/>
          <p:cNvSpPr>
            <a:spLocks noGrp="1"/>
          </p:cNvSpPr>
          <p:nvPr>
            <p:ph type="body" sz="quarter" idx="14" hasCustomPrompt="1"/>
          </p:nvPr>
        </p:nvSpPr>
        <p:spPr>
          <a:xfrm>
            <a:off x="693075"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0" name="Text Placeholder 70"/>
          <p:cNvSpPr>
            <a:spLocks noGrp="1"/>
          </p:cNvSpPr>
          <p:nvPr>
            <p:ph type="body" sz="quarter" idx="15" hasCustomPrompt="1"/>
          </p:nvPr>
        </p:nvSpPr>
        <p:spPr>
          <a:xfrm>
            <a:off x="693075"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1" name="Text Placeholder 70"/>
          <p:cNvSpPr>
            <a:spLocks noGrp="1"/>
          </p:cNvSpPr>
          <p:nvPr>
            <p:ph type="body" sz="quarter" idx="16" hasCustomPrompt="1"/>
          </p:nvPr>
        </p:nvSpPr>
        <p:spPr>
          <a:xfrm>
            <a:off x="693075"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2" name="Text Placeholder 70"/>
          <p:cNvSpPr>
            <a:spLocks noGrp="1"/>
          </p:cNvSpPr>
          <p:nvPr>
            <p:ph type="body" sz="quarter" idx="17" hasCustomPrompt="1"/>
          </p:nvPr>
        </p:nvSpPr>
        <p:spPr>
          <a:xfrm>
            <a:off x="693075"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3" name="Text Placeholder 70"/>
          <p:cNvSpPr>
            <a:spLocks noGrp="1"/>
          </p:cNvSpPr>
          <p:nvPr>
            <p:ph type="body" sz="quarter" idx="18" hasCustomPrompt="1"/>
          </p:nvPr>
        </p:nvSpPr>
        <p:spPr>
          <a:xfrm>
            <a:off x="287365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4" name="Text Placeholder 70"/>
          <p:cNvSpPr>
            <a:spLocks noGrp="1"/>
          </p:cNvSpPr>
          <p:nvPr>
            <p:ph type="body" sz="quarter" idx="19" hasCustomPrompt="1"/>
          </p:nvPr>
        </p:nvSpPr>
        <p:spPr>
          <a:xfrm>
            <a:off x="287365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5" name="Text Placeholder 70"/>
          <p:cNvSpPr>
            <a:spLocks noGrp="1"/>
          </p:cNvSpPr>
          <p:nvPr>
            <p:ph type="body" sz="quarter" idx="20" hasCustomPrompt="1"/>
          </p:nvPr>
        </p:nvSpPr>
        <p:spPr>
          <a:xfrm>
            <a:off x="287365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36" name="Text Placeholder 70"/>
          <p:cNvSpPr>
            <a:spLocks noGrp="1"/>
          </p:cNvSpPr>
          <p:nvPr>
            <p:ph type="body" sz="quarter" idx="21" hasCustomPrompt="1"/>
          </p:nvPr>
        </p:nvSpPr>
        <p:spPr>
          <a:xfrm>
            <a:off x="287365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37" name="Text Placeholder 70"/>
          <p:cNvSpPr>
            <a:spLocks noGrp="1"/>
          </p:cNvSpPr>
          <p:nvPr>
            <p:ph type="body" sz="quarter" idx="22" hasCustomPrompt="1"/>
          </p:nvPr>
        </p:nvSpPr>
        <p:spPr>
          <a:xfrm>
            <a:off x="5042992"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38" name="Text Placeholder 70"/>
          <p:cNvSpPr>
            <a:spLocks noGrp="1"/>
          </p:cNvSpPr>
          <p:nvPr>
            <p:ph type="body" sz="quarter" idx="23" hasCustomPrompt="1"/>
          </p:nvPr>
        </p:nvSpPr>
        <p:spPr>
          <a:xfrm>
            <a:off x="5042992"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39" name="Text Placeholder 70"/>
          <p:cNvSpPr>
            <a:spLocks noGrp="1"/>
          </p:cNvSpPr>
          <p:nvPr>
            <p:ph type="body" sz="quarter" idx="24" hasCustomPrompt="1"/>
          </p:nvPr>
        </p:nvSpPr>
        <p:spPr>
          <a:xfrm>
            <a:off x="5042992"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0" name="Text Placeholder 70"/>
          <p:cNvSpPr>
            <a:spLocks noGrp="1"/>
          </p:cNvSpPr>
          <p:nvPr>
            <p:ph type="body" sz="quarter" idx="25" hasCustomPrompt="1"/>
          </p:nvPr>
        </p:nvSpPr>
        <p:spPr>
          <a:xfrm>
            <a:off x="5042992"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1" name="Text Placeholder 70"/>
          <p:cNvSpPr>
            <a:spLocks noGrp="1"/>
          </p:cNvSpPr>
          <p:nvPr>
            <p:ph type="body" sz="quarter" idx="26" hasCustomPrompt="1"/>
          </p:nvPr>
        </p:nvSpPr>
        <p:spPr>
          <a:xfrm>
            <a:off x="7214693" y="4087094"/>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2" name="Text Placeholder 70"/>
          <p:cNvSpPr>
            <a:spLocks noGrp="1"/>
          </p:cNvSpPr>
          <p:nvPr>
            <p:ph type="body" sz="quarter" idx="27" hasCustomPrompt="1"/>
          </p:nvPr>
        </p:nvSpPr>
        <p:spPr>
          <a:xfrm>
            <a:off x="7214693" y="4308383"/>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3" name="Text Placeholder 70"/>
          <p:cNvSpPr>
            <a:spLocks noGrp="1"/>
          </p:cNvSpPr>
          <p:nvPr>
            <p:ph type="body" sz="quarter" idx="28" hasCustomPrompt="1"/>
          </p:nvPr>
        </p:nvSpPr>
        <p:spPr>
          <a:xfrm>
            <a:off x="7214693" y="449720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4" name="Text Placeholder 70"/>
          <p:cNvSpPr>
            <a:spLocks noGrp="1"/>
          </p:cNvSpPr>
          <p:nvPr>
            <p:ph type="body" sz="quarter" idx="29" hasCustomPrompt="1"/>
          </p:nvPr>
        </p:nvSpPr>
        <p:spPr>
          <a:xfrm>
            <a:off x="7214693" y="46849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5" name="Text Placeholder 70"/>
          <p:cNvSpPr>
            <a:spLocks noGrp="1"/>
          </p:cNvSpPr>
          <p:nvPr>
            <p:ph type="body" sz="quarter" idx="30" hasCustomPrompt="1"/>
          </p:nvPr>
        </p:nvSpPr>
        <p:spPr>
          <a:xfrm>
            <a:off x="9386391" y="408727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46" name="Text Placeholder 70"/>
          <p:cNvSpPr>
            <a:spLocks noGrp="1"/>
          </p:cNvSpPr>
          <p:nvPr>
            <p:ph type="body" sz="quarter" idx="31" hasCustomPrompt="1"/>
          </p:nvPr>
        </p:nvSpPr>
        <p:spPr>
          <a:xfrm>
            <a:off x="9386391" y="430856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47" name="Text Placeholder 70"/>
          <p:cNvSpPr>
            <a:spLocks noGrp="1"/>
          </p:cNvSpPr>
          <p:nvPr>
            <p:ph type="body" sz="quarter" idx="32" hasCustomPrompt="1"/>
          </p:nvPr>
        </p:nvSpPr>
        <p:spPr>
          <a:xfrm>
            <a:off x="9386391" y="449739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48" name="Text Placeholder 70"/>
          <p:cNvSpPr>
            <a:spLocks noGrp="1"/>
          </p:cNvSpPr>
          <p:nvPr>
            <p:ph type="body" sz="quarter" idx="33" hasCustomPrompt="1"/>
          </p:nvPr>
        </p:nvSpPr>
        <p:spPr>
          <a:xfrm>
            <a:off x="9386391" y="468512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49" name="Text Placeholder 70"/>
          <p:cNvSpPr>
            <a:spLocks noGrp="1"/>
          </p:cNvSpPr>
          <p:nvPr>
            <p:ph type="body" sz="quarter" idx="34" hasCustomPrompt="1"/>
          </p:nvPr>
        </p:nvSpPr>
        <p:spPr>
          <a:xfrm>
            <a:off x="693075"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0" name="Text Placeholder 70"/>
          <p:cNvSpPr>
            <a:spLocks noGrp="1"/>
          </p:cNvSpPr>
          <p:nvPr>
            <p:ph type="body" sz="quarter" idx="35" hasCustomPrompt="1"/>
          </p:nvPr>
        </p:nvSpPr>
        <p:spPr>
          <a:xfrm>
            <a:off x="287365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1" name="Text Placeholder 70"/>
          <p:cNvSpPr>
            <a:spLocks noGrp="1"/>
          </p:cNvSpPr>
          <p:nvPr>
            <p:ph type="body" sz="quarter" idx="36" hasCustomPrompt="1"/>
          </p:nvPr>
        </p:nvSpPr>
        <p:spPr>
          <a:xfrm>
            <a:off x="5042992"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2" name="Text Placeholder 70"/>
          <p:cNvSpPr>
            <a:spLocks noGrp="1"/>
          </p:cNvSpPr>
          <p:nvPr>
            <p:ph type="body" sz="quarter" idx="37" hasCustomPrompt="1"/>
          </p:nvPr>
        </p:nvSpPr>
        <p:spPr>
          <a:xfrm>
            <a:off x="7214693" y="4866222"/>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3" name="Text Placeholder 70"/>
          <p:cNvSpPr>
            <a:spLocks noGrp="1"/>
          </p:cNvSpPr>
          <p:nvPr>
            <p:ph type="body" sz="quarter" idx="38" hasCustomPrompt="1"/>
          </p:nvPr>
        </p:nvSpPr>
        <p:spPr>
          <a:xfrm>
            <a:off x="9386391" y="486640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54" name="Text Placeholder 2"/>
          <p:cNvSpPr>
            <a:spLocks noGrp="1"/>
          </p:cNvSpPr>
          <p:nvPr>
            <p:ph type="body" sz="quarter" idx="10" hasCustomPrompt="1"/>
          </p:nvPr>
        </p:nvSpPr>
        <p:spPr>
          <a:xfrm>
            <a:off x="0" y="1982413"/>
            <a:ext cx="12192000" cy="2104679"/>
          </a:xfrm>
          <a:prstGeom prst="rect">
            <a:avLst/>
          </a:prstGeom>
        </p:spPr>
        <p:txBody>
          <a:bodyPr lIns="685800" tIns="0" rIns="685800" bIns="320040" anchor="b" anchorCtr="0">
            <a:spAutoFit/>
          </a:bodyPr>
          <a:lstStyle>
            <a:lvl1pPr marL="0" indent="0">
              <a:buNone/>
              <a:tabLst>
                <a:tab pos="231772" algn="l"/>
              </a:tabLst>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None/>
              <a:defRPr sz="2800">
                <a:solidFill>
                  <a:schemeClr val="accent1"/>
                </a:solidFill>
              </a:defRPr>
            </a:lvl9pPr>
          </a:lstStyle>
          <a:p>
            <a:pPr lvl="0"/>
            <a:r>
              <a:rPr lang="en-US"/>
              <a:t>Questions? 48 pt. Bold</a:t>
            </a:r>
            <a:br>
              <a:rPr lang="en-US"/>
            </a:br>
            <a:r>
              <a:rPr lang="en-US"/>
              <a:t>25% Transparency</a:t>
            </a:r>
          </a:p>
          <a:p>
            <a:pPr lvl="1"/>
            <a:r>
              <a:rPr lang="en-US"/>
              <a:t>Click </a:t>
            </a:r>
            <a:r>
              <a:rPr lang="en-US" dirty="0"/>
              <a:t>“Increase List Level” to produce this style subhead 28 </a:t>
            </a:r>
            <a:r>
              <a:rPr lang="en-US"/>
              <a:t>pt.</a:t>
            </a:r>
          </a:p>
        </p:txBody>
      </p:sp>
    </p:spTree>
    <p:extLst>
      <p:ext uri="{BB962C8B-B14F-4D97-AF65-F5344CB8AC3E}">
        <p14:creationId xmlns:p14="http://schemas.microsoft.com/office/powerpoint/2010/main" val="33464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Closing: Photo 25% Questions Contacts w/Pics">
    <p:spTree>
      <p:nvGrpSpPr>
        <p:cNvPr id="1" name=""/>
        <p:cNvGrpSpPr/>
        <p:nvPr/>
      </p:nvGrpSpPr>
      <p:grpSpPr>
        <a:xfrm>
          <a:off x="0" y="0"/>
          <a:ext cx="0" cy="0"/>
          <a:chOff x="0" y="0"/>
          <a:chExt cx="0" cy="0"/>
        </a:xfrm>
      </p:grpSpPr>
      <p:sp>
        <p:nvSpPr>
          <p:cNvPr id="67" name="Text Placeholder 70"/>
          <p:cNvSpPr>
            <a:spLocks noGrp="1"/>
          </p:cNvSpPr>
          <p:nvPr>
            <p:ph type="body" sz="quarter" idx="14" hasCustomPrompt="1"/>
          </p:nvPr>
        </p:nvSpPr>
        <p:spPr>
          <a:xfrm>
            <a:off x="1782837"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68" name="Text Placeholder 70"/>
          <p:cNvSpPr>
            <a:spLocks noGrp="1"/>
          </p:cNvSpPr>
          <p:nvPr>
            <p:ph type="body" sz="quarter" idx="15" hasCustomPrompt="1"/>
          </p:nvPr>
        </p:nvSpPr>
        <p:spPr>
          <a:xfrm>
            <a:off x="1782837"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69" name="Text Placeholder 70"/>
          <p:cNvSpPr>
            <a:spLocks noGrp="1"/>
          </p:cNvSpPr>
          <p:nvPr>
            <p:ph type="body" sz="quarter" idx="16" hasCustomPrompt="1"/>
          </p:nvPr>
        </p:nvSpPr>
        <p:spPr>
          <a:xfrm>
            <a:off x="1782837" y="4285347"/>
            <a:ext cx="2103120" cy="170816"/>
          </a:xfrm>
          <a:prstGeom prst="rect">
            <a:avLst/>
          </a:prstGeom>
        </p:spPr>
        <p:txBody>
          <a:bodyPr lIns="0" tIns="0" rIns="0" bIns="45720">
            <a:spAutoFit/>
          </a:bodyPr>
          <a:lstStyle>
            <a:lvl1pPr marL="0" marR="0" indent="0" algn="l" defTabSz="228597" rtl="0" eaLnBrk="1" fontAlgn="auto" latinLnBrk="0" hangingPunct="1">
              <a:lnSpc>
                <a:spcPct val="90000"/>
              </a:lnSpc>
              <a:spcBef>
                <a:spcPts val="1001"/>
              </a:spcBef>
              <a:spcAft>
                <a:spcPts val="0"/>
              </a:spcAft>
              <a:buClrTx/>
              <a:buSzPct val="85000"/>
              <a:buFont typeface="Wingdings" panose="05000000000000000000" pitchFamily="2" charset="2"/>
              <a:buNone/>
              <a:tabLst>
                <a:tab pos="230184" algn="l"/>
              </a:tabLst>
              <a:defRPr sz="900" b="0" baseline="0">
                <a:solidFill>
                  <a:schemeClr val="bg1"/>
                </a:solidFill>
              </a:defRPr>
            </a:lvl1pPr>
          </a:lstStyle>
          <a:p>
            <a:r>
              <a:rPr lang="en-US"/>
              <a:t>Practice Group/Department/City 9 pt.</a:t>
            </a:r>
            <a:endParaRPr lang="en-US" dirty="0"/>
          </a:p>
        </p:txBody>
      </p:sp>
      <p:sp>
        <p:nvSpPr>
          <p:cNvPr id="70" name="Text Placeholder 70"/>
          <p:cNvSpPr>
            <a:spLocks noGrp="1"/>
          </p:cNvSpPr>
          <p:nvPr>
            <p:ph type="body" sz="quarter" idx="17" hasCustomPrompt="1"/>
          </p:nvPr>
        </p:nvSpPr>
        <p:spPr>
          <a:xfrm>
            <a:off x="1782837"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1" name="Text Placeholder 70"/>
          <p:cNvSpPr>
            <a:spLocks noGrp="1"/>
          </p:cNvSpPr>
          <p:nvPr>
            <p:ph type="body" sz="quarter" idx="34" hasCustomPrompt="1"/>
          </p:nvPr>
        </p:nvSpPr>
        <p:spPr>
          <a:xfrm>
            <a:off x="1782837"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2" name="Picture Placeholder 4"/>
          <p:cNvSpPr>
            <a:spLocks noGrp="1"/>
          </p:cNvSpPr>
          <p:nvPr>
            <p:ph type="pic" sz="quarter" idx="10" hasCustomPrompt="1"/>
          </p:nvPr>
        </p:nvSpPr>
        <p:spPr>
          <a:xfrm>
            <a:off x="698326"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3" name="Text Placeholder 70"/>
          <p:cNvSpPr>
            <a:spLocks noGrp="1"/>
          </p:cNvSpPr>
          <p:nvPr>
            <p:ph type="body" sz="quarter" idx="35" hasCustomPrompt="1"/>
          </p:nvPr>
        </p:nvSpPr>
        <p:spPr>
          <a:xfrm>
            <a:off x="5161210"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74" name="Text Placeholder 70"/>
          <p:cNvSpPr>
            <a:spLocks noGrp="1"/>
          </p:cNvSpPr>
          <p:nvPr>
            <p:ph type="body" sz="quarter" idx="36" hasCustomPrompt="1"/>
          </p:nvPr>
        </p:nvSpPr>
        <p:spPr>
          <a:xfrm>
            <a:off x="5161210"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75" name="Text Placeholder 70"/>
          <p:cNvSpPr>
            <a:spLocks noGrp="1"/>
          </p:cNvSpPr>
          <p:nvPr>
            <p:ph type="body" sz="quarter" idx="37" hasCustomPrompt="1"/>
          </p:nvPr>
        </p:nvSpPr>
        <p:spPr>
          <a:xfrm>
            <a:off x="5161210"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76" name="Text Placeholder 70"/>
          <p:cNvSpPr>
            <a:spLocks noGrp="1"/>
          </p:cNvSpPr>
          <p:nvPr>
            <p:ph type="body" sz="quarter" idx="38" hasCustomPrompt="1"/>
          </p:nvPr>
        </p:nvSpPr>
        <p:spPr>
          <a:xfrm>
            <a:off x="5161210"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77" name="Text Placeholder 70"/>
          <p:cNvSpPr>
            <a:spLocks noGrp="1"/>
          </p:cNvSpPr>
          <p:nvPr>
            <p:ph type="body" sz="quarter" idx="39" hasCustomPrompt="1"/>
          </p:nvPr>
        </p:nvSpPr>
        <p:spPr>
          <a:xfrm>
            <a:off x="5161210"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78" name="Picture Placeholder 4"/>
          <p:cNvSpPr>
            <a:spLocks noGrp="1"/>
          </p:cNvSpPr>
          <p:nvPr>
            <p:ph type="pic" sz="quarter" idx="40" hasCustomPrompt="1"/>
          </p:nvPr>
        </p:nvSpPr>
        <p:spPr>
          <a:xfrm>
            <a:off x="40767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79" name="Text Placeholder 70"/>
          <p:cNvSpPr>
            <a:spLocks noGrp="1"/>
          </p:cNvSpPr>
          <p:nvPr>
            <p:ph type="body" sz="quarter" idx="41" hasCustomPrompt="1"/>
          </p:nvPr>
        </p:nvSpPr>
        <p:spPr>
          <a:xfrm>
            <a:off x="8742611" y="3875232"/>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0" name="Text Placeholder 70"/>
          <p:cNvSpPr>
            <a:spLocks noGrp="1"/>
          </p:cNvSpPr>
          <p:nvPr>
            <p:ph type="body" sz="quarter" idx="42" hasCustomPrompt="1"/>
          </p:nvPr>
        </p:nvSpPr>
        <p:spPr>
          <a:xfrm>
            <a:off x="8742611" y="409652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1" name="Text Placeholder 70"/>
          <p:cNvSpPr>
            <a:spLocks noGrp="1"/>
          </p:cNvSpPr>
          <p:nvPr>
            <p:ph type="body" sz="quarter" idx="43" hasCustomPrompt="1"/>
          </p:nvPr>
        </p:nvSpPr>
        <p:spPr>
          <a:xfrm>
            <a:off x="8742611" y="4285347"/>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2" name="Text Placeholder 70"/>
          <p:cNvSpPr>
            <a:spLocks noGrp="1"/>
          </p:cNvSpPr>
          <p:nvPr>
            <p:ph type="body" sz="quarter" idx="44" hasCustomPrompt="1"/>
          </p:nvPr>
        </p:nvSpPr>
        <p:spPr>
          <a:xfrm>
            <a:off x="8742611" y="447308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3" name="Text Placeholder 70"/>
          <p:cNvSpPr>
            <a:spLocks noGrp="1"/>
          </p:cNvSpPr>
          <p:nvPr>
            <p:ph type="body" sz="quarter" idx="45" hasCustomPrompt="1"/>
          </p:nvPr>
        </p:nvSpPr>
        <p:spPr>
          <a:xfrm>
            <a:off x="8742611" y="4654360"/>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84" name="Picture Placeholder 4"/>
          <p:cNvSpPr>
            <a:spLocks noGrp="1"/>
          </p:cNvSpPr>
          <p:nvPr>
            <p:ph type="pic" sz="quarter" idx="46" hasCustomPrompt="1"/>
          </p:nvPr>
        </p:nvSpPr>
        <p:spPr>
          <a:xfrm>
            <a:off x="7658100" y="3875232"/>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85" name="Text Placeholder 70"/>
          <p:cNvSpPr>
            <a:spLocks noGrp="1"/>
          </p:cNvSpPr>
          <p:nvPr>
            <p:ph type="body" sz="quarter" idx="47" hasCustomPrompt="1"/>
          </p:nvPr>
        </p:nvSpPr>
        <p:spPr>
          <a:xfrm>
            <a:off x="1782837"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86" name="Text Placeholder 70"/>
          <p:cNvSpPr>
            <a:spLocks noGrp="1"/>
          </p:cNvSpPr>
          <p:nvPr>
            <p:ph type="body" sz="quarter" idx="48" hasCustomPrompt="1"/>
          </p:nvPr>
        </p:nvSpPr>
        <p:spPr>
          <a:xfrm>
            <a:off x="1782837"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87" name="Text Placeholder 70"/>
          <p:cNvSpPr>
            <a:spLocks noGrp="1"/>
          </p:cNvSpPr>
          <p:nvPr>
            <p:ph type="body" sz="quarter" idx="49" hasCustomPrompt="1"/>
          </p:nvPr>
        </p:nvSpPr>
        <p:spPr>
          <a:xfrm>
            <a:off x="1782837"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88" name="Text Placeholder 70"/>
          <p:cNvSpPr>
            <a:spLocks noGrp="1"/>
          </p:cNvSpPr>
          <p:nvPr>
            <p:ph type="body" sz="quarter" idx="50" hasCustomPrompt="1"/>
          </p:nvPr>
        </p:nvSpPr>
        <p:spPr>
          <a:xfrm>
            <a:off x="1782837"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89" name="Text Placeholder 70"/>
          <p:cNvSpPr>
            <a:spLocks noGrp="1"/>
          </p:cNvSpPr>
          <p:nvPr>
            <p:ph type="body" sz="quarter" idx="51" hasCustomPrompt="1"/>
          </p:nvPr>
        </p:nvSpPr>
        <p:spPr>
          <a:xfrm>
            <a:off x="1782837"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0" name="Picture Placeholder 4"/>
          <p:cNvSpPr>
            <a:spLocks noGrp="1"/>
          </p:cNvSpPr>
          <p:nvPr>
            <p:ph type="pic" sz="quarter" idx="52" hasCustomPrompt="1"/>
          </p:nvPr>
        </p:nvSpPr>
        <p:spPr>
          <a:xfrm>
            <a:off x="698326"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91" name="Text Placeholder 70"/>
          <p:cNvSpPr>
            <a:spLocks noGrp="1"/>
          </p:cNvSpPr>
          <p:nvPr>
            <p:ph type="body" sz="quarter" idx="53" hasCustomPrompt="1"/>
          </p:nvPr>
        </p:nvSpPr>
        <p:spPr>
          <a:xfrm>
            <a:off x="5161210"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2" name="Text Placeholder 70"/>
          <p:cNvSpPr>
            <a:spLocks noGrp="1"/>
          </p:cNvSpPr>
          <p:nvPr>
            <p:ph type="body" sz="quarter" idx="54" hasCustomPrompt="1"/>
          </p:nvPr>
        </p:nvSpPr>
        <p:spPr>
          <a:xfrm>
            <a:off x="5161210"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3" name="Text Placeholder 70"/>
          <p:cNvSpPr>
            <a:spLocks noGrp="1"/>
          </p:cNvSpPr>
          <p:nvPr>
            <p:ph type="body" sz="quarter" idx="55" hasCustomPrompt="1"/>
          </p:nvPr>
        </p:nvSpPr>
        <p:spPr>
          <a:xfrm>
            <a:off x="5161210"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Practice Group or Office 9 pt.</a:t>
            </a:r>
          </a:p>
        </p:txBody>
      </p:sp>
      <p:sp>
        <p:nvSpPr>
          <p:cNvPr id="94" name="Text Placeholder 70"/>
          <p:cNvSpPr>
            <a:spLocks noGrp="1"/>
          </p:cNvSpPr>
          <p:nvPr>
            <p:ph type="body" sz="quarter" idx="56" hasCustomPrompt="1"/>
          </p:nvPr>
        </p:nvSpPr>
        <p:spPr>
          <a:xfrm>
            <a:off x="5161210"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95" name="Text Placeholder 70"/>
          <p:cNvSpPr>
            <a:spLocks noGrp="1"/>
          </p:cNvSpPr>
          <p:nvPr>
            <p:ph type="body" sz="quarter" idx="57" hasCustomPrompt="1"/>
          </p:nvPr>
        </p:nvSpPr>
        <p:spPr>
          <a:xfrm>
            <a:off x="5161210"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96" name="Picture Placeholder 4"/>
          <p:cNvSpPr>
            <a:spLocks noGrp="1"/>
          </p:cNvSpPr>
          <p:nvPr>
            <p:ph type="pic" sz="quarter" idx="58" hasCustomPrompt="1"/>
          </p:nvPr>
        </p:nvSpPr>
        <p:spPr>
          <a:xfrm>
            <a:off x="40767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97" name="Text Placeholder 70"/>
          <p:cNvSpPr>
            <a:spLocks noGrp="1"/>
          </p:cNvSpPr>
          <p:nvPr>
            <p:ph type="body" sz="quarter" idx="59" hasCustomPrompt="1"/>
          </p:nvPr>
        </p:nvSpPr>
        <p:spPr>
          <a:xfrm>
            <a:off x="8742611" y="5054766"/>
            <a:ext cx="2103120" cy="207866"/>
          </a:xfrm>
          <a:prstGeom prst="rect">
            <a:avLst/>
          </a:prstGeom>
        </p:spPr>
        <p:txBody>
          <a:bodyPr lIns="0" tIns="0" rIns="0" bIns="0"/>
          <a:lstStyle>
            <a:lvl1pPr marL="0" indent="0">
              <a:buNone/>
              <a:defRPr sz="1200" b="1" baseline="0">
                <a:solidFill>
                  <a:schemeClr val="bg1"/>
                </a:solidFill>
              </a:defRPr>
            </a:lvl1pPr>
          </a:lstStyle>
          <a:p>
            <a:r>
              <a:rPr lang="en-US" dirty="0"/>
              <a:t>First Last Name 12 pt. Bold</a:t>
            </a:r>
          </a:p>
        </p:txBody>
      </p:sp>
      <p:sp>
        <p:nvSpPr>
          <p:cNvPr id="98" name="Text Placeholder 70"/>
          <p:cNvSpPr>
            <a:spLocks noGrp="1"/>
          </p:cNvSpPr>
          <p:nvPr>
            <p:ph type="body" sz="quarter" idx="60" hasCustomPrompt="1"/>
          </p:nvPr>
        </p:nvSpPr>
        <p:spPr>
          <a:xfrm>
            <a:off x="8742611" y="5276055"/>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Title 9 pt.</a:t>
            </a:r>
          </a:p>
        </p:txBody>
      </p:sp>
      <p:sp>
        <p:nvSpPr>
          <p:cNvPr id="99" name="Text Placeholder 70"/>
          <p:cNvSpPr>
            <a:spLocks noGrp="1"/>
          </p:cNvSpPr>
          <p:nvPr>
            <p:ph type="body" sz="quarter" idx="61" hasCustomPrompt="1"/>
          </p:nvPr>
        </p:nvSpPr>
        <p:spPr>
          <a:xfrm>
            <a:off x="8742611" y="5464881"/>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Practice Group/Department/City 9 pt.</a:t>
            </a:r>
            <a:endParaRPr lang="en-US" dirty="0"/>
          </a:p>
        </p:txBody>
      </p:sp>
      <p:sp>
        <p:nvSpPr>
          <p:cNvPr id="100" name="Text Placeholder 70"/>
          <p:cNvSpPr>
            <a:spLocks noGrp="1"/>
          </p:cNvSpPr>
          <p:nvPr>
            <p:ph type="body" sz="quarter" idx="62" hasCustomPrompt="1"/>
          </p:nvPr>
        </p:nvSpPr>
        <p:spPr>
          <a:xfrm>
            <a:off x="8742611" y="5652619"/>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dirty="0"/>
              <a:t>+1 555 123 4567 9 pt.</a:t>
            </a:r>
          </a:p>
        </p:txBody>
      </p:sp>
      <p:sp>
        <p:nvSpPr>
          <p:cNvPr id="101" name="Text Placeholder 70"/>
          <p:cNvSpPr>
            <a:spLocks noGrp="1"/>
          </p:cNvSpPr>
          <p:nvPr>
            <p:ph type="body" sz="quarter" idx="63" hasCustomPrompt="1"/>
          </p:nvPr>
        </p:nvSpPr>
        <p:spPr>
          <a:xfrm>
            <a:off x="8742611" y="5833894"/>
            <a:ext cx="2103120" cy="170816"/>
          </a:xfrm>
          <a:prstGeom prst="rect">
            <a:avLst/>
          </a:prstGeom>
        </p:spPr>
        <p:txBody>
          <a:bodyPr lIns="0" tIns="0" rIns="0" bIns="45720">
            <a:spAutoFit/>
          </a:bodyPr>
          <a:lstStyle>
            <a:lvl1pPr marL="0" indent="0">
              <a:buNone/>
              <a:defRPr sz="900" b="0" baseline="0">
                <a:solidFill>
                  <a:schemeClr val="bg1"/>
                </a:solidFill>
              </a:defRPr>
            </a:lvl1pPr>
          </a:lstStyle>
          <a:p>
            <a:r>
              <a:rPr lang="en-US"/>
              <a:t>first.last@faegredrinker.com 9 pt. (lc)</a:t>
            </a:r>
            <a:endParaRPr lang="en-US" dirty="0"/>
          </a:p>
        </p:txBody>
      </p:sp>
      <p:sp>
        <p:nvSpPr>
          <p:cNvPr id="102" name="Picture Placeholder 4"/>
          <p:cNvSpPr>
            <a:spLocks noGrp="1"/>
          </p:cNvSpPr>
          <p:nvPr>
            <p:ph type="pic" sz="quarter" idx="64" hasCustomPrompt="1"/>
          </p:nvPr>
        </p:nvSpPr>
        <p:spPr>
          <a:xfrm>
            <a:off x="7658100" y="5054766"/>
            <a:ext cx="914400" cy="914400"/>
          </a:xfrm>
          <a:prstGeom prst="rect">
            <a:avLst/>
          </a:prstGeom>
          <a:noFill/>
        </p:spPr>
        <p:txBody>
          <a:bodyPr lIns="0" tIns="0" rIns="0" bIns="0" anchor="ctr" anchorCtr="0"/>
          <a:lstStyle>
            <a:lvl1pPr marL="0" indent="0" algn="ctr">
              <a:spcBef>
                <a:spcPts val="0"/>
              </a:spcBef>
              <a:buNone/>
              <a:defRPr sz="800" b="1">
                <a:solidFill>
                  <a:schemeClr val="bg1"/>
                </a:solidFill>
              </a:defRPr>
            </a:lvl1pPr>
          </a:lstStyle>
          <a:p>
            <a:r>
              <a:rPr lang="en-US" dirty="0"/>
              <a:t>Click to insert portrait thumbnail</a:t>
            </a:r>
          </a:p>
        </p:txBody>
      </p:sp>
      <p:sp>
        <p:nvSpPr>
          <p:cNvPr id="103" name="Text Placeholder 2"/>
          <p:cNvSpPr>
            <a:spLocks noGrp="1"/>
          </p:cNvSpPr>
          <p:nvPr>
            <p:ph type="body" sz="quarter" idx="65" hasCustomPrompt="1"/>
          </p:nvPr>
        </p:nvSpPr>
        <p:spPr>
          <a:xfrm>
            <a:off x="0" y="1751534"/>
            <a:ext cx="12192000" cy="2104679"/>
          </a:xfrm>
          <a:prstGeom prst="rect">
            <a:avLst/>
          </a:prstGeom>
        </p:spPr>
        <p:txBody>
          <a:bodyPr lIns="685800" tIns="0" rIns="685800" bIns="320040" anchor="b" anchorCtr="0">
            <a:spAutoFit/>
          </a:bodyPr>
          <a:lstStyle>
            <a:lvl1pPr marL="0" indent="0">
              <a:buNone/>
              <a:defRPr sz="4800" b="1">
                <a:solidFill>
                  <a:schemeClr val="bg1"/>
                </a:solidFill>
              </a:defRPr>
            </a:lvl1pPr>
            <a:lvl2pPr marL="0" indent="0">
              <a:buNone/>
              <a:tabLst>
                <a:tab pos="231772" algn="l"/>
              </a:tabLst>
              <a:defRPr sz="2800">
                <a:solidFill>
                  <a:schemeClr val="accent1"/>
                </a:solidFill>
              </a:defRPr>
            </a:lvl2pPr>
            <a:lvl3pPr marL="0" indent="0">
              <a:buFont typeface="Arial" panose="020B0604020202020204" pitchFamily="34" charset="0"/>
              <a:buNone/>
              <a:defRPr sz="2800">
                <a:solidFill>
                  <a:schemeClr val="accent1"/>
                </a:solidFill>
              </a:defRPr>
            </a:lvl3pPr>
            <a:lvl4pPr marL="0" indent="0">
              <a:buFont typeface="Arial" panose="020B0604020202020204" pitchFamily="34" charset="0"/>
              <a:buNone/>
              <a:defRPr sz="2800">
                <a:solidFill>
                  <a:schemeClr val="accent1"/>
                </a:solidFill>
              </a:defRPr>
            </a:lvl4pPr>
            <a:lvl5pPr marL="0" indent="0">
              <a:buFont typeface="Arial" panose="020B0604020202020204" pitchFamily="34" charset="0"/>
              <a:buNone/>
              <a:defRPr sz="2800">
                <a:solidFill>
                  <a:schemeClr val="accent1"/>
                </a:solidFill>
              </a:defRPr>
            </a:lvl5pPr>
            <a:lvl6pPr marL="0" indent="0">
              <a:buNone/>
              <a:defRPr sz="2800">
                <a:solidFill>
                  <a:schemeClr val="accent1"/>
                </a:solidFill>
              </a:defRPr>
            </a:lvl6pPr>
            <a:lvl7pPr marL="0" indent="0">
              <a:buNone/>
              <a:defRPr sz="2800">
                <a:solidFill>
                  <a:schemeClr val="accent1"/>
                </a:solidFill>
              </a:defRPr>
            </a:lvl7pPr>
            <a:lvl8pPr marL="0" indent="0">
              <a:buNone/>
              <a:defRPr sz="2800">
                <a:solidFill>
                  <a:schemeClr val="accent1"/>
                </a:solidFill>
              </a:defRPr>
            </a:lvl8pPr>
            <a:lvl9pPr marL="0" indent="0">
              <a:buFont typeface="Arial" panose="020B0604020202020204" pitchFamily="34" charset="0"/>
              <a:buNone/>
              <a:defRPr sz="2800">
                <a:solidFill>
                  <a:schemeClr val="accent1"/>
                </a:solidFill>
              </a:defRPr>
            </a:lvl9pPr>
          </a:lstStyle>
          <a:p>
            <a:pPr lvl="0"/>
            <a:r>
              <a:rPr lang="en-US" dirty="0"/>
              <a:t>Questions? 48 pt</a:t>
            </a:r>
            <a:r>
              <a:rPr lang="en-US"/>
              <a:t>. Bold</a:t>
            </a:r>
            <a:br>
              <a:rPr lang="en-US"/>
            </a:br>
            <a:r>
              <a:rPr lang="en-US"/>
              <a:t>50% Transparency</a:t>
            </a:r>
            <a:endParaRPr lang="en-US" dirty="0"/>
          </a:p>
          <a:p>
            <a:pPr lvl="1"/>
            <a:r>
              <a:rPr lang="en-US" dirty="0"/>
              <a:t>Click “Increase List Level” to produce this style subhead </a:t>
            </a:r>
            <a:r>
              <a:rPr lang="en-US"/>
              <a:t>28 pt.</a:t>
            </a:r>
          </a:p>
        </p:txBody>
      </p:sp>
    </p:spTree>
    <p:extLst>
      <p:ext uri="{BB962C8B-B14F-4D97-AF65-F5344CB8AC3E}">
        <p14:creationId xmlns:p14="http://schemas.microsoft.com/office/powerpoint/2010/main" val="294697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Reference: Solid Color Palette">
    <p:spTree>
      <p:nvGrpSpPr>
        <p:cNvPr id="1" name=""/>
        <p:cNvGrpSpPr/>
        <p:nvPr/>
      </p:nvGrpSpPr>
      <p:grpSpPr>
        <a:xfrm>
          <a:off x="0" y="0"/>
          <a:ext cx="0" cy="0"/>
          <a:chOff x="0" y="0"/>
          <a:chExt cx="0" cy="0"/>
        </a:xfrm>
      </p:grpSpPr>
      <p:sp>
        <p:nvSpPr>
          <p:cNvPr id="2" name="Rectangle 1"/>
          <p:cNvSpPr/>
          <p:nvPr userDrawn="1"/>
        </p:nvSpPr>
        <p:spPr>
          <a:xfrm>
            <a:off x="0" y="-1"/>
            <a:ext cx="3058874" cy="312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defTabSz="228597">
              <a:spcAft>
                <a:spcPts val="600"/>
              </a:spcAft>
              <a:tabLst>
                <a:tab pos="342894" algn="l"/>
                <a:tab pos="741350" algn="l"/>
                <a:tab pos="1257278" algn="l"/>
              </a:tabLst>
            </a:pPr>
            <a:r>
              <a:rPr lang="en-US" sz="1200" b="1" dirty="0"/>
              <a:t>Faegre Drinker Green</a:t>
            </a:r>
          </a:p>
          <a:p>
            <a:pPr defTabSz="274315">
              <a:spcAft>
                <a:spcPts val="600"/>
              </a:spcAft>
              <a:tabLst>
                <a:tab pos="342894" algn="l"/>
                <a:tab pos="741350" algn="l"/>
                <a:tab pos="1257278" algn="l"/>
              </a:tabLst>
            </a:pPr>
            <a:r>
              <a:rPr lang="en-US" sz="1000" b="1" dirty="0"/>
              <a:t>R </a:t>
            </a:r>
            <a:r>
              <a:rPr lang="en-US" sz="1000" b="0" dirty="0"/>
              <a:t>0	</a:t>
            </a:r>
            <a:br>
              <a:rPr lang="en-US" sz="1000" b="0" dirty="0"/>
            </a:br>
            <a:r>
              <a:rPr lang="en-US" sz="1000" b="1" dirty="0"/>
              <a:t>G </a:t>
            </a:r>
            <a:r>
              <a:rPr lang="en-US" sz="1000" b="0" dirty="0"/>
              <a:t>177</a:t>
            </a:r>
            <a:br>
              <a:rPr lang="en-US" sz="1000" b="0" dirty="0"/>
            </a:br>
            <a:r>
              <a:rPr lang="en-US" sz="1000" b="1" dirty="0"/>
              <a:t>B </a:t>
            </a:r>
            <a:r>
              <a:rPr lang="en-US" sz="1000" dirty="0"/>
              <a:t>64</a:t>
            </a:r>
          </a:p>
          <a:p>
            <a:pPr defTabSz="274315">
              <a:spcAft>
                <a:spcPts val="600"/>
              </a:spcAft>
              <a:tabLst>
                <a:tab pos="342894" algn="l"/>
                <a:tab pos="741350" algn="l"/>
                <a:tab pos="1257278" algn="l"/>
              </a:tabLst>
            </a:pPr>
            <a:r>
              <a:rPr lang="en-US" sz="1000" b="1" dirty="0"/>
              <a:t>HEX</a:t>
            </a:r>
            <a:r>
              <a:rPr lang="en-US" sz="1000" dirty="0"/>
              <a:t> 00b140</a:t>
            </a:r>
          </a:p>
        </p:txBody>
      </p:sp>
      <p:sp>
        <p:nvSpPr>
          <p:cNvPr id="31" name="Rectangle 30"/>
          <p:cNvSpPr/>
          <p:nvPr userDrawn="1"/>
        </p:nvSpPr>
        <p:spPr>
          <a:xfrm>
            <a:off x="3052821" y="-1"/>
            <a:ext cx="3058874" cy="31242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Navy</a:t>
            </a:r>
          </a:p>
          <a:p>
            <a:pPr defTabSz="274315">
              <a:spcAft>
                <a:spcPts val="600"/>
              </a:spcAft>
              <a:tabLst>
                <a:tab pos="342894" algn="l"/>
                <a:tab pos="741350" algn="l"/>
                <a:tab pos="1257278" algn="l"/>
              </a:tabLst>
            </a:pPr>
            <a:r>
              <a:rPr lang="en-US" sz="1000" b="1" dirty="0"/>
              <a:t>R </a:t>
            </a:r>
            <a:r>
              <a:rPr lang="en-US" sz="1000" dirty="0"/>
              <a:t>4	</a:t>
            </a:r>
            <a:br>
              <a:rPr lang="en-US" sz="1000" dirty="0"/>
            </a:br>
            <a:r>
              <a:rPr lang="en-US" sz="1000" b="1" dirty="0"/>
              <a:t>G </a:t>
            </a:r>
            <a:r>
              <a:rPr lang="en-US" sz="1000" dirty="0"/>
              <a:t>30</a:t>
            </a:r>
            <a:br>
              <a:rPr lang="en-US" sz="1000" dirty="0"/>
            </a:br>
            <a:r>
              <a:rPr lang="en-US" sz="1000" b="1" dirty="0"/>
              <a:t>B </a:t>
            </a:r>
            <a:r>
              <a:rPr lang="en-US" sz="1000" dirty="0"/>
              <a:t>66	</a:t>
            </a:r>
          </a:p>
          <a:p>
            <a:pPr defTabSz="274315">
              <a:spcAft>
                <a:spcPts val="600"/>
              </a:spcAft>
              <a:tabLst>
                <a:tab pos="342894" algn="l"/>
                <a:tab pos="741350" algn="l"/>
                <a:tab pos="1257278" algn="l"/>
              </a:tabLst>
            </a:pPr>
            <a:r>
              <a:rPr lang="en-US" sz="1000" b="1" dirty="0"/>
              <a:t>HEX</a:t>
            </a:r>
            <a:r>
              <a:rPr lang="en-US" sz="1000" dirty="0"/>
              <a:t> 041e42</a:t>
            </a:r>
          </a:p>
        </p:txBody>
      </p:sp>
      <p:sp>
        <p:nvSpPr>
          <p:cNvPr id="32" name="Rectangle 31"/>
          <p:cNvSpPr/>
          <p:nvPr userDrawn="1"/>
        </p:nvSpPr>
        <p:spPr>
          <a:xfrm>
            <a:off x="6087258" y="-1"/>
            <a:ext cx="3058874" cy="3124201"/>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Bright</a:t>
            </a:r>
            <a:r>
              <a:rPr lang="en-US" sz="1200" b="1" baseline="0" dirty="0"/>
              <a:t> Blue</a:t>
            </a:r>
            <a:endParaRPr lang="en-US" sz="1200" b="1" dirty="0"/>
          </a:p>
          <a:p>
            <a:pPr defTabSz="274315">
              <a:spcAft>
                <a:spcPts val="600"/>
              </a:spcAft>
              <a:tabLst>
                <a:tab pos="342894" algn="l"/>
                <a:tab pos="741350" algn="l"/>
                <a:tab pos="1257278" algn="l"/>
              </a:tabLst>
            </a:pPr>
            <a:r>
              <a:rPr lang="en-US" sz="1000" b="1" dirty="0"/>
              <a:t>R </a:t>
            </a:r>
            <a:r>
              <a:rPr lang="en-US" sz="1000" b="0" dirty="0"/>
              <a:t>0</a:t>
            </a:r>
            <a:br>
              <a:rPr lang="en-US" sz="1000" dirty="0"/>
            </a:br>
            <a:r>
              <a:rPr lang="en-US" sz="1000" b="1" dirty="0"/>
              <a:t>G </a:t>
            </a:r>
            <a:r>
              <a:rPr lang="en-US" sz="1000" b="0" dirty="0"/>
              <a:t>119</a:t>
            </a:r>
            <a:br>
              <a:rPr lang="en-US" sz="1000" b="0" dirty="0"/>
            </a:br>
            <a:r>
              <a:rPr lang="en-US" sz="1000" b="1" dirty="0"/>
              <a:t>B </a:t>
            </a:r>
            <a:r>
              <a:rPr lang="en-US" sz="1000" b="0" dirty="0"/>
              <a:t>200</a:t>
            </a:r>
          </a:p>
          <a:p>
            <a:pPr defTabSz="274315">
              <a:spcAft>
                <a:spcPts val="600"/>
              </a:spcAft>
              <a:tabLst>
                <a:tab pos="342894" algn="l"/>
                <a:tab pos="741350" algn="l"/>
                <a:tab pos="1257278" algn="l"/>
              </a:tabLst>
            </a:pPr>
            <a:r>
              <a:rPr lang="en-US" sz="1000" b="1" dirty="0"/>
              <a:t>HEX</a:t>
            </a:r>
            <a:r>
              <a:rPr lang="en-US" sz="1000" dirty="0"/>
              <a:t> 0077c8</a:t>
            </a:r>
          </a:p>
        </p:txBody>
      </p:sp>
      <p:sp>
        <p:nvSpPr>
          <p:cNvPr id="33" name="Rectangle 32"/>
          <p:cNvSpPr/>
          <p:nvPr userDrawn="1"/>
        </p:nvSpPr>
        <p:spPr>
          <a:xfrm>
            <a:off x="9133126" y="-1"/>
            <a:ext cx="3058874" cy="3124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Dark Gray</a:t>
            </a:r>
          </a:p>
          <a:p>
            <a:pPr defTabSz="274315">
              <a:spcAft>
                <a:spcPts val="600"/>
              </a:spcAft>
              <a:tabLst>
                <a:tab pos="342894" algn="l"/>
                <a:tab pos="741350" algn="l"/>
                <a:tab pos="1257278" algn="l"/>
              </a:tabLst>
            </a:pPr>
            <a:r>
              <a:rPr lang="en-US" sz="1000" b="1" dirty="0"/>
              <a:t>R </a:t>
            </a:r>
            <a:r>
              <a:rPr lang="en-US" sz="1000" b="0" dirty="0"/>
              <a:t>66</a:t>
            </a:r>
            <a:br>
              <a:rPr lang="en-US" sz="1000" b="0" dirty="0"/>
            </a:br>
            <a:r>
              <a:rPr lang="en-US" sz="1000" b="1" dirty="0"/>
              <a:t>G</a:t>
            </a:r>
            <a:r>
              <a:rPr lang="en-US" sz="1000" b="0" baseline="0" dirty="0"/>
              <a:t> 85</a:t>
            </a:r>
            <a:br>
              <a:rPr lang="en-US" sz="1000" b="0" baseline="0" dirty="0"/>
            </a:br>
            <a:r>
              <a:rPr lang="en-US" sz="1000" b="1" dirty="0"/>
              <a:t>B</a:t>
            </a:r>
            <a:r>
              <a:rPr lang="en-US" sz="1000" b="0" baseline="0" dirty="0"/>
              <a:t> 99</a:t>
            </a:r>
          </a:p>
          <a:p>
            <a:pPr defTabSz="274315">
              <a:spcAft>
                <a:spcPts val="600"/>
              </a:spcAft>
              <a:tabLst>
                <a:tab pos="342894" algn="l"/>
                <a:tab pos="741350" algn="l"/>
                <a:tab pos="1257278" algn="l"/>
              </a:tabLst>
            </a:pPr>
            <a:r>
              <a:rPr lang="en-US" sz="1000" b="1" dirty="0"/>
              <a:t>HEX</a:t>
            </a:r>
            <a:r>
              <a:rPr lang="en-US" sz="1000" dirty="0"/>
              <a:t> 425563</a:t>
            </a:r>
          </a:p>
        </p:txBody>
      </p:sp>
      <p:sp>
        <p:nvSpPr>
          <p:cNvPr id="34" name="Rectangle 33"/>
          <p:cNvSpPr/>
          <p:nvPr userDrawn="1"/>
        </p:nvSpPr>
        <p:spPr>
          <a:xfrm>
            <a:off x="0" y="3124200"/>
            <a:ext cx="3058874" cy="3124201"/>
          </a:xfrm>
          <a:prstGeom prst="rect">
            <a:avLst/>
          </a:prstGeom>
          <a:solidFill>
            <a:srgbClr val="21573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t>Forest Green</a:t>
            </a:r>
          </a:p>
          <a:p>
            <a:pPr defTabSz="274315">
              <a:spcBef>
                <a:spcPts val="0"/>
              </a:spcBef>
              <a:spcAft>
                <a:spcPts val="600"/>
              </a:spcAft>
              <a:tabLst>
                <a:tab pos="342894" algn="l"/>
                <a:tab pos="741350" algn="l"/>
                <a:tab pos="1257278" algn="l"/>
              </a:tabLst>
            </a:pPr>
            <a:r>
              <a:rPr lang="en-US" sz="1000" b="1" dirty="0"/>
              <a:t>R </a:t>
            </a:r>
            <a:r>
              <a:rPr lang="en-US" sz="1000" b="0" dirty="0"/>
              <a:t>33</a:t>
            </a:r>
            <a:br>
              <a:rPr lang="en-US" sz="1000" b="0" dirty="0"/>
            </a:br>
            <a:r>
              <a:rPr lang="en-US" sz="1000" b="1" dirty="0"/>
              <a:t>G </a:t>
            </a:r>
            <a:r>
              <a:rPr lang="en-US" sz="1000" b="0" dirty="0"/>
              <a:t>87</a:t>
            </a:r>
            <a:br>
              <a:rPr lang="en-US" sz="1000" b="0" dirty="0"/>
            </a:br>
            <a:r>
              <a:rPr lang="en-US" sz="1000" b="1" dirty="0"/>
              <a:t>B </a:t>
            </a:r>
            <a:r>
              <a:rPr lang="en-US" sz="1000" b="0" dirty="0"/>
              <a:t>50</a:t>
            </a:r>
          </a:p>
          <a:p>
            <a:pPr defTabSz="274315">
              <a:spcBef>
                <a:spcPts val="0"/>
              </a:spcBef>
              <a:spcAft>
                <a:spcPts val="600"/>
              </a:spcAft>
              <a:tabLst>
                <a:tab pos="342894" algn="l"/>
                <a:tab pos="741350" algn="l"/>
                <a:tab pos="1257278" algn="l"/>
              </a:tabLst>
            </a:pPr>
            <a:r>
              <a:rPr lang="en-US" sz="1000" b="1" dirty="0"/>
              <a:t>HEX</a:t>
            </a:r>
            <a:r>
              <a:rPr lang="en-US" sz="1000" dirty="0"/>
              <a:t> 215732</a:t>
            </a:r>
          </a:p>
        </p:txBody>
      </p:sp>
      <p:sp>
        <p:nvSpPr>
          <p:cNvPr id="35" name="Rectangle 34"/>
          <p:cNvSpPr/>
          <p:nvPr userDrawn="1"/>
        </p:nvSpPr>
        <p:spPr>
          <a:xfrm>
            <a:off x="3052821" y="3124200"/>
            <a:ext cx="3058874" cy="3124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solidFill>
                  <a:srgbClr val="215732"/>
                </a:solidFill>
              </a:rPr>
              <a:t>Chartreuse</a:t>
            </a:r>
          </a:p>
          <a:p>
            <a:pPr defTabSz="274315">
              <a:spcBef>
                <a:spcPts val="0"/>
              </a:spcBef>
              <a:spcAft>
                <a:spcPts val="600"/>
              </a:spcAft>
              <a:tabLst>
                <a:tab pos="342894" algn="l"/>
                <a:tab pos="741350" algn="l"/>
                <a:tab pos="1257278" algn="l"/>
              </a:tabLst>
            </a:pPr>
            <a:r>
              <a:rPr lang="en-US" sz="1000" b="1" dirty="0">
                <a:solidFill>
                  <a:srgbClr val="215732"/>
                </a:solidFill>
              </a:rPr>
              <a:t>R </a:t>
            </a:r>
            <a:r>
              <a:rPr lang="en-US" sz="1000" b="0" dirty="0">
                <a:solidFill>
                  <a:srgbClr val="215732"/>
                </a:solidFill>
              </a:rPr>
              <a:t>151</a:t>
            </a:r>
            <a:br>
              <a:rPr lang="en-US" sz="1000" b="0" dirty="0">
                <a:solidFill>
                  <a:srgbClr val="215732"/>
                </a:solidFill>
              </a:rPr>
            </a:br>
            <a:r>
              <a:rPr lang="en-US" sz="1000" b="1" dirty="0">
                <a:solidFill>
                  <a:srgbClr val="215732"/>
                </a:solidFill>
              </a:rPr>
              <a:t>G </a:t>
            </a:r>
            <a:r>
              <a:rPr lang="en-US" sz="1000" b="0" dirty="0">
                <a:solidFill>
                  <a:srgbClr val="215732"/>
                </a:solidFill>
              </a:rPr>
              <a:t>215</a:t>
            </a:r>
            <a:br>
              <a:rPr lang="en-US" sz="1000" b="0" dirty="0">
                <a:solidFill>
                  <a:srgbClr val="215732"/>
                </a:solidFill>
              </a:rPr>
            </a:br>
            <a:r>
              <a:rPr lang="en-US" sz="1000" b="1" dirty="0">
                <a:solidFill>
                  <a:srgbClr val="215732"/>
                </a:solidFill>
              </a:rPr>
              <a:t>B </a:t>
            </a:r>
            <a:r>
              <a:rPr lang="en-US" sz="1000" b="0" dirty="0">
                <a:solidFill>
                  <a:srgbClr val="215732"/>
                </a:solidFill>
              </a:rPr>
              <a:t>0</a:t>
            </a:r>
          </a:p>
          <a:p>
            <a:pPr defTabSz="274315">
              <a:spcBef>
                <a:spcPts val="0"/>
              </a:spcBef>
              <a:spcAft>
                <a:spcPts val="600"/>
              </a:spcAft>
              <a:tabLst>
                <a:tab pos="342894" algn="l"/>
                <a:tab pos="741350" algn="l"/>
                <a:tab pos="1257278" algn="l"/>
              </a:tabLst>
            </a:pPr>
            <a:r>
              <a:rPr lang="en-US" sz="1000" b="1" dirty="0">
                <a:solidFill>
                  <a:srgbClr val="215732"/>
                </a:solidFill>
              </a:rPr>
              <a:t>HEX</a:t>
            </a:r>
            <a:r>
              <a:rPr lang="en-US" sz="1000" dirty="0">
                <a:solidFill>
                  <a:srgbClr val="215732"/>
                </a:solidFill>
              </a:rPr>
              <a:t> 97d700</a:t>
            </a:r>
          </a:p>
        </p:txBody>
      </p:sp>
      <p:sp>
        <p:nvSpPr>
          <p:cNvPr id="36" name="Rectangle 35"/>
          <p:cNvSpPr/>
          <p:nvPr userDrawn="1"/>
        </p:nvSpPr>
        <p:spPr>
          <a:xfrm>
            <a:off x="6087258" y="3124200"/>
            <a:ext cx="3058874" cy="31242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solidFill>
                  <a:schemeClr val="bg1"/>
                </a:solidFill>
              </a:rPr>
              <a:t>Turquoise</a:t>
            </a:r>
          </a:p>
          <a:p>
            <a:pPr defTabSz="274315">
              <a:spcBef>
                <a:spcPts val="0"/>
              </a:spcBef>
              <a:spcAft>
                <a:spcPts val="600"/>
              </a:spcAft>
              <a:tabLst>
                <a:tab pos="342894" algn="l"/>
                <a:tab pos="741350" algn="l"/>
                <a:tab pos="1257278" algn="l"/>
              </a:tabLst>
            </a:pPr>
            <a:r>
              <a:rPr lang="en-US" sz="1000" b="1" dirty="0">
                <a:solidFill>
                  <a:schemeClr val="bg1"/>
                </a:solidFill>
              </a:rPr>
              <a:t>R </a:t>
            </a:r>
            <a:r>
              <a:rPr lang="en-US" sz="1000" b="0" dirty="0">
                <a:solidFill>
                  <a:schemeClr val="bg1"/>
                </a:solidFill>
              </a:rPr>
              <a:t>0</a:t>
            </a:r>
            <a:br>
              <a:rPr lang="en-US" sz="1000" b="0" dirty="0">
                <a:solidFill>
                  <a:schemeClr val="bg1"/>
                </a:solidFill>
              </a:rPr>
            </a:br>
            <a:r>
              <a:rPr lang="en-US" sz="1000" b="1" dirty="0">
                <a:solidFill>
                  <a:schemeClr val="bg1"/>
                </a:solidFill>
              </a:rPr>
              <a:t>G</a:t>
            </a:r>
            <a:r>
              <a:rPr lang="en-US" sz="1000" b="0" baseline="0" dirty="0">
                <a:solidFill>
                  <a:schemeClr val="bg1"/>
                </a:solidFill>
              </a:rPr>
              <a:t> 167</a:t>
            </a:r>
            <a:br>
              <a:rPr lang="en-US" sz="1000" b="0" baseline="0" dirty="0">
                <a:solidFill>
                  <a:schemeClr val="bg1"/>
                </a:solidFill>
              </a:rPr>
            </a:br>
            <a:r>
              <a:rPr lang="en-US" sz="1000" b="1" dirty="0">
                <a:solidFill>
                  <a:schemeClr val="bg1"/>
                </a:solidFill>
              </a:rPr>
              <a:t>B</a:t>
            </a:r>
            <a:r>
              <a:rPr lang="en-US" sz="1000" b="0" baseline="0" dirty="0">
                <a:solidFill>
                  <a:schemeClr val="bg1"/>
                </a:solidFill>
              </a:rPr>
              <a:t> 181</a:t>
            </a:r>
          </a:p>
          <a:p>
            <a:pPr defTabSz="274315">
              <a:spcBef>
                <a:spcPts val="0"/>
              </a:spcBef>
              <a:spcAft>
                <a:spcPts val="600"/>
              </a:spcAft>
              <a:tabLst>
                <a:tab pos="342894" algn="l"/>
                <a:tab pos="741350" algn="l"/>
                <a:tab pos="1257278" algn="l"/>
              </a:tabLst>
            </a:pPr>
            <a:r>
              <a:rPr lang="en-US" sz="1000" b="1" dirty="0">
                <a:solidFill>
                  <a:schemeClr val="bg1"/>
                </a:solidFill>
              </a:rPr>
              <a:t>HEX</a:t>
            </a:r>
            <a:r>
              <a:rPr lang="en-US" sz="1000" dirty="0">
                <a:solidFill>
                  <a:schemeClr val="bg1"/>
                </a:solidFill>
              </a:rPr>
              <a:t> 00a7B5</a:t>
            </a:r>
          </a:p>
        </p:txBody>
      </p:sp>
      <p:sp>
        <p:nvSpPr>
          <p:cNvPr id="37" name="Rectangle 36"/>
          <p:cNvSpPr/>
          <p:nvPr userDrawn="1"/>
        </p:nvSpPr>
        <p:spPr>
          <a:xfrm>
            <a:off x="9133126" y="3124200"/>
            <a:ext cx="3058874" cy="3124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t>Cool</a:t>
            </a:r>
            <a:r>
              <a:rPr lang="en-US" sz="1200" b="1" baseline="0" dirty="0"/>
              <a:t> Gray</a:t>
            </a:r>
            <a:endParaRPr lang="en-US" sz="1200" b="1" dirty="0"/>
          </a:p>
          <a:p>
            <a:pPr defTabSz="274315">
              <a:spcBef>
                <a:spcPts val="0"/>
              </a:spcBef>
              <a:spcAft>
                <a:spcPts val="600"/>
              </a:spcAft>
              <a:tabLst>
                <a:tab pos="342894" algn="l"/>
                <a:tab pos="741350" algn="l"/>
                <a:tab pos="1257278" algn="l"/>
              </a:tabLst>
            </a:pPr>
            <a:r>
              <a:rPr lang="en-US" sz="1000" b="1" dirty="0"/>
              <a:t>R </a:t>
            </a:r>
            <a:r>
              <a:rPr lang="en-US" sz="1000" b="0" dirty="0"/>
              <a:t>91</a:t>
            </a:r>
            <a:br>
              <a:rPr lang="en-US" sz="1000" b="0" dirty="0"/>
            </a:br>
            <a:r>
              <a:rPr lang="en-US" sz="1000" b="1" dirty="0"/>
              <a:t>G</a:t>
            </a:r>
            <a:r>
              <a:rPr lang="en-US" sz="1000" b="0" baseline="0" dirty="0"/>
              <a:t> 127</a:t>
            </a:r>
            <a:br>
              <a:rPr lang="en-US" sz="1000" b="0" baseline="0" dirty="0"/>
            </a:br>
            <a:r>
              <a:rPr lang="en-US" sz="1000" b="1" dirty="0"/>
              <a:t>B</a:t>
            </a:r>
            <a:r>
              <a:rPr lang="en-US" sz="1000" b="0" baseline="0" dirty="0"/>
              <a:t> 149</a:t>
            </a:r>
          </a:p>
          <a:p>
            <a:pPr defTabSz="274315">
              <a:spcBef>
                <a:spcPts val="0"/>
              </a:spcBef>
              <a:spcAft>
                <a:spcPts val="600"/>
              </a:spcAft>
              <a:tabLst>
                <a:tab pos="342894" algn="l"/>
                <a:tab pos="741350" algn="l"/>
                <a:tab pos="1257278" algn="l"/>
              </a:tabLst>
            </a:pPr>
            <a:r>
              <a:rPr lang="en-US" sz="1000" b="1" dirty="0"/>
              <a:t>HEX</a:t>
            </a:r>
            <a:r>
              <a:rPr lang="en-US" sz="1000" dirty="0"/>
              <a:t> 5b7F95</a:t>
            </a:r>
          </a:p>
        </p:txBody>
      </p:sp>
    </p:spTree>
    <p:extLst>
      <p:ext uri="{BB962C8B-B14F-4D97-AF65-F5344CB8AC3E}">
        <p14:creationId xmlns:p14="http://schemas.microsoft.com/office/powerpoint/2010/main" val="306337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2136">
          <p15:clr>
            <a:srgbClr val="FBAE40"/>
          </p15:clr>
        </p15:guide>
        <p15:guide id="3" pos="5544">
          <p15:clr>
            <a:srgbClr val="FBAE40"/>
          </p15:clr>
        </p15:guide>
        <p15:guide id="4" orient="horz" pos="1968">
          <p15:clr>
            <a:srgbClr val="FBAE40"/>
          </p15:clr>
        </p15:guide>
      </p15:sldGuideLst>
    </p:ext>
  </p:extLst>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Reference: Gradient Color Palette">
    <p:spTree>
      <p:nvGrpSpPr>
        <p:cNvPr id="1" name=""/>
        <p:cNvGrpSpPr/>
        <p:nvPr/>
      </p:nvGrpSpPr>
      <p:grpSpPr>
        <a:xfrm>
          <a:off x="0" y="0"/>
          <a:ext cx="0" cy="0"/>
          <a:chOff x="0" y="0"/>
          <a:chExt cx="0" cy="0"/>
        </a:xfrm>
      </p:grpSpPr>
      <p:sp>
        <p:nvSpPr>
          <p:cNvPr id="2" name="Rectangle 1"/>
          <p:cNvSpPr/>
          <p:nvPr userDrawn="1"/>
        </p:nvSpPr>
        <p:spPr>
          <a:xfrm>
            <a:off x="0" y="-1"/>
            <a:ext cx="3044952" cy="3124201"/>
          </a:xfrm>
          <a:prstGeom prst="rect">
            <a:avLst/>
          </a:prstGeom>
          <a:gradFill>
            <a:gsLst>
              <a:gs pos="15000">
                <a:schemeClr val="accent1">
                  <a:alpha val="90000"/>
                </a:schemeClr>
              </a:gs>
              <a:gs pos="85000">
                <a:schemeClr val="tx1">
                  <a:alpha val="90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defTabSz="228597">
              <a:spcAft>
                <a:spcPts val="600"/>
              </a:spcAft>
              <a:tabLst>
                <a:tab pos="342894" algn="l"/>
                <a:tab pos="741350" algn="l"/>
                <a:tab pos="1257278" algn="l"/>
              </a:tabLst>
            </a:pPr>
            <a:r>
              <a:rPr lang="en-US" sz="1200" b="1" dirty="0"/>
              <a:t>Faegre Drinker Green</a:t>
            </a:r>
          </a:p>
          <a:p>
            <a:pPr defTabSz="274315">
              <a:spcAft>
                <a:spcPts val="600"/>
              </a:spcAft>
              <a:tabLst>
                <a:tab pos="342894" algn="l"/>
                <a:tab pos="741350" algn="l"/>
                <a:tab pos="1257278" algn="l"/>
              </a:tabLst>
            </a:pPr>
            <a:r>
              <a:rPr lang="en-US" sz="1000" b="1" dirty="0"/>
              <a:t>R </a:t>
            </a:r>
            <a:r>
              <a:rPr lang="en-US" sz="1000" b="0" dirty="0"/>
              <a:t>0	</a:t>
            </a:r>
            <a:br>
              <a:rPr lang="en-US" sz="1000" b="0" dirty="0"/>
            </a:br>
            <a:r>
              <a:rPr lang="en-US" sz="1000" b="1" dirty="0"/>
              <a:t>G </a:t>
            </a:r>
            <a:r>
              <a:rPr lang="en-US" sz="1000" b="0" dirty="0"/>
              <a:t>177</a:t>
            </a:r>
            <a:br>
              <a:rPr lang="en-US" sz="1000" b="0" dirty="0"/>
            </a:br>
            <a:r>
              <a:rPr lang="en-US" sz="1000" b="1" dirty="0"/>
              <a:t>B </a:t>
            </a:r>
            <a:r>
              <a:rPr lang="en-US" sz="1000" dirty="0"/>
              <a:t>64</a:t>
            </a:r>
          </a:p>
          <a:p>
            <a:pPr defTabSz="274315">
              <a:spcAft>
                <a:spcPts val="600"/>
              </a:spcAft>
              <a:tabLst>
                <a:tab pos="342894" algn="l"/>
                <a:tab pos="741350" algn="l"/>
                <a:tab pos="1257278" algn="l"/>
              </a:tabLst>
            </a:pPr>
            <a:r>
              <a:rPr lang="en-US" sz="1000" b="1" dirty="0"/>
              <a:t>HEX</a:t>
            </a:r>
            <a:r>
              <a:rPr lang="en-US" sz="1000" dirty="0"/>
              <a:t> 00b140</a:t>
            </a:r>
          </a:p>
          <a:p>
            <a:pPr defTabSz="274315">
              <a:spcBef>
                <a:spcPts val="900"/>
              </a:spcBef>
              <a:spcAft>
                <a:spcPts val="600"/>
              </a:spcAft>
              <a:tabLst>
                <a:tab pos="342894" algn="l"/>
                <a:tab pos="741350" algn="l"/>
                <a:tab pos="1257278" algn="l"/>
              </a:tabLst>
            </a:pPr>
            <a:r>
              <a:rPr lang="en-US" sz="1200" b="1" dirty="0"/>
              <a:t>Black</a:t>
            </a:r>
          </a:p>
          <a:p>
            <a:pPr defTabSz="274315">
              <a:spcAft>
                <a:spcPts val="600"/>
              </a:spcAft>
              <a:tabLst>
                <a:tab pos="342894" algn="l"/>
                <a:tab pos="741350" algn="l"/>
                <a:tab pos="1257278" algn="l"/>
              </a:tabLst>
            </a:pPr>
            <a:r>
              <a:rPr lang="en-US" sz="1000" b="1" dirty="0"/>
              <a:t>R </a:t>
            </a:r>
            <a:r>
              <a:rPr lang="en-US" sz="1000" dirty="0"/>
              <a:t>0	</a:t>
            </a:r>
            <a:br>
              <a:rPr lang="en-US" sz="1000" dirty="0"/>
            </a:br>
            <a:r>
              <a:rPr lang="en-US" sz="1000" b="1" dirty="0"/>
              <a:t>G </a:t>
            </a:r>
            <a:r>
              <a:rPr lang="en-US" sz="1000" dirty="0"/>
              <a:t>0	</a:t>
            </a:r>
            <a:br>
              <a:rPr lang="en-US" sz="1000" dirty="0"/>
            </a:br>
            <a:r>
              <a:rPr lang="en-US" sz="1000" b="1" dirty="0"/>
              <a:t>B </a:t>
            </a:r>
            <a:r>
              <a:rPr lang="en-US" sz="1000" dirty="0"/>
              <a:t>0	</a:t>
            </a:r>
          </a:p>
          <a:p>
            <a:pPr defTabSz="274315">
              <a:spcAft>
                <a:spcPts val="600"/>
              </a:spcAft>
              <a:tabLst>
                <a:tab pos="342894" algn="l"/>
                <a:tab pos="741350" algn="l"/>
                <a:tab pos="1257278" algn="l"/>
              </a:tabLst>
            </a:pPr>
            <a:r>
              <a:rPr lang="en-US" sz="1000" b="1" dirty="0"/>
              <a:t>HEX</a:t>
            </a:r>
            <a:r>
              <a:rPr lang="en-US" sz="1000" dirty="0"/>
              <a:t> 000000</a:t>
            </a:r>
          </a:p>
        </p:txBody>
      </p:sp>
      <p:sp>
        <p:nvSpPr>
          <p:cNvPr id="31" name="Rectangle 30"/>
          <p:cNvSpPr/>
          <p:nvPr userDrawn="1"/>
        </p:nvSpPr>
        <p:spPr>
          <a:xfrm>
            <a:off x="3045534" y="-1"/>
            <a:ext cx="3044952" cy="3124201"/>
          </a:xfrm>
          <a:prstGeom prst="rect">
            <a:avLst/>
          </a:prstGeom>
          <a:gradFill>
            <a:gsLst>
              <a:gs pos="15000">
                <a:schemeClr val="accent2"/>
              </a:gs>
              <a:gs pos="85000">
                <a:srgbClr val="040D23"/>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Navy</a:t>
            </a:r>
          </a:p>
          <a:p>
            <a:pPr defTabSz="274315">
              <a:spcAft>
                <a:spcPts val="600"/>
              </a:spcAft>
              <a:tabLst>
                <a:tab pos="342894" algn="l"/>
                <a:tab pos="741350" algn="l"/>
                <a:tab pos="1257278" algn="l"/>
              </a:tabLst>
            </a:pPr>
            <a:r>
              <a:rPr lang="en-US" sz="1000" b="1" dirty="0"/>
              <a:t>R </a:t>
            </a:r>
            <a:r>
              <a:rPr lang="en-US" sz="1000" dirty="0"/>
              <a:t>4	</a:t>
            </a:r>
            <a:br>
              <a:rPr lang="en-US" sz="1000" dirty="0"/>
            </a:br>
            <a:r>
              <a:rPr lang="en-US" sz="1000" b="1" dirty="0"/>
              <a:t>G </a:t>
            </a:r>
            <a:r>
              <a:rPr lang="en-US" sz="1000" dirty="0"/>
              <a:t>30</a:t>
            </a:r>
            <a:br>
              <a:rPr lang="en-US" sz="1000" dirty="0"/>
            </a:br>
            <a:r>
              <a:rPr lang="en-US" sz="1000" b="1" dirty="0"/>
              <a:t>B </a:t>
            </a:r>
            <a:r>
              <a:rPr lang="en-US" sz="1000" dirty="0"/>
              <a:t>66	</a:t>
            </a:r>
          </a:p>
          <a:p>
            <a:pPr defTabSz="274315">
              <a:spcAft>
                <a:spcPts val="600"/>
              </a:spcAft>
              <a:tabLst>
                <a:tab pos="342894" algn="l"/>
                <a:tab pos="741350" algn="l"/>
                <a:tab pos="1257278" algn="l"/>
              </a:tabLst>
            </a:pPr>
            <a:r>
              <a:rPr lang="en-US" sz="1000" b="1" dirty="0"/>
              <a:t>HEX</a:t>
            </a:r>
            <a:r>
              <a:rPr lang="en-US" sz="1000" dirty="0"/>
              <a:t> 041e42</a:t>
            </a:r>
          </a:p>
          <a:p>
            <a:pPr defTabSz="274315">
              <a:spcBef>
                <a:spcPts val="900"/>
              </a:spcBef>
              <a:spcAft>
                <a:spcPts val="600"/>
              </a:spcAft>
              <a:tabLst>
                <a:tab pos="342894" algn="l"/>
                <a:tab pos="741350" algn="l"/>
                <a:tab pos="1257278" algn="l"/>
              </a:tabLst>
            </a:pPr>
            <a:r>
              <a:rPr lang="en-US" sz="1200" b="1" dirty="0"/>
              <a:t>Darker Navy</a:t>
            </a:r>
          </a:p>
          <a:p>
            <a:pPr>
              <a:spcAft>
                <a:spcPts val="600"/>
              </a:spcAft>
              <a:tabLst>
                <a:tab pos="347465" algn="l"/>
                <a:tab pos="740651" algn="l"/>
                <a:tab pos="1261849" algn="l"/>
              </a:tabLst>
            </a:pPr>
            <a:r>
              <a:rPr lang="en-US" sz="1000" b="1" dirty="0"/>
              <a:t>R </a:t>
            </a:r>
            <a:r>
              <a:rPr lang="en-US" sz="1000" dirty="0"/>
              <a:t>4	</a:t>
            </a:r>
            <a:br>
              <a:rPr lang="en-US" sz="1000" dirty="0"/>
            </a:br>
            <a:r>
              <a:rPr lang="en-US" sz="1000" b="1" dirty="0"/>
              <a:t>G </a:t>
            </a:r>
            <a:r>
              <a:rPr lang="en-US" sz="1000" dirty="0"/>
              <a:t>13	</a:t>
            </a:r>
            <a:br>
              <a:rPr lang="en-US" sz="1000" dirty="0"/>
            </a:br>
            <a:r>
              <a:rPr lang="en-US" sz="1000" b="1" dirty="0"/>
              <a:t>B </a:t>
            </a:r>
            <a:r>
              <a:rPr lang="en-US" sz="1000" dirty="0"/>
              <a:t>35	</a:t>
            </a:r>
          </a:p>
          <a:p>
            <a:pPr>
              <a:spcAft>
                <a:spcPts val="600"/>
              </a:spcAft>
              <a:tabLst>
                <a:tab pos="347465" algn="l"/>
                <a:tab pos="740651" algn="l"/>
                <a:tab pos="1261849" algn="l"/>
              </a:tabLst>
            </a:pPr>
            <a:r>
              <a:rPr lang="en-US" sz="1000" b="1" dirty="0"/>
              <a:t>HEX</a:t>
            </a:r>
            <a:r>
              <a:rPr lang="en-US" sz="1000" dirty="0"/>
              <a:t> 040d23</a:t>
            </a:r>
          </a:p>
        </p:txBody>
      </p:sp>
      <p:sp>
        <p:nvSpPr>
          <p:cNvPr id="32" name="Rectangle 31"/>
          <p:cNvSpPr/>
          <p:nvPr userDrawn="1"/>
        </p:nvSpPr>
        <p:spPr>
          <a:xfrm>
            <a:off x="6091068" y="-1"/>
            <a:ext cx="3044952" cy="3124201"/>
          </a:xfrm>
          <a:prstGeom prst="rect">
            <a:avLst/>
          </a:prstGeom>
          <a:gradFill>
            <a:gsLst>
              <a:gs pos="15000">
                <a:schemeClr val="accent3"/>
              </a:gs>
              <a:gs pos="85000">
                <a:srgbClr val="0058AE"/>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Bright</a:t>
            </a:r>
            <a:r>
              <a:rPr lang="en-US" sz="1200" b="1" baseline="0" dirty="0"/>
              <a:t> Blue</a:t>
            </a:r>
            <a:endParaRPr lang="en-US" sz="1200" b="1" dirty="0"/>
          </a:p>
          <a:p>
            <a:pPr defTabSz="274315">
              <a:spcAft>
                <a:spcPts val="600"/>
              </a:spcAft>
              <a:tabLst>
                <a:tab pos="342894" algn="l"/>
                <a:tab pos="741350" algn="l"/>
                <a:tab pos="1257278" algn="l"/>
              </a:tabLst>
            </a:pPr>
            <a:r>
              <a:rPr lang="en-US" sz="1000" b="1" dirty="0"/>
              <a:t>R </a:t>
            </a:r>
            <a:r>
              <a:rPr lang="en-US" sz="1000" b="0" dirty="0"/>
              <a:t>0</a:t>
            </a:r>
            <a:br>
              <a:rPr lang="en-US" sz="1000" dirty="0"/>
            </a:br>
            <a:r>
              <a:rPr lang="en-US" sz="1000" b="1" dirty="0"/>
              <a:t>G </a:t>
            </a:r>
            <a:r>
              <a:rPr lang="en-US" sz="1000" b="0" dirty="0"/>
              <a:t>119</a:t>
            </a:r>
            <a:br>
              <a:rPr lang="en-US" sz="1000" b="0" dirty="0"/>
            </a:br>
            <a:r>
              <a:rPr lang="en-US" sz="1000" b="1" dirty="0"/>
              <a:t>B </a:t>
            </a:r>
            <a:r>
              <a:rPr lang="en-US" sz="1000" b="0" dirty="0"/>
              <a:t>200</a:t>
            </a:r>
          </a:p>
          <a:p>
            <a:pPr defTabSz="274315">
              <a:spcAft>
                <a:spcPts val="600"/>
              </a:spcAft>
              <a:tabLst>
                <a:tab pos="342894" algn="l"/>
                <a:tab pos="741350" algn="l"/>
                <a:tab pos="1257278" algn="l"/>
              </a:tabLst>
            </a:pPr>
            <a:r>
              <a:rPr lang="en-US" sz="1000" b="1" dirty="0"/>
              <a:t>HEX</a:t>
            </a:r>
            <a:r>
              <a:rPr lang="en-US" sz="1000" dirty="0"/>
              <a:t> 0077c8</a:t>
            </a:r>
          </a:p>
          <a:p>
            <a:pPr defTabSz="274315">
              <a:spcBef>
                <a:spcPts val="900"/>
              </a:spcBef>
              <a:spcAft>
                <a:spcPts val="600"/>
              </a:spcAft>
              <a:tabLst>
                <a:tab pos="342894" algn="l"/>
                <a:tab pos="741350" algn="l"/>
                <a:tab pos="1257278" algn="l"/>
              </a:tabLst>
            </a:pPr>
            <a:r>
              <a:rPr lang="en-US" sz="1200" b="1" dirty="0"/>
              <a:t>Darker Bright Blue</a:t>
            </a:r>
          </a:p>
          <a:p>
            <a:pPr>
              <a:spcAft>
                <a:spcPts val="600"/>
              </a:spcAft>
              <a:tabLst>
                <a:tab pos="347465" algn="l"/>
                <a:tab pos="740651" algn="l"/>
                <a:tab pos="1261849" algn="l"/>
              </a:tabLst>
            </a:pPr>
            <a:r>
              <a:rPr lang="en-US" sz="1000" b="1" dirty="0"/>
              <a:t>R </a:t>
            </a:r>
            <a:r>
              <a:rPr lang="en-US" sz="1000" dirty="0"/>
              <a:t>0</a:t>
            </a:r>
            <a:br>
              <a:rPr lang="en-US" sz="1000" dirty="0"/>
            </a:br>
            <a:r>
              <a:rPr lang="en-US" sz="1000" b="1" dirty="0"/>
              <a:t>G </a:t>
            </a:r>
            <a:r>
              <a:rPr lang="en-US" sz="1000" dirty="0"/>
              <a:t>88</a:t>
            </a:r>
            <a:br>
              <a:rPr lang="en-US" sz="1000" dirty="0"/>
            </a:br>
            <a:r>
              <a:rPr lang="en-US" sz="1000" b="1" dirty="0"/>
              <a:t>B </a:t>
            </a:r>
            <a:r>
              <a:rPr lang="en-US" sz="1000" dirty="0"/>
              <a:t>174</a:t>
            </a:r>
          </a:p>
          <a:p>
            <a:pPr>
              <a:spcAft>
                <a:spcPts val="600"/>
              </a:spcAft>
              <a:tabLst>
                <a:tab pos="347465" algn="l"/>
                <a:tab pos="740651" algn="l"/>
                <a:tab pos="1261849" algn="l"/>
              </a:tabLst>
            </a:pPr>
            <a:r>
              <a:rPr lang="en-US" sz="1000" b="1" dirty="0"/>
              <a:t>HEX</a:t>
            </a:r>
            <a:r>
              <a:rPr lang="en-US" sz="1000" dirty="0"/>
              <a:t> 0058ae</a:t>
            </a:r>
          </a:p>
        </p:txBody>
      </p:sp>
      <p:sp>
        <p:nvSpPr>
          <p:cNvPr id="33" name="Rectangle 32"/>
          <p:cNvSpPr/>
          <p:nvPr userDrawn="1"/>
        </p:nvSpPr>
        <p:spPr>
          <a:xfrm>
            <a:off x="9136603" y="-1"/>
            <a:ext cx="3044952" cy="3124201"/>
          </a:xfrm>
          <a:prstGeom prst="rect">
            <a:avLst/>
          </a:prstGeom>
          <a:gradFill>
            <a:gsLst>
              <a:gs pos="15000">
                <a:schemeClr val="bg2"/>
              </a:gs>
              <a:gs pos="85000">
                <a:srgbClr val="213442"/>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b" anchorCtr="0"/>
          <a:lstStyle/>
          <a:p>
            <a:pPr>
              <a:spcAft>
                <a:spcPts val="600"/>
              </a:spcAft>
              <a:tabLst>
                <a:tab pos="347465" algn="l"/>
                <a:tab pos="740651" algn="l"/>
                <a:tab pos="1261849" algn="l"/>
              </a:tabLst>
            </a:pPr>
            <a:r>
              <a:rPr lang="en-US" sz="1200" b="1" dirty="0"/>
              <a:t>Dark Gray</a:t>
            </a:r>
          </a:p>
          <a:p>
            <a:pPr defTabSz="274315">
              <a:spcAft>
                <a:spcPts val="600"/>
              </a:spcAft>
              <a:tabLst>
                <a:tab pos="342894" algn="l"/>
                <a:tab pos="741350" algn="l"/>
                <a:tab pos="1257278" algn="l"/>
              </a:tabLst>
            </a:pPr>
            <a:r>
              <a:rPr lang="en-US" sz="1000" b="1" dirty="0"/>
              <a:t>R </a:t>
            </a:r>
            <a:r>
              <a:rPr lang="en-US" sz="1000" b="0" dirty="0"/>
              <a:t>66</a:t>
            </a:r>
            <a:br>
              <a:rPr lang="en-US" sz="1000" b="0" dirty="0"/>
            </a:br>
            <a:r>
              <a:rPr lang="en-US" sz="1000" b="1" dirty="0"/>
              <a:t>G</a:t>
            </a:r>
            <a:r>
              <a:rPr lang="en-US" sz="1000" b="0" baseline="0" dirty="0"/>
              <a:t> 85</a:t>
            </a:r>
            <a:br>
              <a:rPr lang="en-US" sz="1000" b="0" baseline="0" dirty="0"/>
            </a:br>
            <a:r>
              <a:rPr lang="en-US" sz="1000" b="1" dirty="0"/>
              <a:t>B</a:t>
            </a:r>
            <a:r>
              <a:rPr lang="en-US" sz="1000" b="0" baseline="0" dirty="0"/>
              <a:t> 99</a:t>
            </a:r>
          </a:p>
          <a:p>
            <a:pPr defTabSz="274315">
              <a:spcAft>
                <a:spcPts val="600"/>
              </a:spcAft>
              <a:tabLst>
                <a:tab pos="342894" algn="l"/>
                <a:tab pos="741350" algn="l"/>
                <a:tab pos="1257278" algn="l"/>
              </a:tabLst>
            </a:pPr>
            <a:r>
              <a:rPr lang="en-US" sz="1000" b="1" dirty="0"/>
              <a:t>HEX</a:t>
            </a:r>
            <a:r>
              <a:rPr lang="en-US" sz="1000" dirty="0"/>
              <a:t> 425563</a:t>
            </a:r>
          </a:p>
          <a:p>
            <a:pPr defTabSz="274315">
              <a:spcBef>
                <a:spcPts val="900"/>
              </a:spcBef>
              <a:spcAft>
                <a:spcPts val="600"/>
              </a:spcAft>
              <a:tabLst>
                <a:tab pos="342894" algn="l"/>
                <a:tab pos="741350" algn="l"/>
                <a:tab pos="1257278" algn="l"/>
              </a:tabLst>
            </a:pPr>
            <a:r>
              <a:rPr lang="en-US" sz="1200" b="1" dirty="0"/>
              <a:t>Darker Dark Gray</a:t>
            </a:r>
          </a:p>
          <a:p>
            <a:pPr>
              <a:spcAft>
                <a:spcPts val="600"/>
              </a:spcAft>
              <a:tabLst>
                <a:tab pos="347465" algn="l"/>
                <a:tab pos="740651" algn="l"/>
                <a:tab pos="1261849" algn="l"/>
              </a:tabLst>
            </a:pPr>
            <a:r>
              <a:rPr lang="en-US" sz="1000" b="1" dirty="0"/>
              <a:t>R </a:t>
            </a:r>
            <a:r>
              <a:rPr lang="en-US" sz="1000" dirty="0"/>
              <a:t>33</a:t>
            </a:r>
            <a:br>
              <a:rPr lang="en-US" sz="1000" dirty="0"/>
            </a:br>
            <a:r>
              <a:rPr lang="en-US" sz="1000" b="1" dirty="0"/>
              <a:t>G</a:t>
            </a:r>
            <a:r>
              <a:rPr lang="en-US" sz="1000" dirty="0"/>
              <a:t> 52</a:t>
            </a:r>
            <a:br>
              <a:rPr lang="en-US" sz="1000" dirty="0"/>
            </a:br>
            <a:r>
              <a:rPr lang="en-US" sz="1000" b="1" dirty="0"/>
              <a:t>B</a:t>
            </a:r>
            <a:r>
              <a:rPr lang="en-US" sz="1000" dirty="0"/>
              <a:t> 66</a:t>
            </a:r>
          </a:p>
          <a:p>
            <a:pPr>
              <a:spcAft>
                <a:spcPts val="600"/>
              </a:spcAft>
              <a:tabLst>
                <a:tab pos="347465" algn="l"/>
                <a:tab pos="740651" algn="l"/>
                <a:tab pos="1261849" algn="l"/>
              </a:tabLst>
            </a:pPr>
            <a:r>
              <a:rPr lang="en-US" sz="1000" b="1" dirty="0"/>
              <a:t>HEX</a:t>
            </a:r>
            <a:r>
              <a:rPr lang="en-US" sz="1000" dirty="0"/>
              <a:t> 213442</a:t>
            </a:r>
          </a:p>
        </p:txBody>
      </p:sp>
      <p:sp>
        <p:nvSpPr>
          <p:cNvPr id="34" name="Rectangle 33"/>
          <p:cNvSpPr/>
          <p:nvPr userDrawn="1"/>
        </p:nvSpPr>
        <p:spPr>
          <a:xfrm>
            <a:off x="0" y="3124200"/>
            <a:ext cx="3044952" cy="3124201"/>
          </a:xfrm>
          <a:prstGeom prst="rect">
            <a:avLst/>
          </a:prstGeom>
          <a:gradFill>
            <a:gsLst>
              <a:gs pos="15000">
                <a:schemeClr val="accent4"/>
              </a:gs>
              <a:gs pos="85000">
                <a:srgbClr val="213323"/>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t>Forest Green</a:t>
            </a:r>
          </a:p>
          <a:p>
            <a:pPr defTabSz="274315">
              <a:spcBef>
                <a:spcPts val="0"/>
              </a:spcBef>
              <a:spcAft>
                <a:spcPts val="600"/>
              </a:spcAft>
              <a:tabLst>
                <a:tab pos="342894" algn="l"/>
                <a:tab pos="741350" algn="l"/>
                <a:tab pos="1257278" algn="l"/>
              </a:tabLst>
            </a:pPr>
            <a:r>
              <a:rPr lang="en-US" sz="1000" b="1" dirty="0"/>
              <a:t>R </a:t>
            </a:r>
            <a:r>
              <a:rPr lang="en-US" sz="1000" b="0" dirty="0"/>
              <a:t>33</a:t>
            </a:r>
            <a:br>
              <a:rPr lang="en-US" sz="1000" b="0" dirty="0"/>
            </a:br>
            <a:r>
              <a:rPr lang="en-US" sz="1000" b="1" dirty="0"/>
              <a:t>G </a:t>
            </a:r>
            <a:r>
              <a:rPr lang="en-US" sz="1000" b="0" dirty="0"/>
              <a:t>87</a:t>
            </a:r>
            <a:br>
              <a:rPr lang="en-US" sz="1000" b="0" dirty="0"/>
            </a:br>
            <a:r>
              <a:rPr lang="en-US" sz="1000" b="1" dirty="0"/>
              <a:t>B </a:t>
            </a:r>
            <a:r>
              <a:rPr lang="en-US" sz="1000" b="0" dirty="0"/>
              <a:t>50</a:t>
            </a:r>
          </a:p>
          <a:p>
            <a:pPr defTabSz="274315">
              <a:spcBef>
                <a:spcPts val="0"/>
              </a:spcBef>
              <a:spcAft>
                <a:spcPts val="600"/>
              </a:spcAft>
              <a:tabLst>
                <a:tab pos="342894" algn="l"/>
                <a:tab pos="741350" algn="l"/>
                <a:tab pos="1257278" algn="l"/>
              </a:tabLst>
            </a:pPr>
            <a:r>
              <a:rPr lang="en-US" sz="1000" b="1" dirty="0"/>
              <a:t>HEX</a:t>
            </a:r>
            <a:r>
              <a:rPr lang="en-US" sz="1000" dirty="0"/>
              <a:t> 215732</a:t>
            </a:r>
          </a:p>
          <a:p>
            <a:pPr defTabSz="274315">
              <a:spcBef>
                <a:spcPts val="900"/>
              </a:spcBef>
              <a:spcAft>
                <a:spcPts val="600"/>
              </a:spcAft>
              <a:tabLst>
                <a:tab pos="342894" algn="l"/>
                <a:tab pos="741350" algn="l"/>
                <a:tab pos="1257278" algn="l"/>
              </a:tabLst>
            </a:pPr>
            <a:r>
              <a:rPr lang="en-US" sz="1200" b="1" dirty="0"/>
              <a:t>Darker Forest Green</a:t>
            </a:r>
          </a:p>
          <a:p>
            <a:pPr defTabSz="274315">
              <a:spcBef>
                <a:spcPts val="0"/>
              </a:spcBef>
              <a:spcAft>
                <a:spcPts val="600"/>
              </a:spcAft>
              <a:tabLst>
                <a:tab pos="342894" algn="l"/>
                <a:tab pos="741350" algn="l"/>
                <a:tab pos="1257278" algn="l"/>
              </a:tabLst>
            </a:pPr>
            <a:r>
              <a:rPr lang="en-US" sz="1000" b="1" dirty="0"/>
              <a:t>R </a:t>
            </a:r>
            <a:r>
              <a:rPr lang="en-US" sz="1000" dirty="0"/>
              <a:t>33</a:t>
            </a:r>
            <a:br>
              <a:rPr lang="en-US" sz="1000" dirty="0"/>
            </a:br>
            <a:r>
              <a:rPr lang="en-US" sz="1000" b="1" dirty="0"/>
              <a:t>G </a:t>
            </a:r>
            <a:r>
              <a:rPr lang="en-US" sz="1000" dirty="0"/>
              <a:t>51</a:t>
            </a:r>
            <a:br>
              <a:rPr lang="en-US" sz="1000" dirty="0"/>
            </a:br>
            <a:r>
              <a:rPr lang="en-US" sz="1000" b="1" dirty="0"/>
              <a:t>B </a:t>
            </a:r>
            <a:r>
              <a:rPr lang="en-US" sz="1000" dirty="0"/>
              <a:t>35</a:t>
            </a:r>
          </a:p>
          <a:p>
            <a:pPr defTabSz="274315">
              <a:spcBef>
                <a:spcPts val="0"/>
              </a:spcBef>
              <a:spcAft>
                <a:spcPts val="600"/>
              </a:spcAft>
              <a:tabLst>
                <a:tab pos="342894" algn="l"/>
                <a:tab pos="741350" algn="l"/>
                <a:tab pos="1257278" algn="l"/>
              </a:tabLst>
            </a:pPr>
            <a:r>
              <a:rPr lang="en-US" sz="1000" b="1" dirty="0"/>
              <a:t>HEX</a:t>
            </a:r>
            <a:r>
              <a:rPr lang="en-US" sz="1000" dirty="0"/>
              <a:t> 213323</a:t>
            </a:r>
          </a:p>
        </p:txBody>
      </p:sp>
      <p:sp>
        <p:nvSpPr>
          <p:cNvPr id="35" name="Rectangle 34"/>
          <p:cNvSpPr/>
          <p:nvPr userDrawn="1"/>
        </p:nvSpPr>
        <p:spPr>
          <a:xfrm>
            <a:off x="3045534" y="3124200"/>
            <a:ext cx="3044952" cy="3124201"/>
          </a:xfrm>
          <a:prstGeom prst="rect">
            <a:avLst/>
          </a:prstGeom>
          <a:gradFill>
            <a:gsLst>
              <a:gs pos="15000">
                <a:schemeClr val="accent5"/>
              </a:gs>
              <a:gs pos="85000">
                <a:srgbClr val="4B8A00"/>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solidFill>
                  <a:srgbClr val="215732"/>
                </a:solidFill>
              </a:rPr>
              <a:t>Chartreuse</a:t>
            </a:r>
          </a:p>
          <a:p>
            <a:pPr defTabSz="274315">
              <a:spcBef>
                <a:spcPts val="0"/>
              </a:spcBef>
              <a:spcAft>
                <a:spcPts val="600"/>
              </a:spcAft>
              <a:tabLst>
                <a:tab pos="342894" algn="l"/>
                <a:tab pos="741350" algn="l"/>
                <a:tab pos="1257278" algn="l"/>
              </a:tabLst>
            </a:pPr>
            <a:r>
              <a:rPr lang="en-US" sz="1000" b="1" dirty="0">
                <a:solidFill>
                  <a:srgbClr val="215732"/>
                </a:solidFill>
              </a:rPr>
              <a:t>R </a:t>
            </a:r>
            <a:r>
              <a:rPr lang="en-US" sz="1000" b="0" dirty="0">
                <a:solidFill>
                  <a:srgbClr val="215732"/>
                </a:solidFill>
              </a:rPr>
              <a:t>151</a:t>
            </a:r>
            <a:br>
              <a:rPr lang="en-US" sz="1000" b="0" dirty="0">
                <a:solidFill>
                  <a:srgbClr val="215732"/>
                </a:solidFill>
              </a:rPr>
            </a:br>
            <a:r>
              <a:rPr lang="en-US" sz="1000" b="1" dirty="0">
                <a:solidFill>
                  <a:srgbClr val="215732"/>
                </a:solidFill>
              </a:rPr>
              <a:t>G </a:t>
            </a:r>
            <a:r>
              <a:rPr lang="en-US" sz="1000" b="0" dirty="0">
                <a:solidFill>
                  <a:srgbClr val="215732"/>
                </a:solidFill>
              </a:rPr>
              <a:t>215</a:t>
            </a:r>
            <a:br>
              <a:rPr lang="en-US" sz="1000" b="0" dirty="0">
                <a:solidFill>
                  <a:srgbClr val="215732"/>
                </a:solidFill>
              </a:rPr>
            </a:br>
            <a:r>
              <a:rPr lang="en-US" sz="1000" b="1" dirty="0">
                <a:solidFill>
                  <a:srgbClr val="215732"/>
                </a:solidFill>
              </a:rPr>
              <a:t>B </a:t>
            </a:r>
            <a:r>
              <a:rPr lang="en-US" sz="1000" b="0" dirty="0">
                <a:solidFill>
                  <a:srgbClr val="215732"/>
                </a:solidFill>
              </a:rPr>
              <a:t>0</a:t>
            </a:r>
          </a:p>
          <a:p>
            <a:pPr defTabSz="274315">
              <a:spcBef>
                <a:spcPts val="0"/>
              </a:spcBef>
              <a:spcAft>
                <a:spcPts val="600"/>
              </a:spcAft>
              <a:tabLst>
                <a:tab pos="342894" algn="l"/>
                <a:tab pos="741350" algn="l"/>
                <a:tab pos="1257278" algn="l"/>
              </a:tabLst>
            </a:pPr>
            <a:r>
              <a:rPr lang="en-US" sz="1000" b="1" dirty="0">
                <a:solidFill>
                  <a:srgbClr val="215732"/>
                </a:solidFill>
              </a:rPr>
              <a:t>HEX</a:t>
            </a:r>
            <a:r>
              <a:rPr lang="en-US" sz="1000" dirty="0">
                <a:solidFill>
                  <a:srgbClr val="215732"/>
                </a:solidFill>
              </a:rPr>
              <a:t> 97d700</a:t>
            </a:r>
          </a:p>
          <a:p>
            <a:pPr defTabSz="274315">
              <a:spcBef>
                <a:spcPts val="900"/>
              </a:spcBef>
              <a:spcAft>
                <a:spcPts val="600"/>
              </a:spcAft>
              <a:tabLst>
                <a:tab pos="342894" algn="l"/>
                <a:tab pos="741350" algn="l"/>
                <a:tab pos="1257278" algn="l"/>
              </a:tabLst>
            </a:pPr>
            <a:r>
              <a:rPr lang="en-US" sz="1200" b="1" dirty="0">
                <a:solidFill>
                  <a:srgbClr val="215732"/>
                </a:solidFill>
              </a:rPr>
              <a:t>Darker Chartreuse</a:t>
            </a:r>
          </a:p>
          <a:p>
            <a:pPr>
              <a:spcBef>
                <a:spcPts val="0"/>
              </a:spcBef>
              <a:spcAft>
                <a:spcPts val="600"/>
              </a:spcAft>
              <a:tabLst>
                <a:tab pos="347465" algn="l"/>
                <a:tab pos="740651" algn="l"/>
                <a:tab pos="1261849" algn="l"/>
              </a:tabLst>
            </a:pPr>
            <a:r>
              <a:rPr lang="en-US" sz="1000" b="1" dirty="0">
                <a:solidFill>
                  <a:srgbClr val="215732"/>
                </a:solidFill>
              </a:rPr>
              <a:t>R </a:t>
            </a:r>
            <a:r>
              <a:rPr lang="en-US" sz="1000" dirty="0">
                <a:solidFill>
                  <a:srgbClr val="215732"/>
                </a:solidFill>
              </a:rPr>
              <a:t>75</a:t>
            </a:r>
            <a:br>
              <a:rPr lang="en-US" sz="1000" dirty="0">
                <a:solidFill>
                  <a:srgbClr val="215732"/>
                </a:solidFill>
              </a:rPr>
            </a:br>
            <a:r>
              <a:rPr lang="en-US" sz="1000" b="1" dirty="0">
                <a:solidFill>
                  <a:srgbClr val="215732"/>
                </a:solidFill>
              </a:rPr>
              <a:t>G </a:t>
            </a:r>
            <a:r>
              <a:rPr lang="en-US" sz="1000" dirty="0">
                <a:solidFill>
                  <a:srgbClr val="215732"/>
                </a:solidFill>
              </a:rPr>
              <a:t>138</a:t>
            </a:r>
            <a:br>
              <a:rPr lang="en-US" sz="1000" dirty="0">
                <a:solidFill>
                  <a:srgbClr val="215732"/>
                </a:solidFill>
              </a:rPr>
            </a:br>
            <a:r>
              <a:rPr lang="en-US" sz="1000" b="1" dirty="0">
                <a:solidFill>
                  <a:srgbClr val="215732"/>
                </a:solidFill>
              </a:rPr>
              <a:t>B </a:t>
            </a:r>
            <a:r>
              <a:rPr lang="en-US" sz="1000" dirty="0">
                <a:solidFill>
                  <a:srgbClr val="215732"/>
                </a:solidFill>
              </a:rPr>
              <a:t>0</a:t>
            </a:r>
          </a:p>
          <a:p>
            <a:pPr>
              <a:spcBef>
                <a:spcPts val="0"/>
              </a:spcBef>
              <a:spcAft>
                <a:spcPts val="600"/>
              </a:spcAft>
              <a:tabLst>
                <a:tab pos="347465" algn="l"/>
                <a:tab pos="740651" algn="l"/>
                <a:tab pos="1261849" algn="l"/>
              </a:tabLst>
            </a:pPr>
            <a:r>
              <a:rPr lang="en-US" sz="1000" b="1" dirty="0">
                <a:solidFill>
                  <a:srgbClr val="215732"/>
                </a:solidFill>
              </a:rPr>
              <a:t>HEX</a:t>
            </a:r>
            <a:r>
              <a:rPr lang="en-US" sz="1000" dirty="0">
                <a:solidFill>
                  <a:srgbClr val="215732"/>
                </a:solidFill>
              </a:rPr>
              <a:t> 4b8a00</a:t>
            </a:r>
          </a:p>
        </p:txBody>
      </p:sp>
      <p:sp>
        <p:nvSpPr>
          <p:cNvPr id="36" name="Rectangle 35"/>
          <p:cNvSpPr/>
          <p:nvPr userDrawn="1"/>
        </p:nvSpPr>
        <p:spPr>
          <a:xfrm>
            <a:off x="6091068" y="3124200"/>
            <a:ext cx="3044952" cy="3124201"/>
          </a:xfrm>
          <a:prstGeom prst="rect">
            <a:avLst/>
          </a:prstGeom>
          <a:gradFill>
            <a:gsLst>
              <a:gs pos="15000">
                <a:schemeClr val="accent6"/>
              </a:gs>
              <a:gs pos="85000">
                <a:srgbClr val="156E84"/>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solidFill>
                  <a:schemeClr val="bg1"/>
                </a:solidFill>
              </a:rPr>
              <a:t>Turquoise</a:t>
            </a:r>
          </a:p>
          <a:p>
            <a:pPr defTabSz="274315">
              <a:spcBef>
                <a:spcPts val="0"/>
              </a:spcBef>
              <a:spcAft>
                <a:spcPts val="600"/>
              </a:spcAft>
              <a:tabLst>
                <a:tab pos="342894" algn="l"/>
                <a:tab pos="741350" algn="l"/>
                <a:tab pos="1257278" algn="l"/>
              </a:tabLst>
            </a:pPr>
            <a:r>
              <a:rPr lang="en-US" sz="1000" b="1" dirty="0">
                <a:solidFill>
                  <a:schemeClr val="bg1"/>
                </a:solidFill>
              </a:rPr>
              <a:t>R </a:t>
            </a:r>
            <a:r>
              <a:rPr lang="en-US" sz="1000" b="0" dirty="0">
                <a:solidFill>
                  <a:schemeClr val="bg1"/>
                </a:solidFill>
              </a:rPr>
              <a:t>0</a:t>
            </a:r>
            <a:br>
              <a:rPr lang="en-US" sz="1000" b="0" dirty="0">
                <a:solidFill>
                  <a:schemeClr val="bg1"/>
                </a:solidFill>
              </a:rPr>
            </a:br>
            <a:r>
              <a:rPr lang="en-US" sz="1000" b="1" dirty="0">
                <a:solidFill>
                  <a:schemeClr val="bg1"/>
                </a:solidFill>
              </a:rPr>
              <a:t>G</a:t>
            </a:r>
            <a:r>
              <a:rPr lang="en-US" sz="1000" b="0" baseline="0" dirty="0">
                <a:solidFill>
                  <a:schemeClr val="bg1"/>
                </a:solidFill>
              </a:rPr>
              <a:t> 167</a:t>
            </a:r>
            <a:br>
              <a:rPr lang="en-US" sz="1000" b="0" baseline="0" dirty="0">
                <a:solidFill>
                  <a:schemeClr val="bg1"/>
                </a:solidFill>
              </a:rPr>
            </a:br>
            <a:r>
              <a:rPr lang="en-US" sz="1000" b="1" dirty="0">
                <a:solidFill>
                  <a:schemeClr val="bg1"/>
                </a:solidFill>
              </a:rPr>
              <a:t>B</a:t>
            </a:r>
            <a:r>
              <a:rPr lang="en-US" sz="1000" b="0" baseline="0" dirty="0">
                <a:solidFill>
                  <a:schemeClr val="bg1"/>
                </a:solidFill>
              </a:rPr>
              <a:t> 181</a:t>
            </a:r>
          </a:p>
          <a:p>
            <a:pPr defTabSz="274315">
              <a:spcBef>
                <a:spcPts val="0"/>
              </a:spcBef>
              <a:spcAft>
                <a:spcPts val="600"/>
              </a:spcAft>
              <a:tabLst>
                <a:tab pos="342894" algn="l"/>
                <a:tab pos="741350" algn="l"/>
                <a:tab pos="1257278" algn="l"/>
              </a:tabLst>
            </a:pPr>
            <a:r>
              <a:rPr lang="en-US" sz="1000" b="1" dirty="0">
                <a:solidFill>
                  <a:schemeClr val="bg1"/>
                </a:solidFill>
              </a:rPr>
              <a:t>HEX</a:t>
            </a:r>
            <a:r>
              <a:rPr lang="en-US" sz="1000" dirty="0">
                <a:solidFill>
                  <a:schemeClr val="bg1"/>
                </a:solidFill>
              </a:rPr>
              <a:t> 00A7b5</a:t>
            </a:r>
          </a:p>
          <a:p>
            <a:pPr defTabSz="274315">
              <a:spcBef>
                <a:spcPts val="900"/>
              </a:spcBef>
              <a:spcAft>
                <a:spcPts val="600"/>
              </a:spcAft>
              <a:tabLst>
                <a:tab pos="342894" algn="l"/>
                <a:tab pos="741350" algn="l"/>
                <a:tab pos="1257278" algn="l"/>
              </a:tabLst>
            </a:pPr>
            <a:r>
              <a:rPr lang="en-US" sz="1200" b="1" dirty="0">
                <a:solidFill>
                  <a:schemeClr val="bg1"/>
                </a:solidFill>
              </a:rPr>
              <a:t>Darker Turquoise</a:t>
            </a:r>
          </a:p>
          <a:p>
            <a:pPr>
              <a:spcBef>
                <a:spcPts val="0"/>
              </a:spcBef>
              <a:spcAft>
                <a:spcPts val="600"/>
              </a:spcAft>
              <a:tabLst>
                <a:tab pos="347465" algn="l"/>
                <a:tab pos="740651" algn="l"/>
                <a:tab pos="1261849" algn="l"/>
              </a:tabLst>
            </a:pPr>
            <a:r>
              <a:rPr lang="en-US" sz="1000" b="1" dirty="0">
                <a:solidFill>
                  <a:schemeClr val="bg1"/>
                </a:solidFill>
              </a:rPr>
              <a:t>R </a:t>
            </a:r>
            <a:r>
              <a:rPr lang="en-US" sz="1000" dirty="0">
                <a:solidFill>
                  <a:schemeClr val="bg1"/>
                </a:solidFill>
              </a:rPr>
              <a:t>21</a:t>
            </a:r>
            <a:br>
              <a:rPr lang="en-US" sz="1000" dirty="0">
                <a:solidFill>
                  <a:schemeClr val="bg1"/>
                </a:solidFill>
              </a:rPr>
            </a:br>
            <a:r>
              <a:rPr lang="en-US" sz="1000" b="1" dirty="0">
                <a:solidFill>
                  <a:schemeClr val="bg1"/>
                </a:solidFill>
              </a:rPr>
              <a:t>G</a:t>
            </a:r>
            <a:r>
              <a:rPr lang="en-US" sz="1000" dirty="0">
                <a:solidFill>
                  <a:schemeClr val="bg1"/>
                </a:solidFill>
              </a:rPr>
              <a:t> 110</a:t>
            </a:r>
            <a:br>
              <a:rPr lang="en-US" sz="1000" dirty="0">
                <a:solidFill>
                  <a:schemeClr val="bg1"/>
                </a:solidFill>
              </a:rPr>
            </a:br>
            <a:r>
              <a:rPr lang="en-US" sz="1000" b="1" dirty="0">
                <a:solidFill>
                  <a:schemeClr val="bg1"/>
                </a:solidFill>
              </a:rPr>
              <a:t>B</a:t>
            </a:r>
            <a:r>
              <a:rPr lang="en-US" sz="1000" dirty="0">
                <a:solidFill>
                  <a:schemeClr val="bg1"/>
                </a:solidFill>
              </a:rPr>
              <a:t> 132</a:t>
            </a:r>
          </a:p>
          <a:p>
            <a:pPr>
              <a:spcBef>
                <a:spcPts val="0"/>
              </a:spcBef>
              <a:spcAft>
                <a:spcPts val="600"/>
              </a:spcAft>
              <a:tabLst>
                <a:tab pos="347465" algn="l"/>
                <a:tab pos="740651" algn="l"/>
                <a:tab pos="1261849" algn="l"/>
              </a:tabLst>
            </a:pPr>
            <a:r>
              <a:rPr lang="en-US" sz="1000" b="1" dirty="0">
                <a:solidFill>
                  <a:schemeClr val="bg1"/>
                </a:solidFill>
              </a:rPr>
              <a:t>HEX</a:t>
            </a:r>
            <a:r>
              <a:rPr lang="en-US" sz="1000" dirty="0">
                <a:solidFill>
                  <a:schemeClr val="bg1"/>
                </a:solidFill>
              </a:rPr>
              <a:t> 156e84</a:t>
            </a:r>
          </a:p>
        </p:txBody>
      </p:sp>
      <p:sp>
        <p:nvSpPr>
          <p:cNvPr id="37" name="Rectangle 36"/>
          <p:cNvSpPr/>
          <p:nvPr userDrawn="1"/>
        </p:nvSpPr>
        <p:spPr>
          <a:xfrm>
            <a:off x="9136603" y="3124200"/>
            <a:ext cx="3044952" cy="3124201"/>
          </a:xfrm>
          <a:prstGeom prst="rect">
            <a:avLst/>
          </a:prstGeom>
          <a:gradFill>
            <a:gsLst>
              <a:gs pos="15000">
                <a:schemeClr val="tx2"/>
              </a:gs>
              <a:gs pos="85000">
                <a:srgbClr val="47606C"/>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spcBef>
                <a:spcPts val="0"/>
              </a:spcBef>
              <a:spcAft>
                <a:spcPts val="600"/>
              </a:spcAft>
              <a:tabLst>
                <a:tab pos="347465" algn="l"/>
                <a:tab pos="740651" algn="l"/>
                <a:tab pos="1261849" algn="l"/>
              </a:tabLst>
            </a:pPr>
            <a:r>
              <a:rPr lang="en-US" sz="1200" b="1" dirty="0"/>
              <a:t>Cool</a:t>
            </a:r>
            <a:r>
              <a:rPr lang="en-US" sz="1200" b="1" baseline="0" dirty="0"/>
              <a:t> Gray</a:t>
            </a:r>
            <a:endParaRPr lang="en-US" sz="1200" b="1" dirty="0"/>
          </a:p>
          <a:p>
            <a:pPr defTabSz="274315">
              <a:spcBef>
                <a:spcPts val="0"/>
              </a:spcBef>
              <a:spcAft>
                <a:spcPts val="600"/>
              </a:spcAft>
              <a:tabLst>
                <a:tab pos="342894" algn="l"/>
                <a:tab pos="741350" algn="l"/>
                <a:tab pos="1257278" algn="l"/>
              </a:tabLst>
            </a:pPr>
            <a:r>
              <a:rPr lang="en-US" sz="1000" b="1" dirty="0"/>
              <a:t>R </a:t>
            </a:r>
            <a:r>
              <a:rPr lang="en-US" sz="1000" b="0" dirty="0"/>
              <a:t>91</a:t>
            </a:r>
            <a:br>
              <a:rPr lang="en-US" sz="1000" b="0" dirty="0"/>
            </a:br>
            <a:r>
              <a:rPr lang="en-US" sz="1000" b="1" dirty="0"/>
              <a:t>G</a:t>
            </a:r>
            <a:r>
              <a:rPr lang="en-US" sz="1000" b="0" baseline="0" dirty="0"/>
              <a:t> 127</a:t>
            </a:r>
            <a:br>
              <a:rPr lang="en-US" sz="1000" b="0" baseline="0" dirty="0"/>
            </a:br>
            <a:r>
              <a:rPr lang="en-US" sz="1000" b="1" dirty="0"/>
              <a:t>B</a:t>
            </a:r>
            <a:r>
              <a:rPr lang="en-US" sz="1000" b="0" baseline="0" dirty="0"/>
              <a:t> 149</a:t>
            </a:r>
          </a:p>
          <a:p>
            <a:pPr defTabSz="274315">
              <a:spcBef>
                <a:spcPts val="0"/>
              </a:spcBef>
              <a:spcAft>
                <a:spcPts val="600"/>
              </a:spcAft>
              <a:tabLst>
                <a:tab pos="342894" algn="l"/>
                <a:tab pos="741350" algn="l"/>
                <a:tab pos="1257278" algn="l"/>
              </a:tabLst>
            </a:pPr>
            <a:r>
              <a:rPr lang="en-US" sz="1000" b="1" dirty="0"/>
              <a:t>HEX</a:t>
            </a:r>
            <a:r>
              <a:rPr lang="en-US" sz="1000" dirty="0"/>
              <a:t> 5B7f95</a:t>
            </a:r>
          </a:p>
          <a:p>
            <a:pPr defTabSz="274315">
              <a:spcBef>
                <a:spcPts val="900"/>
              </a:spcBef>
              <a:spcAft>
                <a:spcPts val="600"/>
              </a:spcAft>
              <a:tabLst>
                <a:tab pos="342894" algn="l"/>
                <a:tab pos="741350" algn="l"/>
                <a:tab pos="1257278" algn="l"/>
              </a:tabLst>
            </a:pPr>
            <a:r>
              <a:rPr lang="en-US" sz="1200" b="1" dirty="0"/>
              <a:t>Darker Cool Gray</a:t>
            </a:r>
          </a:p>
          <a:p>
            <a:pPr>
              <a:spcBef>
                <a:spcPts val="0"/>
              </a:spcBef>
              <a:spcAft>
                <a:spcPts val="600"/>
              </a:spcAft>
              <a:tabLst>
                <a:tab pos="347465" algn="l"/>
                <a:tab pos="740651" algn="l"/>
                <a:tab pos="1261849" algn="l"/>
              </a:tabLst>
            </a:pPr>
            <a:r>
              <a:rPr lang="en-US" sz="1000" b="1" dirty="0"/>
              <a:t>R </a:t>
            </a:r>
            <a:r>
              <a:rPr lang="en-US" sz="1000" dirty="0"/>
              <a:t>71</a:t>
            </a:r>
            <a:br>
              <a:rPr lang="en-US" sz="1000" dirty="0"/>
            </a:br>
            <a:r>
              <a:rPr lang="en-US" sz="1000" b="1" dirty="0"/>
              <a:t>G</a:t>
            </a:r>
            <a:r>
              <a:rPr lang="en-US" sz="1000" dirty="0"/>
              <a:t> 96</a:t>
            </a:r>
            <a:br>
              <a:rPr lang="en-US" sz="1000" dirty="0"/>
            </a:br>
            <a:r>
              <a:rPr lang="en-US" sz="1000" b="1" dirty="0"/>
              <a:t>B</a:t>
            </a:r>
            <a:r>
              <a:rPr lang="en-US" sz="1000" dirty="0"/>
              <a:t> 108</a:t>
            </a:r>
          </a:p>
          <a:p>
            <a:pPr>
              <a:spcBef>
                <a:spcPts val="0"/>
              </a:spcBef>
              <a:spcAft>
                <a:spcPts val="600"/>
              </a:spcAft>
              <a:tabLst>
                <a:tab pos="347465" algn="l"/>
                <a:tab pos="740651" algn="l"/>
                <a:tab pos="1261849" algn="l"/>
              </a:tabLst>
            </a:pPr>
            <a:r>
              <a:rPr lang="en-US" sz="1000" b="1" dirty="0"/>
              <a:t>HEX</a:t>
            </a:r>
            <a:r>
              <a:rPr lang="en-US" sz="1000" dirty="0"/>
              <a:t> 47606c</a:t>
            </a:r>
          </a:p>
        </p:txBody>
      </p:sp>
      <p:sp>
        <p:nvSpPr>
          <p:cNvPr id="4" name="Oval 3"/>
          <p:cNvSpPr/>
          <p:nvPr userDrawn="1"/>
        </p:nvSpPr>
        <p:spPr>
          <a:xfrm>
            <a:off x="10846673" y="252247"/>
            <a:ext cx="1093077" cy="1093077"/>
          </a:xfrm>
          <a:prstGeom prst="ellipse">
            <a:avLst/>
          </a:prstGeom>
          <a:gradFill>
            <a:gsLst>
              <a:gs pos="15000">
                <a:schemeClr val="accent1"/>
              </a:gs>
              <a:gs pos="85000">
                <a:schemeClr val="tx1"/>
              </a:gs>
            </a:gsLst>
            <a:lin ang="216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36°</a:t>
            </a:r>
          </a:p>
        </p:txBody>
      </p:sp>
      <p:cxnSp>
        <p:nvCxnSpPr>
          <p:cNvPr id="17" name="Straight Arrow Connector 16"/>
          <p:cNvCxnSpPr/>
          <p:nvPr userDrawn="1"/>
        </p:nvCxnSpPr>
        <p:spPr>
          <a:xfrm>
            <a:off x="11466787" y="430924"/>
            <a:ext cx="268014" cy="29954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a:off x="11041117" y="825062"/>
            <a:ext cx="268014" cy="29954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46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2136">
          <p15:clr>
            <a:srgbClr val="FBAE40"/>
          </p15:clr>
        </p15:guide>
        <p15:guide id="3" pos="5544">
          <p15:clr>
            <a:srgbClr val="FBAE40"/>
          </p15:clr>
        </p15:guide>
        <p15:guide id="4" orient="horz" pos="196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Divider: Gray">
    <p:spTree>
      <p:nvGrpSpPr>
        <p:cNvPr id="1" name=""/>
        <p:cNvGrpSpPr/>
        <p:nvPr/>
      </p:nvGrpSpPr>
      <p:grpSpPr>
        <a:xfrm>
          <a:off x="0" y="0"/>
          <a:ext cx="0" cy="0"/>
          <a:chOff x="0" y="0"/>
          <a:chExt cx="0" cy="0"/>
        </a:xfrm>
      </p:grpSpPr>
      <p:sp>
        <p:nvSpPr>
          <p:cNvPr id="10" name="Footer Placeholder 14"/>
          <p:cNvSpPr>
            <a:spLocks noGrp="1"/>
          </p:cNvSpPr>
          <p:nvPr>
            <p:ph type="ftr" sz="quarter" idx="3"/>
          </p:nvPr>
        </p:nvSpPr>
        <p:spPr>
          <a:xfrm>
            <a:off x="3359727" y="6334423"/>
            <a:ext cx="7019636" cy="524435"/>
          </a:xfrm>
          <a:prstGeom prst="rect">
            <a:avLst/>
          </a:prstGeom>
        </p:spPr>
        <p:txBody>
          <a:bodyPr vert="horz" lIns="365760" tIns="0" rIns="365760" bIns="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5" name="Text Placeholder 5"/>
          <p:cNvSpPr>
            <a:spLocks noGrp="1"/>
          </p:cNvSpPr>
          <p:nvPr>
            <p:ph type="body" sz="quarter" idx="11" hasCustomPrompt="1"/>
          </p:nvPr>
        </p:nvSpPr>
        <p:spPr>
          <a:xfrm>
            <a:off x="0" y="1"/>
            <a:ext cx="12192000" cy="6326027"/>
          </a:xfrm>
          <a:prstGeom prst="rect">
            <a:avLst/>
          </a:prstGeom>
          <a:ln>
            <a:noFill/>
          </a:ln>
        </p:spPr>
        <p:txBody>
          <a:bodyPr lIns="685800" tIns="0" rIns="685800" bIns="0" anchor="ctr" anchorCtr="0">
            <a:noAutofit/>
          </a:bodyPr>
          <a:lstStyle>
            <a:lvl1pPr marL="0" marR="0" indent="0" algn="l" defTabSz="665653" rtl="0" eaLnBrk="1" fontAlgn="auto" latinLnBrk="0" hangingPunct="1">
              <a:lnSpc>
                <a:spcPts val="4588"/>
              </a:lnSpc>
              <a:spcBef>
                <a:spcPts val="0"/>
              </a:spcBef>
              <a:spcAft>
                <a:spcPts val="0"/>
              </a:spcAft>
              <a:buClrTx/>
              <a:buSzTx/>
              <a:buFont typeface="Arial" panose="020B0604020202020204" pitchFamily="34" charset="0"/>
              <a:buNone/>
              <a:tabLst/>
              <a:defRPr sz="4236" b="1" baseline="0">
                <a:solidFill>
                  <a:schemeClr val="bg1"/>
                </a:solidFill>
              </a:defRPr>
            </a:lvl1pPr>
            <a:lvl2pPr marL="0" indent="0">
              <a:lnSpc>
                <a:spcPts val="2824"/>
              </a:lnSpc>
              <a:spcBef>
                <a:spcPts val="794"/>
              </a:spcBef>
              <a:buNone/>
              <a:defRPr sz="2471" b="0" i="0">
                <a:solidFill>
                  <a:schemeClr val="accent5"/>
                </a:solidFill>
              </a:defRPr>
            </a:lvl2pPr>
            <a:lvl3pPr marL="0" indent="0">
              <a:lnSpc>
                <a:spcPts val="2330"/>
              </a:lnSpc>
              <a:spcBef>
                <a:spcPts val="656"/>
              </a:spcBef>
              <a:buFont typeface="Arial" panose="020B0604020202020204" pitchFamily="34" charset="0"/>
              <a:buNone/>
              <a:defRPr sz="2471" b="0">
                <a:solidFill>
                  <a:schemeClr val="accent5"/>
                </a:solidFill>
              </a:defRPr>
            </a:lvl3pPr>
            <a:lvl4pPr marL="0" indent="0">
              <a:lnSpc>
                <a:spcPts val="2330"/>
              </a:lnSpc>
              <a:spcBef>
                <a:spcPts val="656"/>
              </a:spcBef>
              <a:buFont typeface="Arial" panose="020B0604020202020204" pitchFamily="34" charset="0"/>
              <a:buNone/>
              <a:defRPr sz="2471" b="0">
                <a:solidFill>
                  <a:schemeClr val="accent5"/>
                </a:solidFill>
              </a:defRPr>
            </a:lvl4pPr>
            <a:lvl5pPr marL="0" indent="0">
              <a:lnSpc>
                <a:spcPts val="2330"/>
              </a:lnSpc>
              <a:spcBef>
                <a:spcPts val="656"/>
              </a:spcBef>
              <a:buFont typeface="Arial" panose="020B0604020202020204" pitchFamily="34" charset="0"/>
              <a:buNone/>
              <a:defRPr sz="2471" b="0">
                <a:solidFill>
                  <a:schemeClr val="accent5"/>
                </a:solidFill>
              </a:defRPr>
            </a:lvl5pPr>
            <a:lvl6pPr marL="0" indent="0">
              <a:lnSpc>
                <a:spcPts val="2330"/>
              </a:lnSpc>
              <a:spcBef>
                <a:spcPts val="656"/>
              </a:spcBef>
              <a:buNone/>
              <a:defRPr sz="2471" b="0">
                <a:solidFill>
                  <a:schemeClr val="accent5"/>
                </a:solidFill>
              </a:defRPr>
            </a:lvl6pPr>
            <a:lvl7pPr marL="0" indent="0">
              <a:buNone/>
              <a:defRPr sz="2471" b="0">
                <a:solidFill>
                  <a:schemeClr val="accent5"/>
                </a:solidFill>
              </a:defRPr>
            </a:lvl7pPr>
            <a:lvl8pPr marL="0" indent="0">
              <a:buNone/>
              <a:defRPr sz="2471" b="0">
                <a:solidFill>
                  <a:schemeClr val="accent5"/>
                </a:solidFill>
              </a:defRPr>
            </a:lvl8pPr>
            <a:lvl9pPr marL="0" indent="0">
              <a:lnSpc>
                <a:spcPts val="2330"/>
              </a:lnSpc>
              <a:spcBef>
                <a:spcPts val="656"/>
              </a:spcBef>
              <a:buNone/>
              <a:defRPr sz="2471" b="0">
                <a:solidFill>
                  <a:schemeClr val="accent5"/>
                </a:solidFill>
              </a:defRPr>
            </a:lvl9pPr>
          </a:lstStyle>
          <a:p>
            <a:pPr lvl="0"/>
            <a:r>
              <a:rPr lang="en-US" dirty="0"/>
              <a:t>Slide Title 48 pt. Bold</a:t>
            </a:r>
          </a:p>
          <a:p>
            <a:pPr lvl="1"/>
            <a:r>
              <a:rPr lang="en-US" dirty="0"/>
              <a:t>Click “Increase List Level” to produce this style subhead 28 pt.</a:t>
            </a:r>
          </a:p>
        </p:txBody>
      </p:sp>
    </p:spTree>
    <p:extLst>
      <p:ext uri="{BB962C8B-B14F-4D97-AF65-F5344CB8AC3E}">
        <p14:creationId xmlns:p14="http://schemas.microsoft.com/office/powerpoint/2010/main" val="276626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Divider: White/Gray">
    <p:spTree>
      <p:nvGrpSpPr>
        <p:cNvPr id="1" name=""/>
        <p:cNvGrpSpPr/>
        <p:nvPr/>
      </p:nvGrpSpPr>
      <p:grpSpPr>
        <a:xfrm>
          <a:off x="0" y="0"/>
          <a:ext cx="0" cy="0"/>
          <a:chOff x="0" y="0"/>
          <a:chExt cx="0" cy="0"/>
        </a:xfrm>
      </p:grpSpPr>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9" name="Text Placeholder 5"/>
          <p:cNvSpPr>
            <a:spLocks noGrp="1"/>
          </p:cNvSpPr>
          <p:nvPr>
            <p:ph type="body" sz="quarter" idx="11" hasCustomPrompt="1"/>
          </p:nvPr>
        </p:nvSpPr>
        <p:spPr>
          <a:xfrm>
            <a:off x="0" y="1"/>
            <a:ext cx="12192000" cy="6326027"/>
          </a:xfrm>
          <a:prstGeom prst="rect">
            <a:avLst/>
          </a:prstGeom>
          <a:ln>
            <a:noFill/>
          </a:ln>
        </p:spPr>
        <p:txBody>
          <a:bodyPr lIns="685800" tIns="0" rIns="685800" bIns="0" anchor="ctr" anchorCtr="0">
            <a:noAutofit/>
          </a:bodyPr>
          <a:lstStyle>
            <a:lvl1pPr marL="0" marR="0" indent="0" algn="l" defTabSz="665653" rtl="0" eaLnBrk="1" fontAlgn="auto" latinLnBrk="0" hangingPunct="1">
              <a:lnSpc>
                <a:spcPts val="4588"/>
              </a:lnSpc>
              <a:spcBef>
                <a:spcPts val="0"/>
              </a:spcBef>
              <a:spcAft>
                <a:spcPts val="0"/>
              </a:spcAft>
              <a:buClrTx/>
              <a:buSzTx/>
              <a:buFont typeface="Arial" panose="020B0604020202020204" pitchFamily="34" charset="0"/>
              <a:buNone/>
              <a:tabLst/>
              <a:defRPr sz="4236" b="1" baseline="0">
                <a:solidFill>
                  <a:schemeClr val="tx1"/>
                </a:solidFill>
              </a:defRPr>
            </a:lvl1pPr>
            <a:lvl2pPr marL="0" indent="0">
              <a:lnSpc>
                <a:spcPts val="2824"/>
              </a:lnSpc>
              <a:spcBef>
                <a:spcPts val="794"/>
              </a:spcBef>
              <a:buNone/>
              <a:defRPr sz="2471" b="0" i="0">
                <a:solidFill>
                  <a:schemeClr val="accent1"/>
                </a:solidFill>
              </a:defRPr>
            </a:lvl2pPr>
            <a:lvl3pPr marL="0" indent="0">
              <a:lnSpc>
                <a:spcPts val="2330"/>
              </a:lnSpc>
              <a:spcBef>
                <a:spcPts val="656"/>
              </a:spcBef>
              <a:buFont typeface="Arial" panose="020B0604020202020204" pitchFamily="34" charset="0"/>
              <a:buNone/>
              <a:defRPr sz="2471" b="0">
                <a:solidFill>
                  <a:schemeClr val="accent1"/>
                </a:solidFill>
              </a:defRPr>
            </a:lvl3pPr>
            <a:lvl4pPr marL="0" indent="0">
              <a:lnSpc>
                <a:spcPts val="2330"/>
              </a:lnSpc>
              <a:spcBef>
                <a:spcPts val="656"/>
              </a:spcBef>
              <a:buFont typeface="Arial" panose="020B0604020202020204" pitchFamily="34" charset="0"/>
              <a:buNone/>
              <a:defRPr sz="2471" b="0">
                <a:solidFill>
                  <a:schemeClr val="accent1"/>
                </a:solidFill>
              </a:defRPr>
            </a:lvl4pPr>
            <a:lvl5pPr marL="0" indent="0">
              <a:lnSpc>
                <a:spcPts val="2330"/>
              </a:lnSpc>
              <a:spcBef>
                <a:spcPts val="656"/>
              </a:spcBef>
              <a:buFont typeface="Arial" panose="020B0604020202020204" pitchFamily="34" charset="0"/>
              <a:buNone/>
              <a:defRPr sz="2471" b="0">
                <a:solidFill>
                  <a:schemeClr val="accent1"/>
                </a:solidFill>
              </a:defRPr>
            </a:lvl5pPr>
            <a:lvl6pPr marL="0" indent="0">
              <a:lnSpc>
                <a:spcPts val="2330"/>
              </a:lnSpc>
              <a:spcBef>
                <a:spcPts val="656"/>
              </a:spcBef>
              <a:buNone/>
              <a:defRPr sz="2471" b="0">
                <a:solidFill>
                  <a:schemeClr val="accent1"/>
                </a:solidFill>
              </a:defRPr>
            </a:lvl6pPr>
            <a:lvl7pPr marL="0" indent="0">
              <a:buNone/>
              <a:defRPr sz="2471" b="0">
                <a:solidFill>
                  <a:schemeClr val="accent1"/>
                </a:solidFill>
              </a:defRPr>
            </a:lvl7pPr>
            <a:lvl8pPr marL="0" indent="0">
              <a:buNone/>
              <a:defRPr sz="2471" b="0">
                <a:solidFill>
                  <a:schemeClr val="accent1"/>
                </a:solidFill>
              </a:defRPr>
            </a:lvl8pPr>
            <a:lvl9pPr marL="0" indent="0">
              <a:lnSpc>
                <a:spcPts val="2330"/>
              </a:lnSpc>
              <a:spcBef>
                <a:spcPts val="656"/>
              </a:spcBef>
              <a:buNone/>
              <a:defRPr sz="2471" b="0">
                <a:solidFill>
                  <a:schemeClr val="accent1"/>
                </a:solidFill>
              </a:defRPr>
            </a:lvl9pPr>
          </a:lstStyle>
          <a:p>
            <a:pPr lvl="0"/>
            <a:r>
              <a:rPr lang="en-US" dirty="0"/>
              <a:t>Slide Title 48 pt. Bold</a:t>
            </a:r>
          </a:p>
          <a:p>
            <a:pPr lvl="1"/>
            <a:r>
              <a:rPr lang="en-US" dirty="0"/>
              <a:t>Click “Increase List Level” to produce this style subhead 28 pt.</a:t>
            </a:r>
          </a:p>
        </p:txBody>
      </p:sp>
      <p:sp>
        <p:nvSpPr>
          <p:cNvPr id="4" name="Rectangle 3"/>
          <p:cNvSpPr>
            <a:spLocks noChangeAspect="1"/>
          </p:cNvSpPr>
          <p:nvPr userDrawn="1"/>
        </p:nvSpPr>
        <p:spPr>
          <a:xfrm>
            <a:off x="8945147" y="0"/>
            <a:ext cx="3246853" cy="6336738"/>
          </a:xfrm>
          <a:prstGeom prst="rect">
            <a:avLst/>
          </a:prstGeom>
          <a:blipFill dpi="0" rotWithShape="1">
            <a:blip r:embed="rId2">
              <a:alphaModFix amt="34000"/>
            </a:blip>
            <a:srcRect/>
            <a:stretch>
              <a:fillRect l="-344975" r="-70736" b="-82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Tree>
    <p:extLst>
      <p:ext uri="{BB962C8B-B14F-4D97-AF65-F5344CB8AC3E}">
        <p14:creationId xmlns:p14="http://schemas.microsoft.com/office/powerpoint/2010/main" val="91854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48">
          <p15:clr>
            <a:srgbClr val="FBAE40"/>
          </p15:clr>
        </p15:guide>
        <p15:guide id="2" pos="316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1108877596"/>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204623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3780233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829350" y="1373780"/>
            <a:ext cx="10531378" cy="4643779"/>
          </a:xfrm>
          <a:prstGeom prst="rect">
            <a:avLst/>
          </a:prstGeom>
        </p:spPr>
        <p:txBody>
          <a:bodyPr/>
          <a:lstStyle>
            <a:lvl1pPr marL="0" indent="0" algn="ctr">
              <a:lnSpc>
                <a:spcPts val="1588"/>
              </a:lnSpc>
              <a:spcBef>
                <a:spcPts val="0"/>
              </a:spcBef>
              <a:tabLst>
                <a:tab pos="373274" algn="l"/>
              </a:tabLst>
              <a:defRPr sz="1588">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Tree>
    <p:extLst>
      <p:ext uri="{BB962C8B-B14F-4D97-AF65-F5344CB8AC3E}">
        <p14:creationId xmlns:p14="http://schemas.microsoft.com/office/powerpoint/2010/main" val="417123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84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247020497"/>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dirty="0"/>
              <a:t>Slide Title 44 pt. Bold</a:t>
            </a:r>
          </a:p>
        </p:txBody>
      </p:sp>
      <p:sp>
        <p:nvSpPr>
          <p:cNvPr id="5" name="Text Placeholder 4"/>
          <p:cNvSpPr>
            <a:spLocks noGrp="1"/>
          </p:cNvSpPr>
          <p:nvPr>
            <p:ph type="body" sz="quarter" idx="10" hasCustomPrompt="1"/>
          </p:nvPr>
        </p:nvSpPr>
        <p:spPr>
          <a:xfrm>
            <a:off x="0" y="1373781"/>
            <a:ext cx="12192000" cy="4950973"/>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416389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Slides: Photo Gray">
    <p:spTree>
      <p:nvGrpSpPr>
        <p:cNvPr id="1" name=""/>
        <p:cNvGrpSpPr/>
        <p:nvPr/>
      </p:nvGrpSpPr>
      <p:grpSpPr>
        <a:xfrm>
          <a:off x="0" y="0"/>
          <a:ext cx="0" cy="0"/>
          <a:chOff x="0" y="0"/>
          <a:chExt cx="0" cy="0"/>
        </a:xfrm>
      </p:grpSpPr>
      <p:sp>
        <p:nvSpPr>
          <p:cNvPr id="4" name="Rectangle 3"/>
          <p:cNvSpPr/>
          <p:nvPr userDrawn="1"/>
        </p:nvSpPr>
        <p:spPr>
          <a:xfrm>
            <a:off x="2564296" y="1257714"/>
            <a:ext cx="2554552" cy="542278"/>
          </a:xfrm>
          <a:prstGeom prst="rect">
            <a:avLst/>
          </a:prstGeom>
        </p:spPr>
        <p:txBody>
          <a:bodyPr/>
          <a:lstStyle/>
          <a:p>
            <a:pPr marL="0" marR="0" lvl="0" indent="0" algn="l" defTabSz="665665" rtl="0" eaLnBrk="1" fontAlgn="auto" latinLnBrk="0" hangingPunct="1">
              <a:lnSpc>
                <a:spcPct val="90000"/>
              </a:lnSpc>
              <a:spcBef>
                <a:spcPts val="729"/>
              </a:spcBef>
              <a:spcAft>
                <a:spcPts val="0"/>
              </a:spcAft>
              <a:buClrTx/>
              <a:buSzTx/>
              <a:buFont typeface="Arial" panose="020B0604020202020204" pitchFamily="34" charset="0"/>
              <a:buNone/>
              <a:tabLst/>
              <a:defRPr/>
            </a:pPr>
            <a:endParaRPr kumimoji="0" lang="en-US" sz="3494"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 Placeholder 11"/>
          <p:cNvSpPr>
            <a:spLocks noGrp="1"/>
          </p:cNvSpPr>
          <p:nvPr>
            <p:ph type="body" sz="quarter" idx="10" hasCustomPrompt="1"/>
          </p:nvPr>
        </p:nvSpPr>
        <p:spPr>
          <a:xfrm>
            <a:off x="2779951" y="0"/>
            <a:ext cx="6650182" cy="6333565"/>
          </a:xfrm>
          <a:prstGeom prst="rect">
            <a:avLst/>
          </a:prstGeom>
          <a:gradFill>
            <a:gsLst>
              <a:gs pos="15000">
                <a:schemeClr val="bg2">
                  <a:alpha val="85000"/>
                </a:schemeClr>
              </a:gs>
              <a:gs pos="85000">
                <a:srgbClr val="213542">
                  <a:alpha val="85000"/>
                </a:srgbClr>
              </a:gs>
            </a:gsLst>
            <a:lin ang="2160000" scaled="0"/>
          </a:gradFill>
        </p:spPr>
        <p:txBody>
          <a:bodyPr lIns="228600" tIns="228600" rIns="228600" bIns="228600" anchor="ctr" anchorCtr="0"/>
          <a:lstStyle>
            <a:lvl1pPr marL="0" indent="0" algn="ctr">
              <a:lnSpc>
                <a:spcPct val="90000"/>
              </a:lnSpc>
              <a:spcBef>
                <a:spcPts val="882"/>
              </a:spcBef>
              <a:buFontTx/>
              <a:buNone/>
              <a:defRPr sz="3494" b="1" baseline="0">
                <a:solidFill>
                  <a:schemeClr val="bg1"/>
                </a:solidFill>
              </a:defRPr>
            </a:lvl1pPr>
            <a:lvl2pPr marL="0" indent="0" algn="ctr">
              <a:buFontTx/>
              <a:buNone/>
              <a:defRPr sz="2038">
                <a:solidFill>
                  <a:schemeClr val="accent5"/>
                </a:solidFill>
              </a:defRPr>
            </a:lvl2pPr>
            <a:lvl3pPr marL="0" indent="0" algn="ctr">
              <a:buNone/>
              <a:defRPr sz="2038">
                <a:solidFill>
                  <a:schemeClr val="accent5"/>
                </a:solidFill>
              </a:defRPr>
            </a:lvl3pPr>
            <a:lvl4pPr marL="0" indent="0" algn="ctr">
              <a:buNone/>
              <a:defRPr sz="2038">
                <a:solidFill>
                  <a:schemeClr val="accent5"/>
                </a:solidFill>
              </a:defRPr>
            </a:lvl4pPr>
            <a:lvl5pPr marL="0" indent="0" algn="ctr">
              <a:buNone/>
              <a:defRPr sz="2038">
                <a:solidFill>
                  <a:schemeClr val="accent5"/>
                </a:solidFill>
              </a:defRPr>
            </a:lvl5pPr>
            <a:lvl6pPr marL="0" indent="0" algn="ctr">
              <a:buNone/>
              <a:defRPr sz="2038">
                <a:solidFill>
                  <a:schemeClr val="accent5"/>
                </a:solidFill>
              </a:defRPr>
            </a:lvl6pPr>
            <a:lvl7pPr marL="0" indent="0" algn="ctr">
              <a:buNone/>
              <a:defRPr sz="2038">
                <a:solidFill>
                  <a:schemeClr val="accent5"/>
                </a:solidFill>
              </a:defRPr>
            </a:lvl7pPr>
            <a:lvl8pPr marL="0" indent="0" algn="ctr">
              <a:buNone/>
              <a:defRPr sz="2038">
                <a:solidFill>
                  <a:schemeClr val="accent5"/>
                </a:solidFill>
              </a:defRPr>
            </a:lvl8pPr>
            <a:lvl9pPr marL="0" indent="0" algn="ctr">
              <a:buNone/>
              <a:defRPr sz="2038">
                <a:solidFill>
                  <a:schemeClr val="accent5"/>
                </a:solidFill>
              </a:defRPr>
            </a:lvl9pPr>
          </a:lstStyle>
          <a:p>
            <a:pPr lvl="0"/>
            <a:r>
              <a:rPr lang="en-US" dirty="0"/>
              <a:t>Section Divider</a:t>
            </a:r>
            <a:br>
              <a:rPr lang="en-US" dirty="0"/>
            </a:br>
            <a:r>
              <a:rPr lang="en-US" dirty="0"/>
              <a:t>Title 48 pt.</a:t>
            </a:r>
          </a:p>
          <a:p>
            <a:pPr lvl="8"/>
            <a:r>
              <a:rPr lang="en-US" dirty="0"/>
              <a:t>Click “Increase List Level” to produce this style subhead 28 </a:t>
            </a:r>
            <a:r>
              <a:rPr lang="en-US"/>
              <a:t>pt.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0" rIns="365760" bIns="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380632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Divider Slides: Photo White-Gray">
    <p:spTree>
      <p:nvGrpSpPr>
        <p:cNvPr id="1" name=""/>
        <p:cNvGrpSpPr/>
        <p:nvPr/>
      </p:nvGrpSpPr>
      <p:grpSpPr>
        <a:xfrm>
          <a:off x="0" y="0"/>
          <a:ext cx="0" cy="0"/>
          <a:chOff x="0" y="0"/>
          <a:chExt cx="0" cy="0"/>
        </a:xfrm>
      </p:grpSpPr>
      <p:sp>
        <p:nvSpPr>
          <p:cNvPr id="4" name="Rectangle 3"/>
          <p:cNvSpPr/>
          <p:nvPr userDrawn="1"/>
        </p:nvSpPr>
        <p:spPr>
          <a:xfrm>
            <a:off x="2564296" y="1257714"/>
            <a:ext cx="2554552" cy="542278"/>
          </a:xfrm>
          <a:prstGeom prst="rect">
            <a:avLst/>
          </a:prstGeom>
        </p:spPr>
        <p:txBody>
          <a:bodyPr/>
          <a:lstStyle/>
          <a:p>
            <a:pPr marL="0" marR="0" lvl="0" indent="0" algn="l" defTabSz="665665" rtl="0" eaLnBrk="1" fontAlgn="auto" latinLnBrk="0" hangingPunct="1">
              <a:lnSpc>
                <a:spcPct val="90000"/>
              </a:lnSpc>
              <a:spcBef>
                <a:spcPts val="729"/>
              </a:spcBef>
              <a:spcAft>
                <a:spcPts val="0"/>
              </a:spcAft>
              <a:buClrTx/>
              <a:buSzTx/>
              <a:buFont typeface="Arial" panose="020B0604020202020204" pitchFamily="34" charset="0"/>
              <a:buNone/>
              <a:tabLst/>
              <a:defRPr/>
            </a:pPr>
            <a:endParaRPr kumimoji="0" lang="en-US" sz="3494"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 Placeholder 11"/>
          <p:cNvSpPr>
            <a:spLocks noGrp="1"/>
          </p:cNvSpPr>
          <p:nvPr>
            <p:ph type="body" sz="quarter" idx="10" hasCustomPrompt="1"/>
          </p:nvPr>
        </p:nvSpPr>
        <p:spPr>
          <a:xfrm>
            <a:off x="2785881" y="0"/>
            <a:ext cx="6650182" cy="6333565"/>
          </a:xfrm>
          <a:prstGeom prst="rect">
            <a:avLst/>
          </a:prstGeom>
          <a:gradFill>
            <a:gsLst>
              <a:gs pos="60000">
                <a:schemeClr val="bg1">
                  <a:alpha val="85000"/>
                </a:schemeClr>
              </a:gs>
              <a:gs pos="100000">
                <a:srgbClr val="B7C7D0">
                  <a:alpha val="85000"/>
                </a:srgbClr>
              </a:gs>
            </a:gsLst>
            <a:lin ang="2160000" scaled="0"/>
          </a:gradFill>
        </p:spPr>
        <p:txBody>
          <a:bodyPr lIns="228600" tIns="228600" rIns="228600" bIns="228600" anchor="ctr" anchorCtr="0"/>
          <a:lstStyle>
            <a:lvl1pPr marL="0" indent="0" algn="ctr">
              <a:spcBef>
                <a:spcPts val="882"/>
              </a:spcBef>
              <a:buFontTx/>
              <a:buNone/>
              <a:defRPr sz="3494" b="1" baseline="0">
                <a:solidFill>
                  <a:schemeClr val="tx1"/>
                </a:solidFill>
              </a:defRPr>
            </a:lvl1pPr>
            <a:lvl2pPr marL="0" indent="0" algn="ctr">
              <a:buFontTx/>
              <a:buNone/>
              <a:defRPr sz="2038">
                <a:solidFill>
                  <a:schemeClr val="accent1"/>
                </a:solidFill>
              </a:defRPr>
            </a:lvl2pPr>
            <a:lvl3pPr marL="0" indent="0" algn="ctr">
              <a:buNone/>
              <a:defRPr sz="2038">
                <a:solidFill>
                  <a:schemeClr val="accent1"/>
                </a:solidFill>
              </a:defRPr>
            </a:lvl3pPr>
            <a:lvl4pPr marL="0" indent="0" algn="ctr">
              <a:buNone/>
              <a:defRPr sz="2038">
                <a:solidFill>
                  <a:schemeClr val="accent1"/>
                </a:solidFill>
              </a:defRPr>
            </a:lvl4pPr>
            <a:lvl5pPr marL="0" indent="0" algn="ctr">
              <a:buNone/>
              <a:defRPr sz="2038">
                <a:solidFill>
                  <a:schemeClr val="accent1"/>
                </a:solidFill>
              </a:defRPr>
            </a:lvl5pPr>
            <a:lvl6pPr marL="0" indent="0" algn="ctr">
              <a:buNone/>
              <a:defRPr sz="2038">
                <a:solidFill>
                  <a:schemeClr val="accent1"/>
                </a:solidFill>
              </a:defRPr>
            </a:lvl6pPr>
            <a:lvl7pPr marL="0" indent="0" algn="ctr">
              <a:buNone/>
              <a:defRPr sz="2038">
                <a:solidFill>
                  <a:schemeClr val="accent1"/>
                </a:solidFill>
              </a:defRPr>
            </a:lvl7pPr>
            <a:lvl8pPr marL="0" indent="0" algn="ctr">
              <a:buNone/>
              <a:defRPr sz="2038">
                <a:solidFill>
                  <a:schemeClr val="accent1"/>
                </a:solidFill>
              </a:defRPr>
            </a:lvl8pPr>
            <a:lvl9pPr marL="0" indent="0" algn="ctr">
              <a:buNone/>
              <a:defRPr sz="2038">
                <a:solidFill>
                  <a:schemeClr val="accent1"/>
                </a:solidFill>
              </a:defRPr>
            </a:lvl9pPr>
          </a:lstStyle>
          <a:p>
            <a:pPr lvl="0"/>
            <a:r>
              <a:rPr lang="en-US" dirty="0"/>
              <a:t>Section Divider</a:t>
            </a:r>
            <a:br>
              <a:rPr lang="en-US" dirty="0"/>
            </a:br>
            <a:r>
              <a:rPr lang="en-US" dirty="0"/>
              <a:t>Title 48 pt.</a:t>
            </a:r>
          </a:p>
          <a:p>
            <a:pPr lvl="1"/>
            <a:r>
              <a:rPr lang="en-US" dirty="0"/>
              <a:t>Click “Increase List Level” to produce this style subhead 28 pt.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35317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Slides: Photo Gray/Whit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829349" y="1131303"/>
            <a:ext cx="5272308" cy="4070960"/>
          </a:xfrm>
          <a:prstGeom prst="rect">
            <a:avLst/>
          </a:prstGeom>
          <a:gradFill>
            <a:gsLst>
              <a:gs pos="15000">
                <a:schemeClr val="bg2">
                  <a:alpha val="85000"/>
                </a:schemeClr>
              </a:gs>
              <a:gs pos="85000">
                <a:srgbClr val="213542">
                  <a:alpha val="85000"/>
                </a:srgbClr>
              </a:gs>
            </a:gsLst>
            <a:lin ang="2160000" scaled="0"/>
          </a:gradFill>
        </p:spPr>
        <p:txBody>
          <a:bodyPr lIns="228600" tIns="228600" rIns="228600" bIns="228600" anchor="ctr" anchorCtr="0"/>
          <a:lstStyle>
            <a:lvl1pPr marL="0" indent="0" algn="ctr">
              <a:spcBef>
                <a:spcPts val="882"/>
              </a:spcBef>
              <a:buFontTx/>
              <a:buNone/>
              <a:defRPr sz="3530" b="1" baseline="0">
                <a:solidFill>
                  <a:schemeClr val="bg1"/>
                </a:solidFill>
              </a:defRPr>
            </a:lvl1pPr>
            <a:lvl2pPr marL="0" indent="0" algn="ctr">
              <a:spcBef>
                <a:spcPts val="441"/>
              </a:spcBef>
              <a:buClr>
                <a:schemeClr val="bg1"/>
              </a:buClr>
              <a:buFontTx/>
              <a:buNone/>
              <a:defRPr sz="2118">
                <a:solidFill>
                  <a:schemeClr val="accent5"/>
                </a:solidFill>
              </a:defRPr>
            </a:lvl2pPr>
            <a:lvl3pPr marL="0" indent="0" algn="ctr">
              <a:spcBef>
                <a:spcPts val="441"/>
              </a:spcBef>
              <a:buNone/>
              <a:defRPr sz="2118">
                <a:solidFill>
                  <a:schemeClr val="accent5"/>
                </a:solidFill>
              </a:defRPr>
            </a:lvl3pPr>
            <a:lvl4pPr marL="0" indent="0" algn="ctr">
              <a:spcBef>
                <a:spcPts val="441"/>
              </a:spcBef>
              <a:buNone/>
              <a:defRPr sz="2118">
                <a:solidFill>
                  <a:schemeClr val="accent5"/>
                </a:solidFill>
              </a:defRPr>
            </a:lvl4pPr>
            <a:lvl5pPr marL="0" indent="0" algn="ctr">
              <a:spcBef>
                <a:spcPts val="441"/>
              </a:spcBef>
              <a:buClr>
                <a:schemeClr val="bg1"/>
              </a:buClr>
              <a:buNone/>
              <a:defRPr sz="2118">
                <a:solidFill>
                  <a:schemeClr val="accent5"/>
                </a:solidFill>
              </a:defRPr>
            </a:lvl5pPr>
            <a:lvl6pPr marL="0" indent="0" algn="ctr">
              <a:spcBef>
                <a:spcPts val="441"/>
              </a:spcBef>
              <a:buClr>
                <a:schemeClr val="bg1"/>
              </a:buClr>
              <a:buNone/>
              <a:defRPr sz="2118">
                <a:solidFill>
                  <a:schemeClr val="accent5"/>
                </a:solidFill>
              </a:defRPr>
            </a:lvl6pPr>
            <a:lvl7pPr marL="0" indent="0" algn="ctr">
              <a:spcBef>
                <a:spcPts val="441"/>
              </a:spcBef>
              <a:buClr>
                <a:schemeClr val="bg1"/>
              </a:buClr>
              <a:buNone/>
              <a:defRPr sz="2118">
                <a:solidFill>
                  <a:schemeClr val="accent5"/>
                </a:solidFill>
              </a:defRPr>
            </a:lvl7pPr>
            <a:lvl8pPr marL="0" indent="0" algn="ctr">
              <a:spcBef>
                <a:spcPts val="441"/>
              </a:spcBef>
              <a:buClr>
                <a:schemeClr val="bg1"/>
              </a:buClr>
              <a:buNone/>
              <a:defRPr sz="2118">
                <a:solidFill>
                  <a:schemeClr val="accent5"/>
                </a:solidFill>
              </a:defRPr>
            </a:lvl8pPr>
            <a:lvl9pPr marL="0" indent="0" algn="ctr">
              <a:spcBef>
                <a:spcPts val="441"/>
              </a:spcBef>
              <a:buClr>
                <a:schemeClr val="bg1"/>
              </a:buClr>
              <a:buNone/>
              <a:defRPr sz="2118">
                <a:solidFill>
                  <a:schemeClr val="accent5"/>
                </a:solidFill>
              </a:defRPr>
            </a:lvl9pPr>
          </a:lstStyle>
          <a:p>
            <a:pPr lvl="0"/>
            <a:r>
              <a:rPr lang="en-US" dirty="0"/>
              <a:t>Section Divider</a:t>
            </a:r>
            <a:br>
              <a:rPr lang="en-US" dirty="0"/>
            </a:br>
            <a:r>
              <a:rPr lang="en-US" dirty="0"/>
              <a:t>Title 40 </a:t>
            </a:r>
            <a:r>
              <a:rPr lang="en-US"/>
              <a:t>pt.</a:t>
            </a:r>
          </a:p>
          <a:p>
            <a:pPr lvl="1"/>
            <a:r>
              <a:rPr lang="en-US"/>
              <a:t>Click </a:t>
            </a:r>
            <a:r>
              <a:rPr lang="en-US" dirty="0"/>
              <a:t>“Increase List Level” </a:t>
            </a:r>
            <a:br>
              <a:rPr lang="en-US" dirty="0"/>
            </a:br>
            <a:r>
              <a:rPr lang="en-US" dirty="0"/>
              <a:t>to produce this style </a:t>
            </a:r>
            <a:br>
              <a:rPr lang="en-US" dirty="0"/>
            </a:br>
            <a:r>
              <a:rPr lang="en-US" dirty="0"/>
              <a:t>subhead 24 </a:t>
            </a:r>
            <a:r>
              <a:rPr lang="en-US"/>
              <a:t>pt.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6" name="Text Placeholder 4"/>
          <p:cNvSpPr>
            <a:spLocks noGrp="1"/>
          </p:cNvSpPr>
          <p:nvPr>
            <p:ph type="body" sz="quarter" idx="13" hasCustomPrompt="1"/>
          </p:nvPr>
        </p:nvSpPr>
        <p:spPr>
          <a:xfrm>
            <a:off x="6101658" y="0"/>
            <a:ext cx="5259070" cy="6333565"/>
          </a:xfrm>
          <a:prstGeom prst="rect">
            <a:avLst/>
          </a:prstGeom>
          <a:gradFill>
            <a:gsLst>
              <a:gs pos="65000">
                <a:schemeClr val="bg1">
                  <a:alpha val="90000"/>
                </a:schemeClr>
              </a:gs>
              <a:gs pos="100000">
                <a:srgbClr val="B7C7D0">
                  <a:alpha val="90000"/>
                </a:srgbClr>
              </a:gs>
            </a:gsLst>
            <a:lin ang="2160000" scaled="0"/>
          </a:gradFill>
        </p:spPr>
        <p:txBody>
          <a:bodyPr lIns="685800" tIns="0" rIns="685800" bIns="228600" anchor="ctr" anchorCtr="0">
            <a:noAutofit/>
          </a:bodyPr>
          <a:lstStyle>
            <a:lvl1pPr marL="299773" indent="-299773">
              <a:lnSpc>
                <a:spcPct val="100000"/>
              </a:lnSpc>
              <a:spcBef>
                <a:spcPts val="882"/>
              </a:spcBef>
              <a:spcAft>
                <a:spcPts val="0"/>
              </a:spcAft>
              <a:buClrTx/>
              <a:buSzPct val="100000"/>
              <a:buFont typeface="+mj-lt"/>
              <a:buAutoNum type="arabicPeriod"/>
              <a:defRPr sz="2118">
                <a:solidFill>
                  <a:schemeClr val="tx1"/>
                </a:solidFill>
              </a:defRPr>
            </a:lvl1pPr>
            <a:lvl2pPr marL="602348" indent="-302575">
              <a:spcAft>
                <a:spcPts val="529"/>
              </a:spcAft>
              <a:buClr>
                <a:schemeClr val="accent1"/>
              </a:buClr>
              <a:buSzPct val="100000"/>
              <a:buFont typeface="Arial" panose="020B0604020202020204" pitchFamily="34" charset="0"/>
              <a:buChar char="‒"/>
              <a:defRPr sz="1765" baseline="0">
                <a:solidFill>
                  <a:schemeClr val="tx1"/>
                </a:solidFill>
              </a:defRPr>
            </a:lvl2pPr>
            <a:lvl3pPr marL="659775" indent="-252146">
              <a:spcBef>
                <a:spcPts val="0"/>
              </a:spcBef>
              <a:spcAft>
                <a:spcPts val="265"/>
              </a:spcAft>
              <a:buClr>
                <a:schemeClr val="accent1"/>
              </a:buClr>
              <a:buSzPct val="100000"/>
              <a:buFont typeface="Arial" panose="020B0604020202020204" pitchFamily="34" charset="0"/>
              <a:buChar char="‒"/>
              <a:defRPr sz="1588">
                <a:solidFill>
                  <a:schemeClr val="tx1"/>
                </a:solidFill>
              </a:defRPr>
            </a:lvl3pPr>
            <a:lvl4pPr marL="855883" indent="-252146">
              <a:spcAft>
                <a:spcPts val="265"/>
              </a:spcAft>
              <a:buClr>
                <a:schemeClr val="accent1"/>
              </a:buClr>
              <a:buSzPct val="100000"/>
              <a:buFont typeface="Arial" panose="020B0604020202020204" pitchFamily="34" charset="0"/>
              <a:buChar char="‒"/>
              <a:defRPr sz="1412">
                <a:solidFill>
                  <a:schemeClr val="tx1"/>
                </a:solidFill>
              </a:defRPr>
            </a:lvl4pPr>
            <a:lvl5pPr marL="1058995" indent="-252142">
              <a:spcAft>
                <a:spcPts val="265"/>
              </a:spcAft>
              <a:buClr>
                <a:schemeClr val="accent1"/>
              </a:buClr>
              <a:buSzPct val="100000"/>
              <a:buFont typeface="Arial" panose="020B0604020202020204" pitchFamily="34" charset="0"/>
              <a:buChar char="–"/>
              <a:tabLst/>
              <a:defRPr sz="1235">
                <a:solidFill>
                  <a:schemeClr val="tx1"/>
                </a:solidFill>
              </a:defRPr>
            </a:lvl5pPr>
            <a:lvl6pPr marL="1214481" indent="-201714">
              <a:spcAft>
                <a:spcPts val="265"/>
              </a:spcAft>
              <a:buClr>
                <a:schemeClr val="accent1"/>
              </a:buClr>
              <a:buFont typeface="Arial" panose="020B0604020202020204" pitchFamily="34" charset="0"/>
              <a:buChar char="–"/>
              <a:defRPr sz="1235">
                <a:solidFill>
                  <a:schemeClr val="tx1"/>
                </a:solidFill>
              </a:defRPr>
            </a:lvl6pPr>
            <a:lvl7pPr marL="1410591" indent="-201714">
              <a:spcAft>
                <a:spcPts val="265"/>
              </a:spcAft>
              <a:buClr>
                <a:schemeClr val="accent1"/>
              </a:buClr>
              <a:buFont typeface="Arial" panose="020B0604020202020204" pitchFamily="34" charset="0"/>
              <a:buChar char="–"/>
              <a:defRPr sz="1235" baseline="0">
                <a:solidFill>
                  <a:schemeClr val="tx1"/>
                </a:solidFill>
              </a:defRPr>
            </a:lvl7pPr>
            <a:lvl8pPr marL="1613705" indent="-201714">
              <a:spcAft>
                <a:spcPts val="265"/>
              </a:spcAft>
              <a:buClr>
                <a:schemeClr val="accent1"/>
              </a:buClr>
              <a:buFont typeface="Arial" panose="020B0604020202020204" pitchFamily="34" charset="0"/>
              <a:buChar char="–"/>
              <a:defRPr sz="1235" baseline="0">
                <a:solidFill>
                  <a:schemeClr val="tx1"/>
                </a:solidFill>
              </a:defRPr>
            </a:lvl8pPr>
            <a:lvl9pPr marL="1816819" indent="-201714">
              <a:spcAft>
                <a:spcPts val="265"/>
              </a:spcAft>
              <a:buClr>
                <a:schemeClr val="accent1"/>
              </a:buClr>
              <a:buFont typeface="Arial" panose="020B0604020202020204" pitchFamily="34" charset="0"/>
              <a:buChar char="–"/>
              <a:defRPr sz="1235">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57249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Slides: Photo White/White">
    <p:spTree>
      <p:nvGrpSpPr>
        <p:cNvPr id="1" name=""/>
        <p:cNvGrpSpPr/>
        <p:nvPr/>
      </p:nvGrpSpPr>
      <p:grpSpPr>
        <a:xfrm>
          <a:off x="0" y="0"/>
          <a:ext cx="0" cy="0"/>
          <a:chOff x="0" y="0"/>
          <a:chExt cx="0" cy="0"/>
        </a:xfrm>
      </p:grpSpPr>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8" name="Text Placeholder 11"/>
          <p:cNvSpPr>
            <a:spLocks noGrp="1"/>
          </p:cNvSpPr>
          <p:nvPr>
            <p:ph type="body" sz="quarter" idx="10" hasCustomPrompt="1"/>
          </p:nvPr>
        </p:nvSpPr>
        <p:spPr>
          <a:xfrm>
            <a:off x="829349" y="1131303"/>
            <a:ext cx="5272308" cy="4070960"/>
          </a:xfrm>
          <a:prstGeom prst="rect">
            <a:avLst/>
          </a:prstGeom>
          <a:gradFill>
            <a:gsLst>
              <a:gs pos="60000">
                <a:schemeClr val="bg1">
                  <a:alpha val="85000"/>
                </a:schemeClr>
              </a:gs>
              <a:gs pos="100000">
                <a:srgbClr val="B7C7D0">
                  <a:alpha val="85000"/>
                </a:srgbClr>
              </a:gs>
            </a:gsLst>
            <a:lin ang="2160000" scaled="0"/>
          </a:gradFill>
        </p:spPr>
        <p:txBody>
          <a:bodyPr lIns="228600" tIns="228600" rIns="228600" bIns="228600" anchor="ctr" anchorCtr="0"/>
          <a:lstStyle>
            <a:lvl1pPr marL="0" indent="0" algn="ctr">
              <a:spcBef>
                <a:spcPts val="882"/>
              </a:spcBef>
              <a:buFontTx/>
              <a:buNone/>
              <a:defRPr sz="3530" b="1" baseline="0">
                <a:solidFill>
                  <a:schemeClr val="tx1"/>
                </a:solidFill>
              </a:defRPr>
            </a:lvl1pPr>
            <a:lvl2pPr marL="0" indent="0" algn="ctr">
              <a:spcBef>
                <a:spcPts val="441"/>
              </a:spcBef>
              <a:buClr>
                <a:schemeClr val="bg1"/>
              </a:buClr>
              <a:buFontTx/>
              <a:buNone/>
              <a:defRPr sz="2118">
                <a:solidFill>
                  <a:schemeClr val="accent1"/>
                </a:solidFill>
              </a:defRPr>
            </a:lvl2pPr>
            <a:lvl3pPr marL="0" indent="0" algn="ctr">
              <a:spcBef>
                <a:spcPts val="441"/>
              </a:spcBef>
              <a:buNone/>
              <a:defRPr sz="2118">
                <a:solidFill>
                  <a:schemeClr val="accent1"/>
                </a:solidFill>
              </a:defRPr>
            </a:lvl3pPr>
            <a:lvl4pPr marL="0" indent="0" algn="ctr">
              <a:spcBef>
                <a:spcPts val="441"/>
              </a:spcBef>
              <a:buNone/>
              <a:defRPr sz="2118">
                <a:solidFill>
                  <a:schemeClr val="accent1"/>
                </a:solidFill>
              </a:defRPr>
            </a:lvl4pPr>
            <a:lvl5pPr marL="0" indent="0" algn="ctr">
              <a:spcBef>
                <a:spcPts val="441"/>
              </a:spcBef>
              <a:buClr>
                <a:schemeClr val="bg1"/>
              </a:buClr>
              <a:buNone/>
              <a:defRPr sz="2118">
                <a:solidFill>
                  <a:schemeClr val="accent1"/>
                </a:solidFill>
              </a:defRPr>
            </a:lvl5pPr>
            <a:lvl6pPr marL="0" indent="0" algn="ctr">
              <a:spcBef>
                <a:spcPts val="441"/>
              </a:spcBef>
              <a:buClr>
                <a:schemeClr val="bg1"/>
              </a:buClr>
              <a:buNone/>
              <a:defRPr sz="2118">
                <a:solidFill>
                  <a:schemeClr val="accent1"/>
                </a:solidFill>
              </a:defRPr>
            </a:lvl6pPr>
            <a:lvl7pPr marL="0" indent="0" algn="ctr">
              <a:spcBef>
                <a:spcPts val="441"/>
              </a:spcBef>
              <a:buClr>
                <a:schemeClr val="bg1"/>
              </a:buClr>
              <a:buNone/>
              <a:defRPr sz="2118">
                <a:solidFill>
                  <a:schemeClr val="accent1"/>
                </a:solidFill>
              </a:defRPr>
            </a:lvl7pPr>
            <a:lvl8pPr marL="0" indent="0" algn="ctr">
              <a:spcBef>
                <a:spcPts val="441"/>
              </a:spcBef>
              <a:buClr>
                <a:schemeClr val="bg1"/>
              </a:buClr>
              <a:buNone/>
              <a:defRPr sz="2118">
                <a:solidFill>
                  <a:schemeClr val="accent1"/>
                </a:solidFill>
              </a:defRPr>
            </a:lvl8pPr>
            <a:lvl9pPr marL="0" indent="0" algn="ctr">
              <a:spcBef>
                <a:spcPts val="441"/>
              </a:spcBef>
              <a:buClr>
                <a:schemeClr val="bg1"/>
              </a:buClr>
              <a:buNone/>
              <a:defRPr sz="2118">
                <a:solidFill>
                  <a:schemeClr val="accent1"/>
                </a:solidFill>
              </a:defRPr>
            </a:lvl9pPr>
          </a:lstStyle>
          <a:p>
            <a:pPr lvl="0"/>
            <a:r>
              <a:rPr lang="en-US" dirty="0"/>
              <a:t>Section Divider</a:t>
            </a:r>
            <a:br>
              <a:rPr lang="en-US" dirty="0"/>
            </a:br>
            <a:r>
              <a:rPr lang="en-US" dirty="0"/>
              <a:t>Title 40 pt.</a:t>
            </a:r>
          </a:p>
          <a:p>
            <a:pPr lvl="1"/>
            <a:r>
              <a:rPr lang="en-US" dirty="0"/>
              <a:t>Click “Increase List Level” </a:t>
            </a:r>
            <a:br>
              <a:rPr lang="en-US" dirty="0"/>
            </a:br>
            <a:r>
              <a:rPr lang="en-US" dirty="0"/>
              <a:t>to produce this style </a:t>
            </a:r>
            <a:br>
              <a:rPr lang="en-US" dirty="0"/>
            </a:br>
            <a:r>
              <a:rPr lang="en-US" dirty="0"/>
              <a:t>subhead 24 pt.</a:t>
            </a:r>
          </a:p>
        </p:txBody>
      </p:sp>
      <p:sp>
        <p:nvSpPr>
          <p:cNvPr id="12" name="Text Placeholder 4"/>
          <p:cNvSpPr>
            <a:spLocks noGrp="1"/>
          </p:cNvSpPr>
          <p:nvPr>
            <p:ph type="body" sz="quarter" idx="13" hasCustomPrompt="1"/>
          </p:nvPr>
        </p:nvSpPr>
        <p:spPr>
          <a:xfrm>
            <a:off x="6101658" y="0"/>
            <a:ext cx="5259070" cy="6333565"/>
          </a:xfrm>
          <a:prstGeom prst="rect">
            <a:avLst/>
          </a:prstGeom>
          <a:gradFill>
            <a:gsLst>
              <a:gs pos="65000">
                <a:schemeClr val="bg1">
                  <a:alpha val="90000"/>
                </a:schemeClr>
              </a:gs>
              <a:gs pos="100000">
                <a:srgbClr val="B7C7D0">
                  <a:alpha val="90000"/>
                </a:srgbClr>
              </a:gs>
            </a:gsLst>
            <a:lin ang="2160000" scaled="0"/>
          </a:gradFill>
        </p:spPr>
        <p:txBody>
          <a:bodyPr lIns="685800" tIns="0" rIns="685800" bIns="228600" anchor="ctr" anchorCtr="0">
            <a:noAutofit/>
          </a:bodyPr>
          <a:lstStyle>
            <a:lvl1pPr marL="299773" indent="-299773">
              <a:lnSpc>
                <a:spcPct val="100000"/>
              </a:lnSpc>
              <a:spcBef>
                <a:spcPts val="882"/>
              </a:spcBef>
              <a:spcAft>
                <a:spcPts val="0"/>
              </a:spcAft>
              <a:buClrTx/>
              <a:buSzPct val="100000"/>
              <a:buFont typeface="+mj-lt"/>
              <a:buAutoNum type="arabicPeriod"/>
              <a:defRPr sz="2118">
                <a:solidFill>
                  <a:schemeClr val="tx1"/>
                </a:solidFill>
              </a:defRPr>
            </a:lvl1pPr>
            <a:lvl2pPr marL="602348" indent="-302575">
              <a:spcAft>
                <a:spcPts val="529"/>
              </a:spcAft>
              <a:buClr>
                <a:schemeClr val="accent1"/>
              </a:buClr>
              <a:buSzPct val="100000"/>
              <a:buFont typeface="Arial" panose="020B0604020202020204" pitchFamily="34" charset="0"/>
              <a:buChar char="‒"/>
              <a:defRPr sz="1765" baseline="0">
                <a:solidFill>
                  <a:schemeClr val="tx1"/>
                </a:solidFill>
              </a:defRPr>
            </a:lvl2pPr>
            <a:lvl3pPr marL="659775" indent="-252146">
              <a:spcBef>
                <a:spcPts val="0"/>
              </a:spcBef>
              <a:spcAft>
                <a:spcPts val="265"/>
              </a:spcAft>
              <a:buClr>
                <a:schemeClr val="accent1"/>
              </a:buClr>
              <a:buSzPct val="100000"/>
              <a:buFont typeface="Arial" panose="020B0604020202020204" pitchFamily="34" charset="0"/>
              <a:buChar char="‒"/>
              <a:defRPr sz="1588">
                <a:solidFill>
                  <a:schemeClr val="tx1"/>
                </a:solidFill>
              </a:defRPr>
            </a:lvl3pPr>
            <a:lvl4pPr marL="855883" indent="-252146">
              <a:spcAft>
                <a:spcPts val="265"/>
              </a:spcAft>
              <a:buClr>
                <a:schemeClr val="accent1"/>
              </a:buClr>
              <a:buSzPct val="100000"/>
              <a:buFont typeface="Arial" panose="020B0604020202020204" pitchFamily="34" charset="0"/>
              <a:buChar char="‒"/>
              <a:defRPr sz="1412">
                <a:solidFill>
                  <a:schemeClr val="tx1"/>
                </a:solidFill>
              </a:defRPr>
            </a:lvl4pPr>
            <a:lvl5pPr marL="1058995" indent="-252142">
              <a:spcAft>
                <a:spcPts val="265"/>
              </a:spcAft>
              <a:buClr>
                <a:schemeClr val="accent1"/>
              </a:buClr>
              <a:buSzPct val="100000"/>
              <a:buFont typeface="Arial" panose="020B0604020202020204" pitchFamily="34" charset="0"/>
              <a:buChar char="–"/>
              <a:tabLst/>
              <a:defRPr sz="1235">
                <a:solidFill>
                  <a:schemeClr val="tx1"/>
                </a:solidFill>
              </a:defRPr>
            </a:lvl5pPr>
            <a:lvl6pPr marL="1214481" indent="-201714">
              <a:spcAft>
                <a:spcPts val="265"/>
              </a:spcAft>
              <a:buClr>
                <a:schemeClr val="accent1"/>
              </a:buClr>
              <a:buFont typeface="Arial" panose="020B0604020202020204" pitchFamily="34" charset="0"/>
              <a:buChar char="–"/>
              <a:defRPr sz="1235">
                <a:solidFill>
                  <a:schemeClr val="tx1"/>
                </a:solidFill>
              </a:defRPr>
            </a:lvl6pPr>
            <a:lvl7pPr marL="1410591" indent="-201714">
              <a:spcAft>
                <a:spcPts val="265"/>
              </a:spcAft>
              <a:buClr>
                <a:schemeClr val="accent1"/>
              </a:buClr>
              <a:buFont typeface="Arial" panose="020B0604020202020204" pitchFamily="34" charset="0"/>
              <a:buChar char="–"/>
              <a:defRPr sz="1235" baseline="0">
                <a:solidFill>
                  <a:schemeClr val="tx1"/>
                </a:solidFill>
              </a:defRPr>
            </a:lvl7pPr>
            <a:lvl8pPr marL="1613705" indent="-201714">
              <a:spcAft>
                <a:spcPts val="265"/>
              </a:spcAft>
              <a:buClr>
                <a:schemeClr val="accent1"/>
              </a:buClr>
              <a:buFont typeface="Arial" panose="020B0604020202020204" pitchFamily="34" charset="0"/>
              <a:buChar char="–"/>
              <a:defRPr sz="1235" baseline="0">
                <a:solidFill>
                  <a:schemeClr val="tx1"/>
                </a:solidFill>
              </a:defRPr>
            </a:lvl8pPr>
            <a:lvl9pPr marL="1816819" indent="-201714">
              <a:spcAft>
                <a:spcPts val="265"/>
              </a:spcAft>
              <a:buClr>
                <a:schemeClr val="accent1"/>
              </a:buClr>
              <a:buFont typeface="Arial" panose="020B0604020202020204" pitchFamily="34" charset="0"/>
              <a:buChar char="–"/>
              <a:defRPr sz="1235">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255661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Slides: Photo White/Gray">
    <p:spTree>
      <p:nvGrpSpPr>
        <p:cNvPr id="1" name=""/>
        <p:cNvGrpSpPr/>
        <p:nvPr/>
      </p:nvGrpSpPr>
      <p:grpSpPr>
        <a:xfrm>
          <a:off x="0" y="0"/>
          <a:ext cx="0" cy="0"/>
          <a:chOff x="0" y="0"/>
          <a:chExt cx="0" cy="0"/>
        </a:xfrm>
      </p:grpSpPr>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ext Placeholder 11"/>
          <p:cNvSpPr>
            <a:spLocks noGrp="1"/>
          </p:cNvSpPr>
          <p:nvPr>
            <p:ph type="body" sz="quarter" idx="10" hasCustomPrompt="1"/>
          </p:nvPr>
        </p:nvSpPr>
        <p:spPr>
          <a:xfrm>
            <a:off x="829349" y="1131303"/>
            <a:ext cx="5272308" cy="4070960"/>
          </a:xfrm>
          <a:prstGeom prst="rect">
            <a:avLst/>
          </a:prstGeom>
          <a:gradFill>
            <a:gsLst>
              <a:gs pos="60000">
                <a:schemeClr val="bg1">
                  <a:alpha val="85000"/>
                </a:schemeClr>
              </a:gs>
              <a:gs pos="100000">
                <a:srgbClr val="B7C7D0"/>
              </a:gs>
            </a:gsLst>
            <a:lin ang="2160000" scaled="0"/>
          </a:gradFill>
        </p:spPr>
        <p:txBody>
          <a:bodyPr lIns="228600" tIns="228600" rIns="228600" bIns="228600" anchor="ctr" anchorCtr="0"/>
          <a:lstStyle>
            <a:lvl1pPr marL="0" indent="0" algn="ctr">
              <a:spcBef>
                <a:spcPts val="882"/>
              </a:spcBef>
              <a:buFontTx/>
              <a:buNone/>
              <a:defRPr sz="3530" b="1" baseline="0">
                <a:solidFill>
                  <a:schemeClr val="tx1"/>
                </a:solidFill>
              </a:defRPr>
            </a:lvl1pPr>
            <a:lvl2pPr marL="0" indent="0" algn="ctr">
              <a:spcBef>
                <a:spcPts val="441"/>
              </a:spcBef>
              <a:buClr>
                <a:schemeClr val="bg1"/>
              </a:buClr>
              <a:buFontTx/>
              <a:buNone/>
              <a:defRPr sz="2118">
                <a:solidFill>
                  <a:schemeClr val="accent1"/>
                </a:solidFill>
              </a:defRPr>
            </a:lvl2pPr>
            <a:lvl3pPr marL="0" indent="0" algn="ctr">
              <a:spcBef>
                <a:spcPts val="441"/>
              </a:spcBef>
              <a:buNone/>
              <a:defRPr sz="2118">
                <a:solidFill>
                  <a:schemeClr val="accent1"/>
                </a:solidFill>
              </a:defRPr>
            </a:lvl3pPr>
            <a:lvl4pPr marL="0" indent="0" algn="ctr">
              <a:spcBef>
                <a:spcPts val="441"/>
              </a:spcBef>
              <a:buNone/>
              <a:defRPr sz="2118">
                <a:solidFill>
                  <a:schemeClr val="accent1"/>
                </a:solidFill>
              </a:defRPr>
            </a:lvl4pPr>
            <a:lvl5pPr marL="0" indent="0" algn="ctr">
              <a:spcBef>
                <a:spcPts val="441"/>
              </a:spcBef>
              <a:buClr>
                <a:schemeClr val="bg1"/>
              </a:buClr>
              <a:buNone/>
              <a:defRPr sz="2118">
                <a:solidFill>
                  <a:schemeClr val="accent1"/>
                </a:solidFill>
              </a:defRPr>
            </a:lvl5pPr>
            <a:lvl6pPr marL="0" indent="0" algn="ctr">
              <a:spcBef>
                <a:spcPts val="441"/>
              </a:spcBef>
              <a:buClr>
                <a:schemeClr val="bg1"/>
              </a:buClr>
              <a:buNone/>
              <a:defRPr sz="2118">
                <a:solidFill>
                  <a:schemeClr val="accent1"/>
                </a:solidFill>
              </a:defRPr>
            </a:lvl6pPr>
            <a:lvl7pPr marL="0" indent="0" algn="ctr">
              <a:spcBef>
                <a:spcPts val="441"/>
              </a:spcBef>
              <a:buClr>
                <a:schemeClr val="bg1"/>
              </a:buClr>
              <a:buNone/>
              <a:defRPr sz="2118">
                <a:solidFill>
                  <a:schemeClr val="accent1"/>
                </a:solidFill>
              </a:defRPr>
            </a:lvl7pPr>
            <a:lvl8pPr marL="0" indent="0" algn="ctr">
              <a:spcBef>
                <a:spcPts val="441"/>
              </a:spcBef>
              <a:buClr>
                <a:schemeClr val="bg1"/>
              </a:buClr>
              <a:buNone/>
              <a:defRPr sz="2118">
                <a:solidFill>
                  <a:schemeClr val="accent1"/>
                </a:solidFill>
              </a:defRPr>
            </a:lvl8pPr>
            <a:lvl9pPr marL="0" indent="0" algn="ctr">
              <a:spcBef>
                <a:spcPts val="441"/>
              </a:spcBef>
              <a:buClr>
                <a:schemeClr val="bg1"/>
              </a:buClr>
              <a:buNone/>
              <a:defRPr sz="2118">
                <a:solidFill>
                  <a:schemeClr val="accent1"/>
                </a:solidFill>
              </a:defRPr>
            </a:lvl9pPr>
          </a:lstStyle>
          <a:p>
            <a:pPr lvl="0"/>
            <a:r>
              <a:rPr lang="en-US" dirty="0"/>
              <a:t>Section Divider</a:t>
            </a:r>
            <a:br>
              <a:rPr lang="en-US" dirty="0"/>
            </a:br>
            <a:r>
              <a:rPr lang="en-US" dirty="0"/>
              <a:t>Title 40 pt.</a:t>
            </a:r>
          </a:p>
          <a:p>
            <a:pPr lvl="1"/>
            <a:r>
              <a:rPr lang="en-US" dirty="0"/>
              <a:t>Click “Increase List Level” </a:t>
            </a:r>
            <a:br>
              <a:rPr lang="en-US" dirty="0"/>
            </a:br>
            <a:r>
              <a:rPr lang="en-US" dirty="0"/>
              <a:t>to produce this style </a:t>
            </a:r>
            <a:br>
              <a:rPr lang="en-US" dirty="0"/>
            </a:br>
            <a:r>
              <a:rPr lang="en-US" dirty="0"/>
              <a:t>subhead 24 pt.</a:t>
            </a:r>
          </a:p>
        </p:txBody>
      </p:sp>
      <p:sp>
        <p:nvSpPr>
          <p:cNvPr id="10" name="Text Placeholder 4"/>
          <p:cNvSpPr>
            <a:spLocks noGrp="1"/>
          </p:cNvSpPr>
          <p:nvPr>
            <p:ph type="body" sz="quarter" idx="13" hasCustomPrompt="1"/>
          </p:nvPr>
        </p:nvSpPr>
        <p:spPr>
          <a:xfrm>
            <a:off x="6101658" y="0"/>
            <a:ext cx="5259070" cy="6333565"/>
          </a:xfrm>
          <a:prstGeom prst="rect">
            <a:avLst/>
          </a:prstGeom>
          <a:gradFill>
            <a:gsLst>
              <a:gs pos="15000">
                <a:schemeClr val="bg2">
                  <a:alpha val="85000"/>
                </a:schemeClr>
              </a:gs>
              <a:gs pos="85000">
                <a:srgbClr val="213542">
                  <a:alpha val="85000"/>
                </a:srgbClr>
              </a:gs>
            </a:gsLst>
            <a:lin ang="2160000" scaled="0"/>
          </a:gradFill>
        </p:spPr>
        <p:txBody>
          <a:bodyPr lIns="685800" tIns="0" rIns="685800" bIns="228600" anchor="ctr" anchorCtr="0">
            <a:noAutofit/>
          </a:bodyPr>
          <a:lstStyle>
            <a:lvl1pPr marL="299773" indent="-299773">
              <a:lnSpc>
                <a:spcPct val="100000"/>
              </a:lnSpc>
              <a:spcBef>
                <a:spcPts val="882"/>
              </a:spcBef>
              <a:spcAft>
                <a:spcPts val="0"/>
              </a:spcAft>
              <a:buClrTx/>
              <a:buSzPct val="100000"/>
              <a:buFont typeface="+mj-lt"/>
              <a:buAutoNum type="arabicPeriod"/>
              <a:defRPr sz="2118">
                <a:solidFill>
                  <a:schemeClr val="bg1"/>
                </a:solidFill>
              </a:defRPr>
            </a:lvl1pPr>
            <a:lvl2pPr marL="602348" indent="-302575">
              <a:spcAft>
                <a:spcPts val="529"/>
              </a:spcAft>
              <a:buClr>
                <a:schemeClr val="accent1"/>
              </a:buClr>
              <a:buSzPct val="100000"/>
              <a:buFont typeface="Arial" panose="020B0604020202020204" pitchFamily="34" charset="0"/>
              <a:buChar char="‒"/>
              <a:defRPr sz="1765" baseline="0">
                <a:solidFill>
                  <a:schemeClr val="bg1"/>
                </a:solidFill>
              </a:defRPr>
            </a:lvl2pPr>
            <a:lvl3pPr marL="659775" indent="-252146">
              <a:spcBef>
                <a:spcPts val="0"/>
              </a:spcBef>
              <a:spcAft>
                <a:spcPts val="265"/>
              </a:spcAft>
              <a:buClr>
                <a:schemeClr val="accent1"/>
              </a:buClr>
              <a:buSzPct val="100000"/>
              <a:buFont typeface="Arial" panose="020B0604020202020204" pitchFamily="34" charset="0"/>
              <a:buChar char="‒"/>
              <a:defRPr sz="1588">
                <a:solidFill>
                  <a:schemeClr val="bg1"/>
                </a:solidFill>
              </a:defRPr>
            </a:lvl3pPr>
            <a:lvl4pPr marL="855883" indent="-252146">
              <a:spcAft>
                <a:spcPts val="265"/>
              </a:spcAft>
              <a:buClr>
                <a:schemeClr val="accent1"/>
              </a:buClr>
              <a:buSzPct val="100000"/>
              <a:buFont typeface="Arial" panose="020B0604020202020204" pitchFamily="34" charset="0"/>
              <a:buChar char="‒"/>
              <a:defRPr sz="1412">
                <a:solidFill>
                  <a:schemeClr val="tx1"/>
                </a:solidFill>
              </a:defRPr>
            </a:lvl4pPr>
            <a:lvl5pPr marL="1058995" indent="-252142">
              <a:spcAft>
                <a:spcPts val="265"/>
              </a:spcAft>
              <a:buClr>
                <a:schemeClr val="accent1"/>
              </a:buClr>
              <a:buSzPct val="100000"/>
              <a:buFont typeface="Arial" panose="020B0604020202020204" pitchFamily="34" charset="0"/>
              <a:buChar char="–"/>
              <a:tabLst/>
              <a:defRPr sz="1235">
                <a:solidFill>
                  <a:schemeClr val="tx1"/>
                </a:solidFill>
              </a:defRPr>
            </a:lvl5pPr>
            <a:lvl6pPr marL="1214481" indent="-201714">
              <a:spcAft>
                <a:spcPts val="265"/>
              </a:spcAft>
              <a:buClr>
                <a:schemeClr val="accent1"/>
              </a:buClr>
              <a:buFont typeface="Arial" panose="020B0604020202020204" pitchFamily="34" charset="0"/>
              <a:buChar char="–"/>
              <a:defRPr sz="1235">
                <a:solidFill>
                  <a:schemeClr val="tx1"/>
                </a:solidFill>
              </a:defRPr>
            </a:lvl6pPr>
            <a:lvl7pPr marL="1410591" indent="-201714">
              <a:spcAft>
                <a:spcPts val="265"/>
              </a:spcAft>
              <a:buClr>
                <a:schemeClr val="accent1"/>
              </a:buClr>
              <a:buFont typeface="Arial" panose="020B0604020202020204" pitchFamily="34" charset="0"/>
              <a:buChar char="–"/>
              <a:defRPr sz="1235" baseline="0">
                <a:solidFill>
                  <a:schemeClr val="tx1"/>
                </a:solidFill>
              </a:defRPr>
            </a:lvl7pPr>
            <a:lvl8pPr marL="1613705" indent="-201714">
              <a:spcAft>
                <a:spcPts val="265"/>
              </a:spcAft>
              <a:buClr>
                <a:schemeClr val="accent1"/>
              </a:buClr>
              <a:buFont typeface="Arial" panose="020B0604020202020204" pitchFamily="34" charset="0"/>
              <a:buChar char="–"/>
              <a:defRPr sz="1235" baseline="0">
                <a:solidFill>
                  <a:schemeClr val="tx1"/>
                </a:solidFill>
              </a:defRPr>
            </a:lvl8pPr>
            <a:lvl9pPr marL="1816819" indent="-201714">
              <a:spcAft>
                <a:spcPts val="265"/>
              </a:spcAft>
              <a:buClr>
                <a:schemeClr val="accent1"/>
              </a:buClr>
              <a:buFont typeface="Arial" panose="020B0604020202020204" pitchFamily="34" charset="0"/>
              <a:buChar char="–"/>
              <a:defRPr sz="1235">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255104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Divider Slides: Photo Cool Gray/Dark Gray">
    <p:spTree>
      <p:nvGrpSpPr>
        <p:cNvPr id="1" name=""/>
        <p:cNvGrpSpPr/>
        <p:nvPr/>
      </p:nvGrpSpPr>
      <p:grpSpPr>
        <a:xfrm>
          <a:off x="0" y="0"/>
          <a:ext cx="0" cy="0"/>
          <a:chOff x="0" y="0"/>
          <a:chExt cx="0" cy="0"/>
        </a:xfrm>
      </p:grpSpPr>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0" name="Text Placeholder 11"/>
          <p:cNvSpPr>
            <a:spLocks noGrp="1"/>
          </p:cNvSpPr>
          <p:nvPr>
            <p:ph type="body" sz="quarter" idx="10" hasCustomPrompt="1"/>
          </p:nvPr>
        </p:nvSpPr>
        <p:spPr>
          <a:xfrm>
            <a:off x="829349" y="1131303"/>
            <a:ext cx="5272308" cy="4070960"/>
          </a:xfrm>
          <a:prstGeom prst="rect">
            <a:avLst/>
          </a:prstGeom>
          <a:gradFill>
            <a:gsLst>
              <a:gs pos="15000">
                <a:schemeClr val="tx2">
                  <a:alpha val="85000"/>
                </a:schemeClr>
              </a:gs>
              <a:gs pos="85000">
                <a:srgbClr val="47606C">
                  <a:alpha val="84706"/>
                </a:srgbClr>
              </a:gs>
            </a:gsLst>
            <a:lin ang="2160000" scaled="0"/>
          </a:gradFill>
        </p:spPr>
        <p:txBody>
          <a:bodyPr lIns="228600" tIns="228600" rIns="228600" bIns="228600" anchor="ctr" anchorCtr="0"/>
          <a:lstStyle>
            <a:lvl1pPr marL="0" indent="0" algn="ctr">
              <a:spcBef>
                <a:spcPts val="882"/>
              </a:spcBef>
              <a:buFontTx/>
              <a:buNone/>
              <a:defRPr sz="3530" b="1" baseline="0">
                <a:solidFill>
                  <a:schemeClr val="bg1"/>
                </a:solidFill>
              </a:defRPr>
            </a:lvl1pPr>
            <a:lvl2pPr marL="0" indent="0" algn="ctr">
              <a:spcBef>
                <a:spcPts val="441"/>
              </a:spcBef>
              <a:buClr>
                <a:schemeClr val="bg1"/>
              </a:buClr>
              <a:buFontTx/>
              <a:buNone/>
              <a:defRPr sz="2118">
                <a:solidFill>
                  <a:schemeClr val="accent5"/>
                </a:solidFill>
              </a:defRPr>
            </a:lvl2pPr>
            <a:lvl3pPr marL="0" indent="0" algn="ctr">
              <a:spcBef>
                <a:spcPts val="441"/>
              </a:spcBef>
              <a:buNone/>
              <a:defRPr sz="2118">
                <a:solidFill>
                  <a:schemeClr val="accent5"/>
                </a:solidFill>
              </a:defRPr>
            </a:lvl3pPr>
            <a:lvl4pPr marL="0" indent="0" algn="ctr">
              <a:spcBef>
                <a:spcPts val="441"/>
              </a:spcBef>
              <a:buNone/>
              <a:defRPr sz="2118">
                <a:solidFill>
                  <a:schemeClr val="accent5"/>
                </a:solidFill>
              </a:defRPr>
            </a:lvl4pPr>
            <a:lvl5pPr marL="0" indent="0" algn="ctr">
              <a:spcBef>
                <a:spcPts val="441"/>
              </a:spcBef>
              <a:buClr>
                <a:schemeClr val="bg1"/>
              </a:buClr>
              <a:buNone/>
              <a:defRPr sz="2118">
                <a:solidFill>
                  <a:schemeClr val="accent5"/>
                </a:solidFill>
              </a:defRPr>
            </a:lvl5pPr>
            <a:lvl6pPr marL="0" indent="0" algn="ctr">
              <a:spcBef>
                <a:spcPts val="441"/>
              </a:spcBef>
              <a:buClr>
                <a:schemeClr val="bg1"/>
              </a:buClr>
              <a:buNone/>
              <a:defRPr sz="2118">
                <a:solidFill>
                  <a:schemeClr val="accent5"/>
                </a:solidFill>
              </a:defRPr>
            </a:lvl6pPr>
            <a:lvl7pPr marL="0" indent="0" algn="ctr">
              <a:spcBef>
                <a:spcPts val="441"/>
              </a:spcBef>
              <a:buClr>
                <a:schemeClr val="bg1"/>
              </a:buClr>
              <a:buNone/>
              <a:defRPr sz="2118">
                <a:solidFill>
                  <a:schemeClr val="accent5"/>
                </a:solidFill>
              </a:defRPr>
            </a:lvl7pPr>
            <a:lvl8pPr marL="0" indent="0" algn="ctr">
              <a:spcBef>
                <a:spcPts val="441"/>
              </a:spcBef>
              <a:buClr>
                <a:schemeClr val="bg1"/>
              </a:buClr>
              <a:buNone/>
              <a:defRPr sz="2118">
                <a:solidFill>
                  <a:schemeClr val="accent5"/>
                </a:solidFill>
              </a:defRPr>
            </a:lvl8pPr>
            <a:lvl9pPr marL="0" indent="0" algn="ctr">
              <a:spcBef>
                <a:spcPts val="441"/>
              </a:spcBef>
              <a:buClr>
                <a:schemeClr val="bg1"/>
              </a:buClr>
              <a:buNone/>
              <a:defRPr sz="2118">
                <a:solidFill>
                  <a:schemeClr val="accent5"/>
                </a:solidFill>
              </a:defRPr>
            </a:lvl9pPr>
          </a:lstStyle>
          <a:p>
            <a:pPr lvl="0"/>
            <a:r>
              <a:rPr lang="en-US" dirty="0"/>
              <a:t>Section Divider</a:t>
            </a:r>
            <a:br>
              <a:rPr lang="en-US" dirty="0"/>
            </a:br>
            <a:r>
              <a:rPr lang="en-US" dirty="0"/>
              <a:t>Title 40 pt.</a:t>
            </a:r>
          </a:p>
          <a:p>
            <a:pPr lvl="1"/>
            <a:r>
              <a:rPr lang="en-US" dirty="0"/>
              <a:t>Click “Increase List Level” </a:t>
            </a:r>
            <a:br>
              <a:rPr lang="en-US" dirty="0"/>
            </a:br>
            <a:r>
              <a:rPr lang="en-US" dirty="0"/>
              <a:t>to produce this style </a:t>
            </a:r>
            <a:br>
              <a:rPr lang="en-US" dirty="0"/>
            </a:br>
            <a:r>
              <a:rPr lang="en-US" dirty="0"/>
              <a:t>subhead 24 </a:t>
            </a:r>
            <a:r>
              <a:rPr lang="en-US"/>
              <a:t>pt.</a:t>
            </a:r>
          </a:p>
        </p:txBody>
      </p:sp>
      <p:sp>
        <p:nvSpPr>
          <p:cNvPr id="6" name="Text Placeholder 4"/>
          <p:cNvSpPr>
            <a:spLocks noGrp="1"/>
          </p:cNvSpPr>
          <p:nvPr>
            <p:ph type="body" sz="quarter" idx="13" hasCustomPrompt="1"/>
          </p:nvPr>
        </p:nvSpPr>
        <p:spPr>
          <a:xfrm>
            <a:off x="6101658" y="0"/>
            <a:ext cx="5259070" cy="6333565"/>
          </a:xfrm>
          <a:prstGeom prst="rect">
            <a:avLst/>
          </a:prstGeom>
          <a:gradFill>
            <a:gsLst>
              <a:gs pos="15000">
                <a:schemeClr val="bg2">
                  <a:alpha val="85000"/>
                </a:schemeClr>
              </a:gs>
              <a:gs pos="85000">
                <a:srgbClr val="213542">
                  <a:alpha val="85000"/>
                </a:srgbClr>
              </a:gs>
            </a:gsLst>
            <a:lin ang="2160000" scaled="0"/>
          </a:gradFill>
        </p:spPr>
        <p:txBody>
          <a:bodyPr lIns="685800" tIns="0" rIns="685800" bIns="228600" anchor="ctr" anchorCtr="0">
            <a:noAutofit/>
          </a:bodyPr>
          <a:lstStyle>
            <a:lvl1pPr marL="299773" indent="-299773">
              <a:lnSpc>
                <a:spcPct val="100000"/>
              </a:lnSpc>
              <a:spcBef>
                <a:spcPts val="882"/>
              </a:spcBef>
              <a:spcAft>
                <a:spcPts val="0"/>
              </a:spcAft>
              <a:buClrTx/>
              <a:buSzPct val="100000"/>
              <a:buFont typeface="+mj-lt"/>
              <a:buAutoNum type="arabicPeriod"/>
              <a:defRPr sz="2118">
                <a:solidFill>
                  <a:schemeClr val="bg1"/>
                </a:solidFill>
              </a:defRPr>
            </a:lvl1pPr>
            <a:lvl2pPr marL="602348" indent="-302575">
              <a:spcAft>
                <a:spcPts val="529"/>
              </a:spcAft>
              <a:buClr>
                <a:schemeClr val="accent1"/>
              </a:buClr>
              <a:buSzPct val="100000"/>
              <a:buFont typeface="Arial" panose="020B0604020202020204" pitchFamily="34" charset="0"/>
              <a:buChar char="‒"/>
              <a:defRPr sz="1765" baseline="0">
                <a:solidFill>
                  <a:schemeClr val="bg1"/>
                </a:solidFill>
              </a:defRPr>
            </a:lvl2pPr>
            <a:lvl3pPr marL="659775" indent="-252146">
              <a:spcBef>
                <a:spcPts val="0"/>
              </a:spcBef>
              <a:spcAft>
                <a:spcPts val="265"/>
              </a:spcAft>
              <a:buClr>
                <a:schemeClr val="accent1"/>
              </a:buClr>
              <a:buSzPct val="100000"/>
              <a:buFont typeface="Arial" panose="020B0604020202020204" pitchFamily="34" charset="0"/>
              <a:buChar char="‒"/>
              <a:defRPr sz="1588">
                <a:solidFill>
                  <a:schemeClr val="bg1"/>
                </a:solidFill>
              </a:defRPr>
            </a:lvl3pPr>
            <a:lvl4pPr marL="855883" indent="-252146">
              <a:spcAft>
                <a:spcPts val="265"/>
              </a:spcAft>
              <a:buClr>
                <a:schemeClr val="accent1"/>
              </a:buClr>
              <a:buSzPct val="100000"/>
              <a:buFont typeface="Arial" panose="020B0604020202020204" pitchFamily="34" charset="0"/>
              <a:buChar char="‒"/>
              <a:defRPr sz="1412">
                <a:solidFill>
                  <a:schemeClr val="tx1"/>
                </a:solidFill>
              </a:defRPr>
            </a:lvl4pPr>
            <a:lvl5pPr marL="1058995" indent="-252142">
              <a:spcAft>
                <a:spcPts val="265"/>
              </a:spcAft>
              <a:buClr>
                <a:schemeClr val="accent1"/>
              </a:buClr>
              <a:buSzPct val="100000"/>
              <a:buFont typeface="Arial" panose="020B0604020202020204" pitchFamily="34" charset="0"/>
              <a:buChar char="–"/>
              <a:tabLst/>
              <a:defRPr sz="1235">
                <a:solidFill>
                  <a:schemeClr val="tx1"/>
                </a:solidFill>
              </a:defRPr>
            </a:lvl5pPr>
            <a:lvl6pPr marL="1214481" indent="-201714">
              <a:spcAft>
                <a:spcPts val="265"/>
              </a:spcAft>
              <a:buClr>
                <a:schemeClr val="accent1"/>
              </a:buClr>
              <a:buFont typeface="Arial" panose="020B0604020202020204" pitchFamily="34" charset="0"/>
              <a:buChar char="–"/>
              <a:defRPr sz="1235">
                <a:solidFill>
                  <a:schemeClr val="tx1"/>
                </a:solidFill>
              </a:defRPr>
            </a:lvl6pPr>
            <a:lvl7pPr marL="1410591" indent="-201714">
              <a:spcAft>
                <a:spcPts val="265"/>
              </a:spcAft>
              <a:buClr>
                <a:schemeClr val="accent1"/>
              </a:buClr>
              <a:buFont typeface="Arial" panose="020B0604020202020204" pitchFamily="34" charset="0"/>
              <a:buChar char="–"/>
              <a:defRPr sz="1235" baseline="0">
                <a:solidFill>
                  <a:schemeClr val="tx1"/>
                </a:solidFill>
              </a:defRPr>
            </a:lvl7pPr>
            <a:lvl8pPr marL="1613705" indent="-201714">
              <a:spcAft>
                <a:spcPts val="265"/>
              </a:spcAft>
              <a:buClr>
                <a:schemeClr val="accent1"/>
              </a:buClr>
              <a:buFont typeface="Arial" panose="020B0604020202020204" pitchFamily="34" charset="0"/>
              <a:buChar char="–"/>
              <a:defRPr sz="1235" baseline="0">
                <a:solidFill>
                  <a:schemeClr val="tx1"/>
                </a:solidFill>
              </a:defRPr>
            </a:lvl8pPr>
            <a:lvl9pPr marL="1816819" indent="-201714">
              <a:spcAft>
                <a:spcPts val="265"/>
              </a:spcAft>
              <a:buClr>
                <a:schemeClr val="accent1"/>
              </a:buClr>
              <a:buFont typeface="Arial" panose="020B0604020202020204" pitchFamily="34" charset="0"/>
              <a:buChar char="–"/>
              <a:defRPr sz="1235">
                <a:solidFill>
                  <a:schemeClr val="tx1"/>
                </a:solidFill>
              </a:defRPr>
            </a:lvl9pPr>
          </a:lstStyle>
          <a:p>
            <a:pPr lvl="0"/>
            <a:r>
              <a:rPr lang="en-US"/>
              <a:t>Section Title</a:t>
            </a:r>
          </a:p>
          <a:p>
            <a:pPr lvl="1"/>
            <a:r>
              <a:rPr lang="en-US"/>
              <a:t>Level 2</a:t>
            </a:r>
          </a:p>
          <a:p>
            <a:pPr lvl="2"/>
            <a:r>
              <a:rPr lang="en-US"/>
              <a:t>Level 3</a:t>
            </a:r>
          </a:p>
          <a:p>
            <a:pPr lvl="0"/>
            <a:r>
              <a:rPr lang="en-US"/>
              <a:t>Section Title</a:t>
            </a:r>
          </a:p>
          <a:p>
            <a:pPr lvl="1"/>
            <a:r>
              <a:rPr lang="en-US"/>
              <a:t>Level 2</a:t>
            </a:r>
          </a:p>
          <a:p>
            <a:pPr lvl="2"/>
            <a:r>
              <a:rPr lang="en-US"/>
              <a:t>Level 3</a:t>
            </a:r>
          </a:p>
        </p:txBody>
      </p:sp>
    </p:spTree>
    <p:extLst>
      <p:ext uri="{BB962C8B-B14F-4D97-AF65-F5344CB8AC3E}">
        <p14:creationId xmlns:p14="http://schemas.microsoft.com/office/powerpoint/2010/main" val="292258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ver: Photo BG 50% Trans Green">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846427-1C1A-4E80-8C4F-5F7D5AE2B20A}"/>
              </a:ext>
            </a:extLst>
          </p:cNvPr>
          <p:cNvSpPr txBox="1"/>
          <p:nvPr userDrawn="1"/>
        </p:nvSpPr>
        <p:spPr>
          <a:xfrm>
            <a:off x="0" y="6263640"/>
            <a:ext cx="4925085" cy="594360"/>
          </a:xfrm>
          <a:prstGeom prst="rect">
            <a:avLst/>
          </a:prstGeom>
          <a:noFill/>
        </p:spPr>
        <p:txBody>
          <a:bodyPr lIns="685799" tIns="0" rIns="0" bIns="0" anchor="ctr"/>
          <a:lstStyle/>
          <a:p>
            <a:pPr eaLnBrk="1" fontAlgn="auto" hangingPunct="1">
              <a:spcBef>
                <a:spcPts val="0"/>
              </a:spcBef>
              <a:spcAft>
                <a:spcPts val="0"/>
              </a:spcAft>
              <a:defRPr/>
            </a:pPr>
            <a:r>
              <a:rPr lang="en-US" sz="800" dirty="0">
                <a:solidFill>
                  <a:schemeClr val="bg1">
                    <a:alpha val="40000"/>
                  </a:schemeClr>
                </a:solidFill>
                <a:latin typeface="+mn-lt"/>
              </a:rPr>
              <a:t>© 2021 Faegre Drinker Biddle &amp; Reath LLP. All Rights Reserved. Privileged &amp; Confidential.</a:t>
            </a:r>
          </a:p>
        </p:txBody>
      </p:sp>
      <p:sp>
        <p:nvSpPr>
          <p:cNvPr id="5" name="Text Placeholder 5"/>
          <p:cNvSpPr>
            <a:spLocks noGrp="1"/>
          </p:cNvSpPr>
          <p:nvPr>
            <p:ph type="body" sz="quarter" idx="11"/>
          </p:nvPr>
        </p:nvSpPr>
        <p:spPr>
          <a:xfrm>
            <a:off x="0" y="2733116"/>
            <a:ext cx="12192000" cy="3040667"/>
          </a:xfrm>
          <a:prstGeom prst="rect">
            <a:avLst/>
          </a:prstGeom>
        </p:spPr>
        <p:txBody>
          <a:bodyPr lIns="685800" tIns="0" rIns="685800" bIns="0" anchor="t" anchorCtr="0">
            <a:noAutofit/>
          </a:bodyPr>
          <a:lstStyle>
            <a:lvl1pPr marL="0" indent="0">
              <a:lnSpc>
                <a:spcPts val="5399"/>
              </a:lnSpc>
              <a:spcBef>
                <a:spcPts val="0"/>
              </a:spcBef>
              <a:buNone/>
              <a:defRPr sz="5399" b="1" baseline="0">
                <a:solidFill>
                  <a:schemeClr val="bg1"/>
                </a:solidFill>
              </a:defRPr>
            </a:lvl1pPr>
            <a:lvl2pPr marL="0" indent="0">
              <a:lnSpc>
                <a:spcPts val="3200"/>
              </a:lnSpc>
              <a:spcBef>
                <a:spcPts val="900"/>
              </a:spcBef>
              <a:buNone/>
              <a:defRPr sz="2800" b="0" i="0">
                <a:solidFill>
                  <a:schemeClr val="accent3"/>
                </a:solidFill>
              </a:defRPr>
            </a:lvl2pPr>
            <a:lvl3pPr marL="0" indent="0">
              <a:lnSpc>
                <a:spcPts val="3200"/>
              </a:lnSpc>
              <a:spcBef>
                <a:spcPts val="900"/>
              </a:spcBef>
              <a:buFont typeface="Arial" panose="020B0604020202020204" pitchFamily="34" charset="0"/>
              <a:buNone/>
              <a:defRPr sz="2800" b="0">
                <a:solidFill>
                  <a:schemeClr val="accent3"/>
                </a:solidFill>
              </a:defRPr>
            </a:lvl3pPr>
            <a:lvl4pPr marL="0" indent="0">
              <a:lnSpc>
                <a:spcPts val="3200"/>
              </a:lnSpc>
              <a:spcBef>
                <a:spcPts val="900"/>
              </a:spcBef>
              <a:buFont typeface="Arial" panose="020B0604020202020204" pitchFamily="34" charset="0"/>
              <a:buNone/>
              <a:defRPr sz="2800" b="0">
                <a:solidFill>
                  <a:schemeClr val="accent3"/>
                </a:solidFill>
              </a:defRPr>
            </a:lvl4pPr>
            <a:lvl5pPr marL="0" indent="0">
              <a:lnSpc>
                <a:spcPts val="3200"/>
              </a:lnSpc>
              <a:spcBef>
                <a:spcPts val="900"/>
              </a:spcBef>
              <a:buFont typeface="Arial" panose="020B0604020202020204" pitchFamily="34" charset="0"/>
              <a:buNone/>
              <a:defRPr sz="2800" b="0">
                <a:solidFill>
                  <a:schemeClr val="accent3"/>
                </a:solidFill>
              </a:defRPr>
            </a:lvl5pPr>
            <a:lvl6pPr marL="0" indent="0">
              <a:lnSpc>
                <a:spcPts val="3200"/>
              </a:lnSpc>
              <a:spcBef>
                <a:spcPts val="900"/>
              </a:spcBef>
              <a:buNone/>
              <a:defRPr sz="2800" b="0">
                <a:solidFill>
                  <a:schemeClr val="accent3"/>
                </a:solidFill>
              </a:defRPr>
            </a:lvl6pPr>
            <a:lvl7pPr marL="0" indent="0">
              <a:lnSpc>
                <a:spcPts val="3200"/>
              </a:lnSpc>
              <a:spcBef>
                <a:spcPts val="900"/>
              </a:spcBef>
              <a:buNone/>
              <a:defRPr sz="2800" b="0">
                <a:solidFill>
                  <a:schemeClr val="accent3"/>
                </a:solidFill>
              </a:defRPr>
            </a:lvl7pPr>
            <a:lvl8pPr marL="0" indent="0">
              <a:lnSpc>
                <a:spcPts val="3200"/>
              </a:lnSpc>
              <a:spcBef>
                <a:spcPts val="900"/>
              </a:spcBef>
              <a:buNone/>
              <a:defRPr sz="2800" b="0">
                <a:solidFill>
                  <a:schemeClr val="accent3"/>
                </a:solidFill>
              </a:defRPr>
            </a:lvl8pPr>
            <a:lvl9pPr marL="0" indent="0">
              <a:lnSpc>
                <a:spcPts val="3200"/>
              </a:lnSpc>
              <a:spcBef>
                <a:spcPts val="900"/>
              </a:spcBef>
              <a:buNone/>
              <a:defRPr sz="2800" b="0">
                <a:solidFill>
                  <a:schemeClr val="accent3"/>
                </a:solidFill>
              </a:defRPr>
            </a:lvl9pPr>
          </a:lstStyle>
          <a:p>
            <a:pPr lvl="0"/>
            <a:r>
              <a:rPr lang="en-US"/>
              <a:t>Edit Master text styles</a:t>
            </a:r>
          </a:p>
          <a:p>
            <a:pPr lvl="1"/>
            <a:r>
              <a:rPr lang="en-US"/>
              <a:t>Second level</a:t>
            </a:r>
          </a:p>
        </p:txBody>
      </p:sp>
      <p:sp>
        <p:nvSpPr>
          <p:cNvPr id="6" name="Text Placeholder 10"/>
          <p:cNvSpPr>
            <a:spLocks noGrp="1"/>
          </p:cNvSpPr>
          <p:nvPr>
            <p:ph type="body" sz="quarter" idx="13"/>
          </p:nvPr>
        </p:nvSpPr>
        <p:spPr>
          <a:xfrm>
            <a:off x="0" y="5789019"/>
            <a:ext cx="12192000" cy="383182"/>
          </a:xfrm>
          <a:prstGeom prst="rect">
            <a:avLst/>
          </a:prstGeom>
        </p:spPr>
        <p:txBody>
          <a:bodyPr wrap="square" lIns="685800" tIns="228600" rIns="685800" bIns="0" anchor="b" anchorCtr="0">
            <a:spAutoFit/>
          </a:bodyPr>
          <a:lstStyle>
            <a:lvl1pPr marL="0" indent="0">
              <a:buNone/>
              <a:defRPr sz="1100">
                <a:solidFill>
                  <a:schemeClr val="bg1"/>
                </a:solidFill>
              </a:defRPr>
            </a:lvl1pPr>
            <a:lvl2pPr marL="0" indent="0">
              <a:buNone/>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buNone/>
              <a:defRPr sz="1200">
                <a:solidFill>
                  <a:schemeClr val="bg1"/>
                </a:solidFill>
              </a:defRPr>
            </a:lvl5pPr>
          </a:lstStyle>
          <a:p>
            <a:pPr lvl="0"/>
            <a:r>
              <a:rPr lang="en-US"/>
              <a:t>Edit Master text styles</a:t>
            </a:r>
          </a:p>
        </p:txBody>
      </p:sp>
      <p:sp>
        <p:nvSpPr>
          <p:cNvPr id="7" name="Text Placeholder 3"/>
          <p:cNvSpPr>
            <a:spLocks noGrp="1"/>
          </p:cNvSpPr>
          <p:nvPr>
            <p:ph type="body" sz="quarter" idx="10"/>
          </p:nvPr>
        </p:nvSpPr>
        <p:spPr>
          <a:xfrm>
            <a:off x="0" y="2138053"/>
            <a:ext cx="12192000" cy="563231"/>
          </a:xfrm>
          <a:prstGeom prst="rect">
            <a:avLst/>
          </a:prstGeom>
        </p:spPr>
        <p:txBody>
          <a:bodyPr wrap="square" lIns="685800" tIns="0" rIns="685800" bIns="365760" anchor="b" anchorCtr="0">
            <a:spAutoFit/>
          </a:bodyPr>
          <a:lstStyle>
            <a:lvl1pPr marL="0" indent="0">
              <a:buNone/>
              <a:defRPr sz="1401">
                <a:solidFill>
                  <a:schemeClr val="accent3"/>
                </a:solidFill>
              </a:defRPr>
            </a:lvl1pPr>
            <a:lvl2pPr marL="0" indent="0">
              <a:buNone/>
              <a:defRPr sz="1400">
                <a:solidFill>
                  <a:schemeClr val="accent3"/>
                </a:solidFill>
              </a:defRPr>
            </a:lvl2pPr>
            <a:lvl3pPr marL="0" indent="0">
              <a:buNone/>
              <a:defRPr sz="1400">
                <a:solidFill>
                  <a:schemeClr val="accent3"/>
                </a:solidFill>
              </a:defRPr>
            </a:lvl3pPr>
            <a:lvl4pPr marL="0" indent="0">
              <a:buNone/>
              <a:defRPr sz="1400">
                <a:solidFill>
                  <a:schemeClr val="accent3"/>
                </a:solidFill>
              </a:defRPr>
            </a:lvl4pPr>
            <a:lvl5pPr marL="0" indent="0">
              <a:buNone/>
              <a:defRPr sz="1400">
                <a:solidFill>
                  <a:schemeClr val="accent3"/>
                </a:solidFill>
              </a:defRPr>
            </a:lvl5pPr>
            <a:lvl6pPr marL="0" indent="0">
              <a:buNone/>
              <a:defRPr sz="1400">
                <a:solidFill>
                  <a:schemeClr val="accent3"/>
                </a:solidFill>
              </a:defRPr>
            </a:lvl6pPr>
            <a:lvl7pPr marL="0" indent="0">
              <a:buNone/>
              <a:defRPr sz="1400">
                <a:solidFill>
                  <a:schemeClr val="accent3"/>
                </a:solidFill>
              </a:defRPr>
            </a:lvl7pPr>
            <a:lvl8pPr marL="0" indent="0">
              <a:buNone/>
              <a:defRPr sz="1400">
                <a:solidFill>
                  <a:schemeClr val="accent3"/>
                </a:solidFill>
              </a:defRPr>
            </a:lvl8pPr>
            <a:lvl9pPr marL="0" indent="0">
              <a:buNone/>
              <a:defRPr sz="1400">
                <a:solidFill>
                  <a:schemeClr val="accent3"/>
                </a:solidFill>
              </a:defRPr>
            </a:lvl9pPr>
          </a:lstStyle>
          <a:p>
            <a:pPr lvl="0"/>
            <a:r>
              <a:rPr lang="en-US"/>
              <a:t>Edit Master text styles</a:t>
            </a:r>
          </a:p>
        </p:txBody>
      </p:sp>
    </p:spTree>
    <p:extLst>
      <p:ext uri="{BB962C8B-B14F-4D97-AF65-F5344CB8AC3E}">
        <p14:creationId xmlns:p14="http://schemas.microsoft.com/office/powerpoint/2010/main" val="4046843430"/>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264792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235003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160000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829350" y="1373780"/>
            <a:ext cx="10531378" cy="4643779"/>
          </a:xfrm>
          <a:prstGeom prst="rect">
            <a:avLst/>
          </a:prstGeom>
        </p:spPr>
        <p:txBody>
          <a:bodyPr/>
          <a:lstStyle>
            <a:lvl1pPr marL="0" indent="0" algn="ctr">
              <a:lnSpc>
                <a:spcPts val="1588"/>
              </a:lnSpc>
              <a:spcBef>
                <a:spcPts val="0"/>
              </a:spcBef>
              <a:tabLst>
                <a:tab pos="373274" algn="l"/>
              </a:tabLst>
              <a:defRPr sz="1588">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Tree>
    <p:extLst>
      <p:ext uri="{BB962C8B-B14F-4D97-AF65-F5344CB8AC3E}">
        <p14:creationId xmlns:p14="http://schemas.microsoft.com/office/powerpoint/2010/main" val="364888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3292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dirty="0"/>
              <a:t>Slide Title 44 pt. Bold</a:t>
            </a:r>
          </a:p>
        </p:txBody>
      </p:sp>
      <p:sp>
        <p:nvSpPr>
          <p:cNvPr id="5" name="Text Placeholder 4"/>
          <p:cNvSpPr>
            <a:spLocks noGrp="1"/>
          </p:cNvSpPr>
          <p:nvPr>
            <p:ph type="body" sz="quarter" idx="10" hasCustomPrompt="1"/>
          </p:nvPr>
        </p:nvSpPr>
        <p:spPr>
          <a:xfrm>
            <a:off x="0" y="1373781"/>
            <a:ext cx="12192000" cy="4950973"/>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177571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1822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Defaul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dirty="0"/>
              <a:t>Slide Title 44 pt. Bold</a:t>
            </a:r>
          </a:p>
        </p:txBody>
      </p:sp>
      <p:sp>
        <p:nvSpPr>
          <p:cNvPr id="5" name="Text Placeholder 4"/>
          <p:cNvSpPr>
            <a:spLocks noGrp="1"/>
          </p:cNvSpPr>
          <p:nvPr>
            <p:ph type="body" sz="quarter" idx="10" hasCustomPrompt="1"/>
          </p:nvPr>
        </p:nvSpPr>
        <p:spPr>
          <a:xfrm>
            <a:off x="0" y="1373781"/>
            <a:ext cx="12192000" cy="4950973"/>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Tree>
    <p:extLst>
      <p:ext uri="{BB962C8B-B14F-4D97-AF65-F5344CB8AC3E}">
        <p14:creationId xmlns:p14="http://schemas.microsoft.com/office/powerpoint/2010/main" val="205748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Default 2 Columns">
    <p:spTree>
      <p:nvGrpSpPr>
        <p:cNvPr id="1" name=""/>
        <p:cNvGrpSpPr/>
        <p:nvPr/>
      </p:nvGrpSpPr>
      <p:grpSpPr>
        <a:xfrm>
          <a:off x="0" y="0"/>
          <a:ext cx="0" cy="0"/>
          <a:chOff x="0" y="0"/>
          <a:chExt cx="0" cy="0"/>
        </a:xfrm>
      </p:grpSpPr>
      <p:sp>
        <p:nvSpPr>
          <p:cNvPr id="8"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9"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
        <p:nvSpPr>
          <p:cNvPr id="10" name="Text Placeholder 4"/>
          <p:cNvSpPr>
            <a:spLocks noGrp="1"/>
          </p:cNvSpPr>
          <p:nvPr>
            <p:ph type="body" sz="quarter" idx="12" hasCustomPrompt="1"/>
          </p:nvPr>
        </p:nvSpPr>
        <p:spPr>
          <a:xfrm>
            <a:off x="0" y="1373781"/>
            <a:ext cx="6096000" cy="4950973"/>
          </a:xfrm>
          <a:prstGeom prst="rect">
            <a:avLst/>
          </a:prstGeom>
        </p:spPr>
        <p:txBody>
          <a:bodyPr lIns="685800" tIns="0" rIns="2286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Text Placeholder 4"/>
          <p:cNvSpPr>
            <a:spLocks noGrp="1"/>
          </p:cNvSpPr>
          <p:nvPr>
            <p:ph type="body" sz="quarter" idx="13" hasCustomPrompt="1"/>
          </p:nvPr>
        </p:nvSpPr>
        <p:spPr>
          <a:xfrm>
            <a:off x="6096000" y="1373781"/>
            <a:ext cx="6096000" cy="4950973"/>
          </a:xfrm>
          <a:prstGeom prst="rect">
            <a:avLst/>
          </a:prstGeom>
        </p:spPr>
        <p:txBody>
          <a:bodyPr lIns="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84941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Image/Chart/Other ">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829350" y="1373780"/>
            <a:ext cx="10531378" cy="4643779"/>
          </a:xfrm>
          <a:prstGeom prst="rect">
            <a:avLst/>
          </a:prstGeom>
        </p:spPr>
        <p:txBody>
          <a:bodyPr/>
          <a:lstStyle>
            <a:lvl1pPr marL="0" indent="0" algn="ctr">
              <a:lnSpc>
                <a:spcPts val="1588"/>
              </a:lnSpc>
              <a:spcBef>
                <a:spcPts val="0"/>
              </a:spcBef>
              <a:tabLst>
                <a:tab pos="373274" algn="l"/>
              </a:tabLst>
              <a:defRPr sz="1588">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Tree>
    <p:extLst>
      <p:ext uri="{BB962C8B-B14F-4D97-AF65-F5344CB8AC3E}">
        <p14:creationId xmlns:p14="http://schemas.microsoft.com/office/powerpoint/2010/main" val="393892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Image/Chart/Other Image Ribbon">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
            <a:ext cx="12192000" cy="914400"/>
          </a:xfrm>
          <a:prstGeom prst="rect">
            <a:avLst/>
          </a:prstGeom>
          <a:solidFill>
            <a:schemeClr val="bg2"/>
          </a:solidFill>
        </p:spPr>
        <p:txBody>
          <a:bodyPr tIns="137160"/>
          <a:lstStyle>
            <a:lvl1pPr marL="0" indent="0" algn="ctr">
              <a:lnSpc>
                <a:spcPts val="582"/>
              </a:lnSpc>
              <a:spcBef>
                <a:spcPts val="0"/>
              </a:spcBef>
              <a:defRPr sz="656" b="1" baseline="0">
                <a:solidFill>
                  <a:schemeClr val="bg1"/>
                </a:solidFill>
              </a:defRPr>
            </a:lvl1pPr>
          </a:lstStyle>
          <a:p>
            <a:r>
              <a:rPr lang="en-US" dirty="0"/>
              <a:t>Click icon below to insert an </a:t>
            </a:r>
            <a:r>
              <a:rPr lang="en-US"/>
              <a:t>image.</a:t>
            </a:r>
            <a:br>
              <a:rPr lang="en-US"/>
            </a:br>
            <a:r>
              <a:rPr lang="en-US"/>
              <a:t>↓</a:t>
            </a:r>
            <a:endParaRPr lang="en-US" dirty="0"/>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9" name="Content Placeholder 2"/>
          <p:cNvSpPr>
            <a:spLocks noGrp="1"/>
          </p:cNvSpPr>
          <p:nvPr>
            <p:ph sz="quarter" idx="12" hasCustomPrompt="1"/>
          </p:nvPr>
        </p:nvSpPr>
        <p:spPr>
          <a:xfrm>
            <a:off x="829350" y="1155720"/>
            <a:ext cx="10531378" cy="4861838"/>
          </a:xfrm>
          <a:prstGeom prst="rect">
            <a:avLst/>
          </a:prstGeom>
        </p:spPr>
        <p:txBody>
          <a:bodyPr/>
          <a:lstStyle>
            <a:lvl1pPr marL="0" indent="0" algn="ctr">
              <a:lnSpc>
                <a:spcPts val="1588"/>
              </a:lnSpc>
              <a:spcBef>
                <a:spcPts val="0"/>
              </a:spcBef>
              <a:tabLst>
                <a:tab pos="373274" algn="l"/>
              </a:tabLst>
              <a:defRPr sz="1588">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Tree>
    <p:extLst>
      <p:ext uri="{BB962C8B-B14F-4D97-AF65-F5344CB8AC3E}">
        <p14:creationId xmlns:p14="http://schemas.microsoft.com/office/powerpoint/2010/main" val="335375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Body Image Right">
    <p:spTree>
      <p:nvGrpSpPr>
        <p:cNvPr id="1" name=""/>
        <p:cNvGrpSpPr/>
        <p:nvPr/>
      </p:nvGrpSpPr>
      <p:grpSpPr>
        <a:xfrm>
          <a:off x="0" y="0"/>
          <a:ext cx="0" cy="0"/>
          <a:chOff x="0" y="0"/>
          <a:chExt cx="0" cy="0"/>
        </a:xfrm>
      </p:grpSpPr>
      <p:sp>
        <p:nvSpPr>
          <p:cNvPr id="3" name="Content Placeholder 2"/>
          <p:cNvSpPr>
            <a:spLocks noGrp="1"/>
          </p:cNvSpPr>
          <p:nvPr>
            <p:ph sz="quarter" idx="11" hasCustomPrompt="1"/>
          </p:nvPr>
        </p:nvSpPr>
        <p:spPr>
          <a:xfrm>
            <a:off x="6096001" y="1373781"/>
            <a:ext cx="5264727" cy="4643779"/>
          </a:xfrm>
          <a:prstGeom prst="rect">
            <a:avLst/>
          </a:prstGeom>
          <a:noFill/>
        </p:spPr>
        <p:txBody>
          <a:bodyPr/>
          <a:lstStyle>
            <a:lvl1pPr marL="0" indent="0" algn="ctr">
              <a:lnSpc>
                <a:spcPct val="90000"/>
              </a:lnSpc>
              <a:spcBef>
                <a:spcPts val="0"/>
              </a:spcBef>
              <a:tabLst/>
              <a:defRPr sz="1235" baseline="0">
                <a:solidFill>
                  <a:schemeClr val="accent1"/>
                </a:solidFill>
              </a:defRPr>
            </a:lvl1pPr>
          </a:lstStyle>
          <a:p>
            <a:pPr lvl="0"/>
            <a:br>
              <a:rPr lang="en-US" dirty="0"/>
            </a:br>
            <a:br>
              <a:rPr lang="en-US" dirty="0"/>
            </a:br>
            <a:br>
              <a:rPr lang="en-US" dirty="0"/>
            </a:br>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
        <p:nvSpPr>
          <p:cNvPr id="8" name="Text Placeholder 4"/>
          <p:cNvSpPr>
            <a:spLocks noGrp="1"/>
          </p:cNvSpPr>
          <p:nvPr>
            <p:ph type="body" sz="quarter" idx="12" hasCustomPrompt="1"/>
          </p:nvPr>
        </p:nvSpPr>
        <p:spPr>
          <a:xfrm>
            <a:off x="0" y="1373781"/>
            <a:ext cx="6096000" cy="4950973"/>
          </a:xfrm>
          <a:prstGeom prst="rect">
            <a:avLst/>
          </a:prstGeom>
        </p:spPr>
        <p:txBody>
          <a:bodyPr lIns="685800" tIns="0" rIns="2286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314314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Body Image Left">
    <p:spTree>
      <p:nvGrpSpPr>
        <p:cNvPr id="1" name=""/>
        <p:cNvGrpSpPr/>
        <p:nvPr/>
      </p:nvGrpSpPr>
      <p:grpSpPr>
        <a:xfrm>
          <a:off x="0" y="0"/>
          <a:ext cx="0" cy="0"/>
          <a:chOff x="0" y="0"/>
          <a:chExt cx="0" cy="0"/>
        </a:xfrm>
      </p:grpSpPr>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Content Placeholder 2"/>
          <p:cNvSpPr>
            <a:spLocks noGrp="1"/>
          </p:cNvSpPr>
          <p:nvPr>
            <p:ph sz="quarter" idx="11" hasCustomPrompt="1"/>
          </p:nvPr>
        </p:nvSpPr>
        <p:spPr>
          <a:xfrm>
            <a:off x="829349" y="1373781"/>
            <a:ext cx="5264727" cy="4643779"/>
          </a:xfrm>
          <a:prstGeom prst="rect">
            <a:avLst/>
          </a:prstGeom>
          <a:noFill/>
        </p:spPr>
        <p:txBody>
          <a:bodyPr/>
          <a:lstStyle>
            <a:lvl1pPr marL="0" indent="0" algn="ctr">
              <a:lnSpc>
                <a:spcPct val="90000"/>
              </a:lnSpc>
              <a:spcBef>
                <a:spcPts val="0"/>
              </a:spcBef>
              <a:tabLst/>
              <a:defRPr sz="1235" baseline="0">
                <a:solidFill>
                  <a:schemeClr val="accent1"/>
                </a:solidFill>
              </a:defRPr>
            </a:lvl1pPr>
          </a:lstStyle>
          <a:p>
            <a:pPr lvl="0"/>
            <a:br>
              <a:rPr lang="en-US" dirty="0"/>
            </a:br>
            <a:br>
              <a:rPr lang="en-US" dirty="0"/>
            </a:br>
            <a:br>
              <a:rPr lang="en-US" dirty="0"/>
            </a:br>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
        <p:nvSpPr>
          <p:cNvPr id="8"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
        <p:nvSpPr>
          <p:cNvPr id="9" name="Text Placeholder 4"/>
          <p:cNvSpPr>
            <a:spLocks noGrp="1"/>
          </p:cNvSpPr>
          <p:nvPr>
            <p:ph type="body" sz="quarter" idx="12" hasCustomPrompt="1"/>
          </p:nvPr>
        </p:nvSpPr>
        <p:spPr>
          <a:xfrm>
            <a:off x="6096000" y="1373781"/>
            <a:ext cx="6096000" cy="4950973"/>
          </a:xfrm>
          <a:prstGeom prst="rect">
            <a:avLst/>
          </a:prstGeom>
        </p:spPr>
        <p:txBody>
          <a:bodyPr lIns="2286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83319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E914CF-A8BC-4006-8C7E-24D1BD959680}"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2AA6F-6E9F-48BF-9CE2-EFAA31D5FDD5}" type="slidenum">
              <a:rPr lang="en-US" smtClean="0"/>
              <a:t>‹#›</a:t>
            </a:fld>
            <a:endParaRPr lang="en-US"/>
          </a:p>
        </p:txBody>
      </p:sp>
    </p:spTree>
    <p:extLst>
      <p:ext uri="{BB962C8B-B14F-4D97-AF65-F5344CB8AC3E}">
        <p14:creationId xmlns:p14="http://schemas.microsoft.com/office/powerpoint/2010/main" val="31733390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Green Callout">
    <p:spTree>
      <p:nvGrpSpPr>
        <p:cNvPr id="1" name=""/>
        <p:cNvGrpSpPr/>
        <p:nvPr/>
      </p:nvGrpSpPr>
      <p:grpSpPr>
        <a:xfrm>
          <a:off x="0" y="0"/>
          <a:ext cx="0" cy="0"/>
          <a:chOff x="0" y="0"/>
          <a:chExt cx="0" cy="0"/>
        </a:xfrm>
      </p:grpSpPr>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8" name="Text Placeholder 4"/>
          <p:cNvSpPr>
            <a:spLocks noGrp="1"/>
          </p:cNvSpPr>
          <p:nvPr>
            <p:ph type="body" sz="quarter" idx="11" hasCustomPrompt="1"/>
          </p:nvPr>
        </p:nvSpPr>
        <p:spPr>
          <a:xfrm>
            <a:off x="0" y="2649434"/>
            <a:ext cx="12192000" cy="3675319"/>
          </a:xfrm>
          <a:prstGeom prst="rect">
            <a:avLst/>
          </a:prstGeom>
        </p:spPr>
        <p:txBody>
          <a:bodyPr lIns="685800" tIns="45720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1765" baseline="0"/>
            </a:lvl1pPr>
            <a:lvl2pPr marL="249620" indent="-249620">
              <a:lnSpc>
                <a:spcPct val="100000"/>
              </a:lnSpc>
              <a:spcBef>
                <a:spcPts val="794"/>
              </a:spcBef>
              <a:buClr>
                <a:schemeClr val="accent1"/>
              </a:buClr>
              <a:buSzPct val="100000"/>
              <a:buFont typeface="Wingdings" panose="05000000000000000000" pitchFamily="2" charset="2"/>
              <a:buChar char="§"/>
              <a:defRPr sz="1765" baseline="0"/>
            </a:lvl2pPr>
            <a:lvl3pPr marL="585914" indent="-249620">
              <a:spcBef>
                <a:spcPts val="441"/>
              </a:spcBef>
              <a:buClr>
                <a:schemeClr val="accent1"/>
              </a:buClr>
              <a:buSzPct val="100000"/>
              <a:buFont typeface="Arial" panose="020B0604020202020204" pitchFamily="34" charset="0"/>
              <a:buChar char="─"/>
              <a:defRPr sz="1588"/>
            </a:lvl3pPr>
            <a:lvl4pPr marL="706101" indent="-208017">
              <a:spcBef>
                <a:spcPts val="441"/>
              </a:spcBef>
              <a:buClr>
                <a:schemeClr val="accent1"/>
              </a:buClr>
              <a:buSzPct val="100000"/>
              <a:buFont typeface="Arial" panose="020B0604020202020204" pitchFamily="34" charset="0"/>
              <a:buChar char="–"/>
              <a:defRPr sz="1412"/>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The green highlight text element for this layout can be found in the Graphics Pack Vol. 1 download on Conrad. Please download and then cut and paste the element into place. 20 pt.</a:t>
            </a:r>
          </a:p>
          <a:p>
            <a:pPr lvl="1"/>
            <a:r>
              <a:rPr lang="en-US" dirty="0"/>
              <a:t>Click “Increase List Level” to format bullets 20 pt.</a:t>
            </a:r>
          </a:p>
          <a:p>
            <a:pPr lvl="2"/>
            <a:r>
              <a:rPr lang="en-US" dirty="0"/>
              <a:t>Third level 18 pt.</a:t>
            </a:r>
          </a:p>
          <a:p>
            <a:pPr lvl="3"/>
            <a:r>
              <a:rPr lang="en-US" dirty="0"/>
              <a:t>Fourth level 16 pt.</a:t>
            </a:r>
          </a:p>
        </p:txBody>
      </p:sp>
      <p:sp>
        <p:nvSpPr>
          <p:cNvPr id="9"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 (Gn HL)</a:t>
            </a:r>
            <a:endParaRPr lang="en-US" dirty="0"/>
          </a:p>
        </p:txBody>
      </p:sp>
    </p:spTree>
    <p:extLst>
      <p:ext uri="{BB962C8B-B14F-4D97-AF65-F5344CB8AC3E}">
        <p14:creationId xmlns:p14="http://schemas.microsoft.com/office/powerpoint/2010/main" val="343595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Green Callout 2 Column">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2"/>
            <a:ext cx="12192000" cy="1366913"/>
          </a:xfrm>
          <a:prstGeom prst="rect">
            <a:avLst/>
          </a:prstGeom>
        </p:spPr>
        <p:txBody>
          <a:bodyPr vert="horz" wrap="square" lIns="685800" tIns="685800" rIns="685800" bIns="228600" rtlCol="0" anchor="t" anchorCtr="0">
            <a:spAutoFit/>
          </a:bodyPr>
          <a:lstStyle>
            <a:lvl1pPr algn="l">
              <a:defRPr baseline="0"/>
            </a:lvl1pPr>
          </a:lstStyle>
          <a:p>
            <a:r>
              <a:rPr lang="en-US" dirty="0"/>
              <a:t>Slide Title 44 pt. Bold (Green Highlight)</a:t>
            </a:r>
          </a:p>
        </p:txBody>
      </p:sp>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0" name="Text Placeholder 4"/>
          <p:cNvSpPr>
            <a:spLocks noGrp="1"/>
          </p:cNvSpPr>
          <p:nvPr>
            <p:ph type="body" sz="quarter" idx="12" hasCustomPrompt="1"/>
          </p:nvPr>
        </p:nvSpPr>
        <p:spPr>
          <a:xfrm>
            <a:off x="0" y="2649434"/>
            <a:ext cx="6096000" cy="3675319"/>
          </a:xfrm>
          <a:prstGeom prst="rect">
            <a:avLst/>
          </a:prstGeom>
        </p:spPr>
        <p:txBody>
          <a:bodyPr lIns="685800" tIns="457200" rIns="228600" bIns="320040">
            <a:noAutofit/>
          </a:bodyPr>
          <a:lstStyle>
            <a:lvl1pPr marL="0" indent="0">
              <a:lnSpc>
                <a:spcPct val="100000"/>
              </a:lnSpc>
              <a:spcBef>
                <a:spcPts val="794"/>
              </a:spcBef>
              <a:buClr>
                <a:schemeClr val="accent1"/>
              </a:buClr>
              <a:buSzPct val="100000"/>
              <a:buFont typeface="Arial" panose="020B0604020202020204" pitchFamily="34" charset="0"/>
              <a:buNone/>
              <a:defRPr sz="1765" baseline="0"/>
            </a:lvl1pPr>
            <a:lvl2pPr marL="249620" indent="-249620">
              <a:lnSpc>
                <a:spcPct val="100000"/>
              </a:lnSpc>
              <a:spcBef>
                <a:spcPts val="794"/>
              </a:spcBef>
              <a:buClr>
                <a:schemeClr val="accent1"/>
              </a:buClr>
              <a:buSzPct val="100000"/>
              <a:buFont typeface="Wingdings" panose="05000000000000000000" pitchFamily="2" charset="2"/>
              <a:buChar char="§"/>
              <a:defRPr sz="1765" baseline="0"/>
            </a:lvl2pPr>
            <a:lvl3pPr marL="585914" indent="-249620">
              <a:spcBef>
                <a:spcPts val="441"/>
              </a:spcBef>
              <a:buClr>
                <a:schemeClr val="accent1"/>
              </a:buClr>
              <a:buSzPct val="100000"/>
              <a:buFont typeface="Arial" panose="020B0604020202020204" pitchFamily="34" charset="0"/>
              <a:buChar char="─"/>
              <a:defRPr sz="1588"/>
            </a:lvl3pPr>
            <a:lvl4pPr marL="706101" indent="-208017">
              <a:spcBef>
                <a:spcPts val="441"/>
              </a:spcBef>
              <a:buClr>
                <a:schemeClr val="accent1"/>
              </a:buClr>
              <a:buSzPct val="100000"/>
              <a:buFont typeface="Arial" panose="020B0604020202020204" pitchFamily="34" charset="0"/>
              <a:buChar char="–"/>
              <a:defRPr sz="1412"/>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The green highlight text element for this layout can be found in the Graphics Pack Vol. 1 download on Conrad. Please download and then cut and paste the element into place. 20 pt.</a:t>
            </a:r>
          </a:p>
          <a:p>
            <a:pPr lvl="1"/>
            <a:r>
              <a:rPr lang="en-US" dirty="0"/>
              <a:t>Click “Increase List Level” to format bullets 20 pt.</a:t>
            </a:r>
          </a:p>
          <a:p>
            <a:pPr lvl="2"/>
            <a:r>
              <a:rPr lang="en-US" dirty="0"/>
              <a:t>Third level 18 pt.</a:t>
            </a:r>
          </a:p>
          <a:p>
            <a:pPr lvl="3"/>
            <a:r>
              <a:rPr lang="en-US" dirty="0"/>
              <a:t>Fourth level 16 pt.</a:t>
            </a:r>
          </a:p>
        </p:txBody>
      </p:sp>
      <p:sp>
        <p:nvSpPr>
          <p:cNvPr id="11" name="Text Placeholder 4"/>
          <p:cNvSpPr>
            <a:spLocks noGrp="1"/>
          </p:cNvSpPr>
          <p:nvPr>
            <p:ph type="body" sz="quarter" idx="13" hasCustomPrompt="1"/>
          </p:nvPr>
        </p:nvSpPr>
        <p:spPr>
          <a:xfrm>
            <a:off x="6096000" y="2649434"/>
            <a:ext cx="6096000" cy="3675319"/>
          </a:xfrm>
          <a:prstGeom prst="rect">
            <a:avLst/>
          </a:prstGeom>
        </p:spPr>
        <p:txBody>
          <a:bodyPr lIns="0" tIns="45720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1765" baseline="0"/>
            </a:lvl1pPr>
            <a:lvl2pPr marL="249620" indent="-249620">
              <a:lnSpc>
                <a:spcPct val="100000"/>
              </a:lnSpc>
              <a:spcBef>
                <a:spcPts val="794"/>
              </a:spcBef>
              <a:buClr>
                <a:schemeClr val="accent1"/>
              </a:buClr>
              <a:buSzPct val="100000"/>
              <a:buFont typeface="Wingdings" panose="05000000000000000000" pitchFamily="2" charset="2"/>
              <a:buChar char="§"/>
              <a:defRPr sz="1765" baseline="0"/>
            </a:lvl2pPr>
            <a:lvl3pPr marL="585914" indent="-249620">
              <a:spcBef>
                <a:spcPts val="441"/>
              </a:spcBef>
              <a:buClr>
                <a:schemeClr val="accent1"/>
              </a:buClr>
              <a:buSzPct val="100000"/>
              <a:buFont typeface="Arial" panose="020B0604020202020204" pitchFamily="34" charset="0"/>
              <a:buChar char="─"/>
              <a:defRPr sz="1588"/>
            </a:lvl3pPr>
            <a:lvl4pPr marL="706101" indent="-208017">
              <a:spcBef>
                <a:spcPts val="441"/>
              </a:spcBef>
              <a:buClr>
                <a:schemeClr val="accent1"/>
              </a:buClr>
              <a:buSzPct val="100000"/>
              <a:buFont typeface="Arial" panose="020B0604020202020204" pitchFamily="34" charset="0"/>
              <a:buChar char="–"/>
              <a:defRPr sz="1412"/>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The green highlight text element for this layout can be found in the Graphics Pack Vol. 1 download on Conrad. Please download and then cut and paste the element into place. 20 pt.</a:t>
            </a:r>
          </a:p>
          <a:p>
            <a:pPr lvl="1"/>
            <a:r>
              <a:rPr lang="en-US" dirty="0"/>
              <a:t>Click “Increase List Level” to format bullets 20 pt.</a:t>
            </a:r>
          </a:p>
          <a:p>
            <a:pPr lvl="2"/>
            <a:r>
              <a:rPr lang="en-US" dirty="0"/>
              <a:t>Third level 18 pt.</a:t>
            </a:r>
          </a:p>
          <a:p>
            <a:pPr lvl="3"/>
            <a:r>
              <a:rPr lang="en-US" dirty="0"/>
              <a:t>Fourth level 16 pt.</a:t>
            </a:r>
          </a:p>
        </p:txBody>
      </p:sp>
    </p:spTree>
    <p:extLst>
      <p:ext uri="{BB962C8B-B14F-4D97-AF65-F5344CB8AC3E}">
        <p14:creationId xmlns:p14="http://schemas.microsoft.com/office/powerpoint/2010/main" val="377970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1/2 Image Lef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6096000" cy="6333565"/>
          </a:xfrm>
          <a:prstGeom prst="rect">
            <a:avLst/>
          </a:prstGeom>
          <a:solidFill>
            <a:srgbClr val="404040"/>
          </a:solidFill>
        </p:spPr>
        <p:txBody>
          <a:bodyPr lIns="685800" tIns="182880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0" name="Title Placeholder 1"/>
          <p:cNvSpPr>
            <a:spLocks noGrp="1"/>
          </p:cNvSpPr>
          <p:nvPr>
            <p:ph type="title" hasCustomPrompt="1"/>
          </p:nvPr>
        </p:nvSpPr>
        <p:spPr>
          <a:xfrm>
            <a:off x="6096000" y="2"/>
            <a:ext cx="6096000" cy="1338828"/>
          </a:xfrm>
          <a:prstGeom prst="rect">
            <a:avLst/>
          </a:prstGeom>
        </p:spPr>
        <p:txBody>
          <a:bodyPr vert="horz" wrap="square" lIns="685800" tIns="685800" rIns="685800" bIns="228600" rtlCol="0" anchor="t" anchorCtr="0">
            <a:spAutoFit/>
          </a:bodyPr>
          <a:lstStyle>
            <a:lvl1pPr algn="l">
              <a:defRPr sz="3000" baseline="0"/>
            </a:lvl1pPr>
          </a:lstStyle>
          <a:p>
            <a:r>
              <a:rPr lang="fr-FR"/>
              <a:t>1/2 Image L 34 pt.</a:t>
            </a:r>
          </a:p>
        </p:txBody>
      </p:sp>
      <p:sp>
        <p:nvSpPr>
          <p:cNvPr id="12" name="Text Placeholder 4"/>
          <p:cNvSpPr>
            <a:spLocks noGrp="1"/>
          </p:cNvSpPr>
          <p:nvPr>
            <p:ph type="body" sz="quarter" idx="12" hasCustomPrompt="1"/>
          </p:nvPr>
        </p:nvSpPr>
        <p:spPr>
          <a:xfrm>
            <a:off x="6096000" y="1253848"/>
            <a:ext cx="6096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pt.</a:t>
            </a:r>
            <a:endParaRPr lang="en-US" dirty="0"/>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408491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1/2 Image Right ">
    <p:spTree>
      <p:nvGrpSpPr>
        <p:cNvPr id="1" name=""/>
        <p:cNvGrpSpPr/>
        <p:nvPr/>
      </p:nvGrpSpPr>
      <p:grpSpPr>
        <a:xfrm>
          <a:off x="0" y="0"/>
          <a:ext cx="0" cy="0"/>
          <a:chOff x="0" y="0"/>
          <a:chExt cx="0" cy="0"/>
        </a:xfrm>
      </p:grpSpPr>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3" name="Picture Placeholder 4"/>
          <p:cNvSpPr>
            <a:spLocks noGrp="1"/>
          </p:cNvSpPr>
          <p:nvPr>
            <p:ph type="pic" sz="quarter" idx="11" hasCustomPrompt="1"/>
          </p:nvPr>
        </p:nvSpPr>
        <p:spPr>
          <a:xfrm>
            <a:off x="6096000" y="0"/>
            <a:ext cx="6096000" cy="6333565"/>
          </a:xfrm>
          <a:prstGeom prst="rect">
            <a:avLst/>
          </a:prstGeom>
          <a:solidFill>
            <a:srgbClr val="404040"/>
          </a:solidFill>
        </p:spPr>
        <p:txBody>
          <a:bodyPr lIns="685800" tIns="182880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5" name="Title Placeholder 1"/>
          <p:cNvSpPr>
            <a:spLocks noGrp="1"/>
          </p:cNvSpPr>
          <p:nvPr>
            <p:ph type="title" hasCustomPrompt="1"/>
          </p:nvPr>
        </p:nvSpPr>
        <p:spPr>
          <a:xfrm>
            <a:off x="0" y="2"/>
            <a:ext cx="6096000" cy="1338828"/>
          </a:xfrm>
          <a:prstGeom prst="rect">
            <a:avLst/>
          </a:prstGeom>
        </p:spPr>
        <p:txBody>
          <a:bodyPr vert="horz" wrap="square" lIns="685800" tIns="685800" rIns="685800" bIns="228600" rtlCol="0" anchor="t" anchorCtr="0">
            <a:spAutoFit/>
          </a:bodyPr>
          <a:lstStyle>
            <a:lvl1pPr algn="l">
              <a:defRPr sz="3000" baseline="0"/>
            </a:lvl1pPr>
          </a:lstStyle>
          <a:p>
            <a:r>
              <a:rPr lang="fr-FR"/>
              <a:t>1/2 Image R 34 pt.</a:t>
            </a:r>
          </a:p>
        </p:txBody>
      </p:sp>
      <p:sp>
        <p:nvSpPr>
          <p:cNvPr id="16" name="Text Placeholder 4"/>
          <p:cNvSpPr>
            <a:spLocks noGrp="1"/>
          </p:cNvSpPr>
          <p:nvPr>
            <p:ph type="body" sz="quarter" idx="12" hasCustomPrompt="1"/>
          </p:nvPr>
        </p:nvSpPr>
        <p:spPr>
          <a:xfrm>
            <a:off x="0" y="1253848"/>
            <a:ext cx="6096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148461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1/3 Image Left ">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2" y="-1"/>
            <a:ext cx="4059936" cy="6333565"/>
          </a:xfrm>
          <a:prstGeom prst="rect">
            <a:avLst/>
          </a:prstGeom>
          <a:solidFill>
            <a:srgbClr val="404040"/>
          </a:solidFill>
        </p:spPr>
        <p:txBody>
          <a:bodyPr lIns="685800" tIns="146304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4059936" y="0"/>
            <a:ext cx="8132064" cy="1338828"/>
          </a:xfrm>
          <a:prstGeom prst="rect">
            <a:avLst/>
          </a:prstGeom>
        </p:spPr>
        <p:txBody>
          <a:bodyPr vert="horz" wrap="square" lIns="685800" tIns="685800" rIns="685800" bIns="228600" rtlCol="0" anchor="t" anchorCtr="0">
            <a:spAutoFit/>
          </a:bodyPr>
          <a:lstStyle>
            <a:lvl1pPr algn="l">
              <a:defRPr sz="3000" baseline="0"/>
            </a:lvl1pPr>
          </a:lstStyle>
          <a:p>
            <a:r>
              <a:rPr lang="en-US" dirty="0"/>
              <a:t>1/3 Image </a:t>
            </a:r>
            <a:r>
              <a:rPr lang="en-US"/>
              <a:t>Left 34 </a:t>
            </a:r>
            <a:r>
              <a:rPr lang="en-US" dirty="0"/>
              <a:t>pt. </a:t>
            </a:r>
          </a:p>
        </p:txBody>
      </p:sp>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6" name="Text Placeholder 4"/>
          <p:cNvSpPr>
            <a:spLocks noGrp="1"/>
          </p:cNvSpPr>
          <p:nvPr>
            <p:ph type="body" sz="quarter" idx="12" hasCustomPrompt="1"/>
          </p:nvPr>
        </p:nvSpPr>
        <p:spPr>
          <a:xfrm>
            <a:off x="4059936" y="1264751"/>
            <a:ext cx="8128000" cy="5059001"/>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180567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1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1/3 Image Right ">
    <p:spTree>
      <p:nvGrpSpPr>
        <p:cNvPr id="1" name=""/>
        <p:cNvGrpSpPr/>
        <p:nvPr/>
      </p:nvGrpSpPr>
      <p:grpSpPr>
        <a:xfrm>
          <a:off x="0" y="0"/>
          <a:ext cx="0" cy="0"/>
          <a:chOff x="0" y="0"/>
          <a:chExt cx="0" cy="0"/>
        </a:xfrm>
      </p:grpSpPr>
      <p:sp>
        <p:nvSpPr>
          <p:cNvPr id="9"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0" name="Picture Placeholder 4"/>
          <p:cNvSpPr>
            <a:spLocks noGrp="1"/>
          </p:cNvSpPr>
          <p:nvPr>
            <p:ph type="pic" sz="quarter" idx="11" hasCustomPrompt="1"/>
          </p:nvPr>
        </p:nvSpPr>
        <p:spPr>
          <a:xfrm>
            <a:off x="8128000" y="-1"/>
            <a:ext cx="4059936" cy="6333565"/>
          </a:xfrm>
          <a:prstGeom prst="rect">
            <a:avLst/>
          </a:prstGeom>
          <a:solidFill>
            <a:srgbClr val="404040"/>
          </a:solidFill>
        </p:spPr>
        <p:txBody>
          <a:bodyPr lIns="685800" tIns="146304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2" name="Title Placeholder 1"/>
          <p:cNvSpPr>
            <a:spLocks noGrp="1"/>
          </p:cNvSpPr>
          <p:nvPr>
            <p:ph type="title" hasCustomPrompt="1"/>
          </p:nvPr>
        </p:nvSpPr>
        <p:spPr>
          <a:xfrm>
            <a:off x="1" y="0"/>
            <a:ext cx="8132064" cy="1338828"/>
          </a:xfrm>
          <a:prstGeom prst="rect">
            <a:avLst/>
          </a:prstGeom>
        </p:spPr>
        <p:txBody>
          <a:bodyPr vert="horz" wrap="square" lIns="685800" tIns="685800" rIns="685800" bIns="228600" rtlCol="0" anchor="t" anchorCtr="0">
            <a:spAutoFit/>
          </a:bodyPr>
          <a:lstStyle>
            <a:lvl1pPr algn="l">
              <a:defRPr sz="3000" baseline="0"/>
            </a:lvl1pPr>
          </a:lstStyle>
          <a:p>
            <a:r>
              <a:rPr lang="en-US"/>
              <a:t>1/3 Image Right 34 </a:t>
            </a:r>
            <a:r>
              <a:rPr lang="en-US" dirty="0"/>
              <a:t>pt. </a:t>
            </a:r>
          </a:p>
        </p:txBody>
      </p:sp>
      <p:sp>
        <p:nvSpPr>
          <p:cNvPr id="13" name="Text Placeholder 4"/>
          <p:cNvSpPr>
            <a:spLocks noGrp="1"/>
          </p:cNvSpPr>
          <p:nvPr>
            <p:ph type="body" sz="quarter" idx="12" hasCustomPrompt="1"/>
          </p:nvPr>
        </p:nvSpPr>
        <p:spPr>
          <a:xfrm>
            <a:off x="0" y="1264751"/>
            <a:ext cx="8128000" cy="5059001"/>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388124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1/4 Image Left ">
    <p:spTree>
      <p:nvGrpSpPr>
        <p:cNvPr id="1" name=""/>
        <p:cNvGrpSpPr/>
        <p:nvPr/>
      </p:nvGrpSpPr>
      <p:grpSpPr>
        <a:xfrm>
          <a:off x="0" y="0"/>
          <a:ext cx="0" cy="0"/>
          <a:chOff x="0" y="0"/>
          <a:chExt cx="0" cy="0"/>
        </a:xfrm>
      </p:grpSpPr>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9" name="Picture Placeholder 4"/>
          <p:cNvSpPr>
            <a:spLocks noGrp="1"/>
          </p:cNvSpPr>
          <p:nvPr>
            <p:ph type="pic" sz="quarter" idx="11" hasCustomPrompt="1"/>
          </p:nvPr>
        </p:nvSpPr>
        <p:spPr>
          <a:xfrm>
            <a:off x="2" y="-1"/>
            <a:ext cx="3047999" cy="6333565"/>
          </a:xfrm>
          <a:prstGeom prst="rect">
            <a:avLst/>
          </a:prstGeom>
          <a:solidFill>
            <a:srgbClr val="404040"/>
          </a:solidFill>
        </p:spPr>
        <p:txBody>
          <a:bodyPr lIns="685800" tIns="146304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1" name="Title Placeholder 1"/>
          <p:cNvSpPr>
            <a:spLocks noGrp="1"/>
          </p:cNvSpPr>
          <p:nvPr>
            <p:ph type="title" hasCustomPrompt="1"/>
          </p:nvPr>
        </p:nvSpPr>
        <p:spPr>
          <a:xfrm>
            <a:off x="3043429" y="0"/>
            <a:ext cx="9148572" cy="1338828"/>
          </a:xfrm>
          <a:prstGeom prst="rect">
            <a:avLst/>
          </a:prstGeom>
        </p:spPr>
        <p:txBody>
          <a:bodyPr vert="horz" wrap="square" lIns="685800" tIns="685800" rIns="685800" bIns="228600" rtlCol="0" anchor="t" anchorCtr="0">
            <a:spAutoFit/>
          </a:bodyPr>
          <a:lstStyle>
            <a:lvl1pPr algn="l">
              <a:defRPr sz="3000" baseline="0"/>
            </a:lvl1pPr>
          </a:lstStyle>
          <a:p>
            <a:r>
              <a:rPr lang="en-US"/>
              <a:t>1/4 </a:t>
            </a:r>
            <a:r>
              <a:rPr lang="en-US" dirty="0"/>
              <a:t>Image </a:t>
            </a:r>
            <a:r>
              <a:rPr lang="en-US"/>
              <a:t>Left 34 </a:t>
            </a:r>
            <a:r>
              <a:rPr lang="en-US" dirty="0"/>
              <a:t>pt. </a:t>
            </a:r>
          </a:p>
        </p:txBody>
      </p:sp>
      <p:sp>
        <p:nvSpPr>
          <p:cNvPr id="12" name="Text Placeholder 4"/>
          <p:cNvSpPr>
            <a:spLocks noGrp="1"/>
          </p:cNvSpPr>
          <p:nvPr>
            <p:ph type="body" sz="quarter" idx="12" hasCustomPrompt="1"/>
          </p:nvPr>
        </p:nvSpPr>
        <p:spPr>
          <a:xfrm>
            <a:off x="3043429" y="1264751"/>
            <a:ext cx="9144000" cy="5059001"/>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172473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1/4 Image Right ">
    <p:spTree>
      <p:nvGrpSpPr>
        <p:cNvPr id="1" name=""/>
        <p:cNvGrpSpPr/>
        <p:nvPr/>
      </p:nvGrpSpPr>
      <p:grpSpPr>
        <a:xfrm>
          <a:off x="0" y="0"/>
          <a:ext cx="0" cy="0"/>
          <a:chOff x="0" y="0"/>
          <a:chExt cx="0" cy="0"/>
        </a:xfrm>
      </p:grpSpPr>
      <p:sp>
        <p:nvSpPr>
          <p:cNvPr id="7"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8" name="Picture Placeholder 4"/>
          <p:cNvSpPr>
            <a:spLocks noGrp="1"/>
          </p:cNvSpPr>
          <p:nvPr>
            <p:ph type="pic" sz="quarter" idx="11" hasCustomPrompt="1"/>
          </p:nvPr>
        </p:nvSpPr>
        <p:spPr>
          <a:xfrm>
            <a:off x="9144002" y="-1"/>
            <a:ext cx="3047999" cy="6333565"/>
          </a:xfrm>
          <a:prstGeom prst="rect">
            <a:avLst/>
          </a:prstGeom>
          <a:solidFill>
            <a:srgbClr val="404040"/>
          </a:solidFill>
        </p:spPr>
        <p:txBody>
          <a:bodyPr lIns="685800" tIns="146304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1" name="Title Placeholder 1"/>
          <p:cNvSpPr>
            <a:spLocks noGrp="1"/>
          </p:cNvSpPr>
          <p:nvPr>
            <p:ph type="title" hasCustomPrompt="1"/>
          </p:nvPr>
        </p:nvSpPr>
        <p:spPr>
          <a:xfrm>
            <a:off x="0" y="0"/>
            <a:ext cx="9148572" cy="1338828"/>
          </a:xfrm>
          <a:prstGeom prst="rect">
            <a:avLst/>
          </a:prstGeom>
        </p:spPr>
        <p:txBody>
          <a:bodyPr vert="horz" wrap="square" lIns="685800" tIns="685800" rIns="685800" bIns="228600" rtlCol="0" anchor="t" anchorCtr="0">
            <a:spAutoFit/>
          </a:bodyPr>
          <a:lstStyle>
            <a:lvl1pPr algn="l">
              <a:defRPr sz="3000" baseline="0"/>
            </a:lvl1pPr>
          </a:lstStyle>
          <a:p>
            <a:r>
              <a:rPr lang="en-US"/>
              <a:t>1/4 Image Right 34 </a:t>
            </a:r>
            <a:r>
              <a:rPr lang="en-US" dirty="0"/>
              <a:t>pt. </a:t>
            </a:r>
          </a:p>
        </p:txBody>
      </p:sp>
      <p:sp>
        <p:nvSpPr>
          <p:cNvPr id="12" name="Text Placeholder 4"/>
          <p:cNvSpPr>
            <a:spLocks noGrp="1"/>
          </p:cNvSpPr>
          <p:nvPr>
            <p:ph type="body" sz="quarter" idx="12" hasCustomPrompt="1"/>
          </p:nvPr>
        </p:nvSpPr>
        <p:spPr>
          <a:xfrm>
            <a:off x="0" y="1264751"/>
            <a:ext cx="9144000" cy="5059001"/>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82108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2) 1/2 Images Left Callout V Center Dark Gray">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6096000" cy="1815353"/>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729"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to insert an image.</a:t>
            </a:r>
            <a:br>
              <a:rPr lang="en-US" dirty="0"/>
            </a:br>
            <a:r>
              <a:rPr lang="en-US" dirty="0"/>
              <a:t>↓</a:t>
            </a:r>
          </a:p>
        </p:txBody>
      </p:sp>
      <p:sp>
        <p:nvSpPr>
          <p:cNvPr id="6" name="Picture Placeholder 4"/>
          <p:cNvSpPr>
            <a:spLocks noGrp="1"/>
          </p:cNvSpPr>
          <p:nvPr>
            <p:ph type="pic" sz="quarter" idx="12" hasCustomPrompt="1"/>
          </p:nvPr>
        </p:nvSpPr>
        <p:spPr>
          <a:xfrm>
            <a:off x="-1" y="4520715"/>
            <a:ext cx="6096000" cy="1815353"/>
          </a:xfrm>
          <a:prstGeom prst="rect">
            <a:avLst/>
          </a:prstGeom>
          <a:solidFill>
            <a:srgbClr val="404040"/>
          </a:solidFill>
        </p:spPr>
        <p:txBody>
          <a:bodyPr lIns="685800" tIns="1188720" rIns="685800" bIns="685800"/>
          <a:lstStyle>
            <a:lvl1pPr marL="0" marR="0" indent="0" algn="ctr" defTabSz="166414" rtl="0" eaLnBrk="1" fontAlgn="auto" latinLnBrk="0" hangingPunct="1">
              <a:lnSpc>
                <a:spcPts val="729"/>
              </a:lnSpc>
              <a:spcBef>
                <a:spcPts val="438"/>
              </a:spcBef>
              <a:spcAft>
                <a:spcPts val="0"/>
              </a:spcAft>
              <a:buClrTx/>
              <a:buSzPct val="85000"/>
              <a:buFont typeface="Wingdings" panose="05000000000000000000" pitchFamily="2" charset="2"/>
              <a:buNone/>
              <a:tabLst>
                <a:tab pos="167570" algn="l"/>
              </a:tabLst>
              <a:defRPr lang="en-US" sz="729"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a:t>
            </a:r>
            <a:br>
              <a:rPr lang="en-US" dirty="0"/>
            </a:br>
            <a:r>
              <a:rPr lang="en-US" dirty="0"/>
              <a:t>Click icon above to insert an image.</a:t>
            </a:r>
          </a:p>
        </p:txBody>
      </p:sp>
      <p:sp>
        <p:nvSpPr>
          <p:cNvPr id="9" name="Text Placeholder 4"/>
          <p:cNvSpPr>
            <a:spLocks noGrp="1"/>
          </p:cNvSpPr>
          <p:nvPr>
            <p:ph type="body" sz="quarter" idx="13" hasCustomPrompt="1"/>
          </p:nvPr>
        </p:nvSpPr>
        <p:spPr>
          <a:xfrm>
            <a:off x="-1" y="1815353"/>
            <a:ext cx="6096000" cy="2704388"/>
          </a:xfrm>
          <a:prstGeom prst="rect">
            <a:avLst/>
          </a:prstGeom>
          <a:gradFill>
            <a:gsLst>
              <a:gs pos="15000">
                <a:schemeClr val="bg2"/>
              </a:gs>
              <a:gs pos="85000">
                <a:srgbClr val="213542"/>
              </a:gs>
            </a:gsLst>
            <a:lin ang="2160000" scaled="0"/>
          </a:gradFill>
        </p:spPr>
        <p:txBody>
          <a:bodyPr lIns="685800" tIns="685800" rIns="6858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
        <p:nvSpPr>
          <p:cNvPr id="1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3" name="Text Placeholder 4"/>
          <p:cNvSpPr>
            <a:spLocks noGrp="1"/>
          </p:cNvSpPr>
          <p:nvPr>
            <p:ph type="body" sz="quarter" idx="14" hasCustomPrompt="1"/>
          </p:nvPr>
        </p:nvSpPr>
        <p:spPr>
          <a:xfrm>
            <a:off x="6096000" y="1253848"/>
            <a:ext cx="6096000" cy="5080808"/>
          </a:xfrm>
          <a:prstGeom prst="rect">
            <a:avLst/>
          </a:prstGeom>
          <a:noFill/>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1" name="Title Placeholder 1"/>
          <p:cNvSpPr>
            <a:spLocks noGrp="1"/>
          </p:cNvSpPr>
          <p:nvPr>
            <p:ph type="title" hasCustomPrompt="1"/>
          </p:nvPr>
        </p:nvSpPr>
        <p:spPr>
          <a:xfrm>
            <a:off x="6096000" y="0"/>
            <a:ext cx="6096001" cy="1338828"/>
          </a:xfrm>
          <a:prstGeom prst="rect">
            <a:avLst/>
          </a:prstGeom>
          <a:noFill/>
        </p:spPr>
        <p:txBody>
          <a:bodyPr vert="horz" wrap="square" lIns="685800" tIns="685800" rIns="685800" bIns="228600" rtlCol="0" anchor="t" anchorCtr="0">
            <a:spAutoFit/>
          </a:bodyPr>
          <a:lstStyle>
            <a:lvl1pPr algn="l">
              <a:defRPr sz="3000" baseline="0"/>
            </a:lvl1pPr>
          </a:lstStyle>
          <a:p>
            <a:r>
              <a:rPr lang="fr-FR"/>
              <a:t>(2) 1/2 Images L 3</a:t>
            </a:r>
          </a:p>
        </p:txBody>
      </p:sp>
    </p:spTree>
    <p:extLst>
      <p:ext uri="{BB962C8B-B14F-4D97-AF65-F5344CB8AC3E}">
        <p14:creationId xmlns:p14="http://schemas.microsoft.com/office/powerpoint/2010/main" val="12879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2) 1/2 Images Left Callout V Center White/Gray">
    <p:spTree>
      <p:nvGrpSpPr>
        <p:cNvPr id="1" name=""/>
        <p:cNvGrpSpPr/>
        <p:nvPr/>
      </p:nvGrpSpPr>
      <p:grpSpPr>
        <a:xfrm>
          <a:off x="0" y="0"/>
          <a:ext cx="0" cy="0"/>
          <a:chOff x="0" y="0"/>
          <a:chExt cx="0" cy="0"/>
        </a:xfrm>
      </p:grpSpPr>
      <p:sp>
        <p:nvSpPr>
          <p:cNvPr id="1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6" name="Text Placeholder 4"/>
          <p:cNvSpPr>
            <a:spLocks noGrp="1"/>
          </p:cNvSpPr>
          <p:nvPr>
            <p:ph type="body" sz="quarter" idx="14" hasCustomPrompt="1"/>
          </p:nvPr>
        </p:nvSpPr>
        <p:spPr>
          <a:xfrm>
            <a:off x="6096000" y="1253848"/>
            <a:ext cx="6096000" cy="5080808"/>
          </a:xfrm>
          <a:prstGeom prst="rect">
            <a:avLst/>
          </a:prstGeom>
          <a:solidFill>
            <a:schemeClr val="bg1"/>
          </a:solidFill>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7" name="Title Placeholder 1"/>
          <p:cNvSpPr>
            <a:spLocks noGrp="1"/>
          </p:cNvSpPr>
          <p:nvPr>
            <p:ph type="title" hasCustomPrompt="1"/>
          </p:nvPr>
        </p:nvSpPr>
        <p:spPr>
          <a:xfrm>
            <a:off x="6096000" y="0"/>
            <a:ext cx="6096001" cy="1338828"/>
          </a:xfrm>
          <a:prstGeom prst="rect">
            <a:avLst/>
          </a:prstGeom>
          <a:solidFill>
            <a:schemeClr val="bg1"/>
          </a:solidFill>
        </p:spPr>
        <p:txBody>
          <a:bodyPr vert="horz" wrap="square" lIns="685800" tIns="685800" rIns="685800" bIns="228600" rtlCol="0" anchor="t" anchorCtr="0">
            <a:spAutoFit/>
          </a:bodyPr>
          <a:lstStyle>
            <a:lvl1pPr algn="l">
              <a:defRPr sz="3000" baseline="0"/>
            </a:lvl1pPr>
          </a:lstStyle>
          <a:p>
            <a:r>
              <a:rPr lang="fr-FR"/>
              <a:t>(2) 1/2 Images L 3</a:t>
            </a:r>
          </a:p>
        </p:txBody>
      </p:sp>
      <p:sp>
        <p:nvSpPr>
          <p:cNvPr id="11" name="Picture Placeholder 4"/>
          <p:cNvSpPr>
            <a:spLocks noGrp="1"/>
          </p:cNvSpPr>
          <p:nvPr>
            <p:ph type="pic" sz="quarter" idx="11" hasCustomPrompt="1"/>
          </p:nvPr>
        </p:nvSpPr>
        <p:spPr>
          <a:xfrm>
            <a:off x="-1" y="0"/>
            <a:ext cx="6096000" cy="1815353"/>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729"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to insert an image.</a:t>
            </a:r>
            <a:br>
              <a:rPr lang="en-US" dirty="0"/>
            </a:br>
            <a:r>
              <a:rPr lang="en-US" dirty="0"/>
              <a:t>↓</a:t>
            </a:r>
          </a:p>
        </p:txBody>
      </p:sp>
      <p:sp>
        <p:nvSpPr>
          <p:cNvPr id="15" name="Picture Placeholder 4"/>
          <p:cNvSpPr>
            <a:spLocks noGrp="1"/>
          </p:cNvSpPr>
          <p:nvPr>
            <p:ph type="pic" sz="quarter" idx="12" hasCustomPrompt="1"/>
          </p:nvPr>
        </p:nvSpPr>
        <p:spPr>
          <a:xfrm>
            <a:off x="-1" y="4520715"/>
            <a:ext cx="6096000" cy="1815353"/>
          </a:xfrm>
          <a:prstGeom prst="rect">
            <a:avLst/>
          </a:prstGeom>
          <a:solidFill>
            <a:srgbClr val="404040"/>
          </a:solidFill>
        </p:spPr>
        <p:txBody>
          <a:bodyPr lIns="685800" tIns="1188720" rIns="685800" bIns="685800"/>
          <a:lstStyle>
            <a:lvl1pPr marL="0" marR="0" indent="0" algn="ctr" defTabSz="166414" rtl="0" eaLnBrk="1" fontAlgn="auto" latinLnBrk="0" hangingPunct="1">
              <a:lnSpc>
                <a:spcPts val="729"/>
              </a:lnSpc>
              <a:spcBef>
                <a:spcPts val="438"/>
              </a:spcBef>
              <a:spcAft>
                <a:spcPts val="0"/>
              </a:spcAft>
              <a:buClrTx/>
              <a:buSzPct val="85000"/>
              <a:buFont typeface="Wingdings" panose="05000000000000000000" pitchFamily="2" charset="2"/>
              <a:buNone/>
              <a:tabLst>
                <a:tab pos="167570" algn="l"/>
              </a:tabLst>
              <a:defRPr lang="en-US" sz="729"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a:t>
            </a:r>
            <a:br>
              <a:rPr lang="en-US" dirty="0"/>
            </a:br>
            <a:r>
              <a:rPr lang="en-US" dirty="0"/>
              <a:t>Click icon above to insert an image.</a:t>
            </a:r>
          </a:p>
        </p:txBody>
      </p:sp>
      <p:sp>
        <p:nvSpPr>
          <p:cNvPr id="18" name="Text Placeholder 4"/>
          <p:cNvSpPr>
            <a:spLocks noGrp="1"/>
          </p:cNvSpPr>
          <p:nvPr>
            <p:ph type="body" sz="quarter" idx="13" hasCustomPrompt="1"/>
          </p:nvPr>
        </p:nvSpPr>
        <p:spPr>
          <a:xfrm>
            <a:off x="-1" y="1815353"/>
            <a:ext cx="6096000" cy="2704388"/>
          </a:xfrm>
          <a:prstGeom prst="rect">
            <a:avLst/>
          </a:prstGeom>
          <a:gradFill>
            <a:gsLst>
              <a:gs pos="15000">
                <a:schemeClr val="bg1"/>
              </a:gs>
              <a:gs pos="85000">
                <a:srgbClr val="B7C7D0"/>
              </a:gs>
            </a:gsLst>
            <a:lin ang="2160000" scaled="0"/>
          </a:gradFill>
        </p:spPr>
        <p:txBody>
          <a:bodyPr lIns="685800" tIns="685800" rIns="6858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accent1"/>
                </a:solidFill>
              </a:defRPr>
            </a:lvl1pPr>
            <a:lvl2pPr marL="0" indent="0">
              <a:buClr>
                <a:schemeClr val="accent1"/>
              </a:buClr>
              <a:buSzPct val="100000"/>
              <a:buFont typeface="Arial" panose="020B0604020202020204" pitchFamily="34" charset="0"/>
              <a:buNone/>
              <a:defRPr sz="1588" baseline="0">
                <a:solidFill>
                  <a:schemeClr val="accent1"/>
                </a:solidFill>
              </a:defRPr>
            </a:lvl2pPr>
            <a:lvl3pPr marL="0" indent="0">
              <a:buClr>
                <a:schemeClr val="accent1"/>
              </a:buClr>
              <a:buSzPct val="100000"/>
              <a:buFont typeface="Arial" panose="020B0604020202020204" pitchFamily="34" charset="0"/>
              <a:buNone/>
              <a:defRPr sz="1588">
                <a:solidFill>
                  <a:schemeClr val="accent1"/>
                </a:solidFill>
              </a:defRPr>
            </a:lvl3pPr>
            <a:lvl4pPr marL="0" indent="0">
              <a:buClr>
                <a:schemeClr val="accent1"/>
              </a:buClr>
              <a:buSzPct val="100000"/>
              <a:buFont typeface="Arial" panose="020B0604020202020204" pitchFamily="34" charset="0"/>
              <a:buNone/>
              <a:defRPr sz="1588">
                <a:solidFill>
                  <a:schemeClr val="accent1"/>
                </a:solidFill>
              </a:defRPr>
            </a:lvl4pPr>
            <a:lvl5pPr marL="0" indent="0">
              <a:buClr>
                <a:schemeClr val="accent1"/>
              </a:buClr>
              <a:buSzPct val="100000"/>
              <a:buFont typeface="Arial" panose="020B0604020202020204" pitchFamily="34" charset="0"/>
              <a:buNone/>
              <a:tabLst/>
              <a:defRPr sz="1588">
                <a:solidFill>
                  <a:schemeClr val="accent1"/>
                </a:solidFill>
              </a:defRPr>
            </a:lvl5pPr>
            <a:lvl6pPr marL="0" indent="0">
              <a:buClr>
                <a:schemeClr val="accent1"/>
              </a:buClr>
              <a:buFont typeface="Arial" panose="020B0604020202020204" pitchFamily="34" charset="0"/>
              <a:buNone/>
              <a:defRPr sz="1588">
                <a:solidFill>
                  <a:schemeClr val="accent1"/>
                </a:solidFill>
              </a:defRPr>
            </a:lvl6pPr>
            <a:lvl7pPr marL="0" indent="0">
              <a:buClr>
                <a:schemeClr val="accent1"/>
              </a:buClr>
              <a:buFont typeface="Arial" panose="020B0604020202020204" pitchFamily="34" charset="0"/>
              <a:buNone/>
              <a:defRPr sz="1588" baseline="0">
                <a:solidFill>
                  <a:schemeClr val="accent1"/>
                </a:solidFill>
              </a:defRPr>
            </a:lvl7pPr>
            <a:lvl8pPr marL="0" indent="0">
              <a:buClr>
                <a:schemeClr val="accent1"/>
              </a:buClr>
              <a:buFont typeface="Arial" panose="020B0604020202020204" pitchFamily="34" charset="0"/>
              <a:buNone/>
              <a:defRPr sz="1588" baseline="0">
                <a:solidFill>
                  <a:schemeClr val="accent1"/>
                </a:solidFill>
              </a:defRPr>
            </a:lvl8pPr>
            <a:lvl9pPr marL="0" indent="0">
              <a:buClr>
                <a:schemeClr val="accent1"/>
              </a:buClr>
              <a:buFont typeface="Arial" panose="020B0604020202020204" pitchFamily="34" charset="0"/>
              <a:buNone/>
              <a:defRPr sz="1588">
                <a:solidFill>
                  <a:schemeClr val="accent1"/>
                </a:solidFill>
              </a:defRPr>
            </a:lvl9pPr>
          </a:lstStyle>
          <a:p>
            <a:pPr lvl="0"/>
            <a:r>
              <a:rPr lang="en-US" dirty="0"/>
              <a:t>Call out description 18 pt.</a:t>
            </a:r>
          </a:p>
        </p:txBody>
      </p:sp>
    </p:spTree>
    <p:extLst>
      <p:ext uri="{BB962C8B-B14F-4D97-AF65-F5344CB8AC3E}">
        <p14:creationId xmlns:p14="http://schemas.microsoft.com/office/powerpoint/2010/main" val="327600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Image/Chart/Other ">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829350" y="1373780"/>
            <a:ext cx="10531378" cy="4643779"/>
          </a:xfrm>
          <a:prstGeom prst="rect">
            <a:avLst/>
          </a:prstGeom>
        </p:spPr>
        <p:txBody>
          <a:bodyPr/>
          <a:lstStyle>
            <a:lvl1pPr marL="0" indent="0" algn="ctr">
              <a:lnSpc>
                <a:spcPts val="1588"/>
              </a:lnSpc>
              <a:spcBef>
                <a:spcPts val="0"/>
              </a:spcBef>
              <a:tabLst>
                <a:tab pos="373274" algn="l"/>
              </a:tabLst>
              <a:defRPr sz="1588">
                <a:solidFill>
                  <a:schemeClr val="accent1"/>
                </a:solidFill>
              </a:defRPr>
            </a:lvl1pPr>
          </a:lstStyle>
          <a:p>
            <a:pPr lvl="0"/>
            <a:br>
              <a:rPr lang="en-US" dirty="0"/>
            </a:br>
            <a:br>
              <a:rPr lang="en-US" dirty="0"/>
            </a:br>
            <a:br>
              <a:rPr lang="en-US" dirty="0"/>
            </a:br>
            <a:br>
              <a:rPr lang="en-US" dirty="0"/>
            </a:br>
            <a:r>
              <a:rPr lang="en-US" dirty="0"/>
              <a:t>Click the icon below which best describes</a:t>
            </a:r>
            <a:br>
              <a:rPr lang="en-US" dirty="0"/>
            </a:br>
            <a:r>
              <a:rPr lang="en-US" dirty="0"/>
              <a:t>the type of content you would like to add.</a:t>
            </a:r>
            <a:br>
              <a:rPr lang="en-US" dirty="0"/>
            </a:br>
            <a:r>
              <a:rPr lang="en-US" dirty="0"/>
              <a:t>↓</a:t>
            </a:r>
          </a:p>
        </p:txBody>
      </p:sp>
      <p:sp>
        <p:nvSpPr>
          <p:cNvPr id="5"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itle Placeholder 1"/>
          <p:cNvSpPr>
            <a:spLocks noGrp="1"/>
          </p:cNvSpPr>
          <p:nvPr>
            <p:ph type="title" hasCustomPrompt="1"/>
          </p:nvPr>
        </p:nvSpPr>
        <p:spPr>
          <a:xfrm>
            <a:off x="0" y="2"/>
            <a:ext cx="12192000" cy="1461106"/>
          </a:xfrm>
          <a:prstGeom prst="rect">
            <a:avLst/>
          </a:prstGeom>
        </p:spPr>
        <p:txBody>
          <a:bodyPr vert="horz" wrap="square" lIns="685800" tIns="685800" rIns="685800" bIns="228600" rtlCol="0" anchor="t" anchorCtr="0">
            <a:spAutoFit/>
          </a:bodyPr>
          <a:lstStyle>
            <a:lvl1pPr algn="l">
              <a:defRPr sz="3883" baseline="0"/>
            </a:lvl1pPr>
          </a:lstStyle>
          <a:p>
            <a:r>
              <a:rPr lang="en-US"/>
              <a:t>Slide Title </a:t>
            </a:r>
            <a:r>
              <a:rPr lang="en-US" dirty="0"/>
              <a:t>44 pt</a:t>
            </a:r>
            <a:r>
              <a:rPr lang="en-US"/>
              <a:t>. Bold</a:t>
            </a:r>
            <a:endParaRPr lang="en-US" dirty="0"/>
          </a:p>
        </p:txBody>
      </p:sp>
    </p:spTree>
    <p:extLst>
      <p:ext uri="{BB962C8B-B14F-4D97-AF65-F5344CB8AC3E}">
        <p14:creationId xmlns:p14="http://schemas.microsoft.com/office/powerpoint/2010/main" val="139527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1/2 Image L Callout Bottom Dark Gray">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6096000" cy="3176035"/>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7" name="Title Placeholder 1"/>
          <p:cNvSpPr>
            <a:spLocks noGrp="1"/>
          </p:cNvSpPr>
          <p:nvPr>
            <p:ph type="title" hasCustomPrompt="1"/>
          </p:nvPr>
        </p:nvSpPr>
        <p:spPr>
          <a:xfrm>
            <a:off x="6096001" y="0"/>
            <a:ext cx="6096000" cy="1338828"/>
          </a:xfrm>
          <a:prstGeom prst="rect">
            <a:avLst/>
          </a:prstGeom>
        </p:spPr>
        <p:txBody>
          <a:bodyPr vert="horz" wrap="square" lIns="685800" tIns="685800" rIns="685800" bIns="228600" rtlCol="0" anchor="t" anchorCtr="0">
            <a:spAutoFit/>
          </a:bodyPr>
          <a:lstStyle>
            <a:lvl1pPr algn="l">
              <a:defRPr sz="3000" baseline="0"/>
            </a:lvl1pPr>
          </a:lstStyle>
          <a:p>
            <a:r>
              <a:rPr lang="en-US" dirty="0"/>
              <a:t>1/2 Image L Call</a:t>
            </a:r>
          </a:p>
        </p:txBody>
      </p:sp>
      <p:sp>
        <p:nvSpPr>
          <p:cNvPr id="1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8" name="Text Placeholder 4"/>
          <p:cNvSpPr>
            <a:spLocks noGrp="1"/>
          </p:cNvSpPr>
          <p:nvPr>
            <p:ph type="body" sz="quarter" idx="15" hasCustomPrompt="1"/>
          </p:nvPr>
        </p:nvSpPr>
        <p:spPr>
          <a:xfrm>
            <a:off x="6096000" y="1253848"/>
            <a:ext cx="6096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8" name="Text Placeholder 4"/>
          <p:cNvSpPr>
            <a:spLocks noGrp="1"/>
          </p:cNvSpPr>
          <p:nvPr>
            <p:ph type="body" sz="quarter" idx="13" hasCustomPrompt="1"/>
          </p:nvPr>
        </p:nvSpPr>
        <p:spPr>
          <a:xfrm>
            <a:off x="0" y="3160060"/>
            <a:ext cx="6096000" cy="3173506"/>
          </a:xfrm>
          <a:prstGeom prst="rect">
            <a:avLst/>
          </a:prstGeom>
          <a:gradFill>
            <a:gsLst>
              <a:gs pos="15000">
                <a:schemeClr val="bg2"/>
              </a:gs>
              <a:gs pos="85000">
                <a:srgbClr val="213542"/>
              </a:gs>
            </a:gsLst>
            <a:lin ang="2160000" scaled="0"/>
          </a:gradFill>
        </p:spPr>
        <p:txBody>
          <a:bodyPr lIns="685800" tIns="685800" rIns="6858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130524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1/2 Image L Callout Bottom White/Gray">
    <p:spTree>
      <p:nvGrpSpPr>
        <p:cNvPr id="1" name=""/>
        <p:cNvGrpSpPr/>
        <p:nvPr/>
      </p:nvGrpSpPr>
      <p:grpSpPr>
        <a:xfrm>
          <a:off x="0" y="0"/>
          <a:ext cx="0" cy="0"/>
          <a:chOff x="0" y="0"/>
          <a:chExt cx="0" cy="0"/>
        </a:xfrm>
      </p:grpSpPr>
      <p:sp>
        <p:nvSpPr>
          <p:cNvPr id="9"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4" name="Title Placeholder 1"/>
          <p:cNvSpPr>
            <a:spLocks noGrp="1"/>
          </p:cNvSpPr>
          <p:nvPr>
            <p:ph type="title" hasCustomPrompt="1"/>
          </p:nvPr>
        </p:nvSpPr>
        <p:spPr>
          <a:xfrm>
            <a:off x="6096001" y="0"/>
            <a:ext cx="6096000" cy="1338828"/>
          </a:xfrm>
          <a:prstGeom prst="rect">
            <a:avLst/>
          </a:prstGeom>
        </p:spPr>
        <p:txBody>
          <a:bodyPr vert="horz" wrap="square" lIns="685800" tIns="685800" rIns="685800" bIns="228600" rtlCol="0" anchor="t" anchorCtr="0">
            <a:spAutoFit/>
          </a:bodyPr>
          <a:lstStyle>
            <a:lvl1pPr algn="l">
              <a:defRPr sz="3000" baseline="0"/>
            </a:lvl1pPr>
          </a:lstStyle>
          <a:p>
            <a:r>
              <a:rPr lang="en-US" dirty="0"/>
              <a:t>1/2 Image L Call</a:t>
            </a:r>
          </a:p>
        </p:txBody>
      </p:sp>
      <p:sp>
        <p:nvSpPr>
          <p:cNvPr id="15" name="Text Placeholder 4"/>
          <p:cNvSpPr>
            <a:spLocks noGrp="1"/>
          </p:cNvSpPr>
          <p:nvPr>
            <p:ph type="body" sz="quarter" idx="15" hasCustomPrompt="1"/>
          </p:nvPr>
        </p:nvSpPr>
        <p:spPr>
          <a:xfrm>
            <a:off x="6096000" y="1253848"/>
            <a:ext cx="6096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dirty="0"/>
              <a:t>Third level 24 pt.</a:t>
            </a:r>
          </a:p>
          <a:p>
            <a:pPr lvl="3"/>
            <a:r>
              <a:rPr lang="en-US" dirty="0"/>
              <a:t>Fourth level 20 pt.</a:t>
            </a:r>
          </a:p>
          <a:p>
            <a:pPr lvl="4"/>
            <a:r>
              <a:rPr lang="en-US" dirty="0"/>
              <a:t>Fifth 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16" name="Picture Placeholder 4"/>
          <p:cNvSpPr>
            <a:spLocks noGrp="1"/>
          </p:cNvSpPr>
          <p:nvPr>
            <p:ph type="pic" sz="quarter" idx="11" hasCustomPrompt="1"/>
          </p:nvPr>
        </p:nvSpPr>
        <p:spPr>
          <a:xfrm>
            <a:off x="0" y="0"/>
            <a:ext cx="6096000" cy="3176035"/>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588"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7" name="Text Placeholder 4"/>
          <p:cNvSpPr>
            <a:spLocks noGrp="1"/>
          </p:cNvSpPr>
          <p:nvPr>
            <p:ph type="body" sz="quarter" idx="13" hasCustomPrompt="1"/>
          </p:nvPr>
        </p:nvSpPr>
        <p:spPr>
          <a:xfrm>
            <a:off x="0" y="3160060"/>
            <a:ext cx="6096000" cy="3173506"/>
          </a:xfrm>
          <a:prstGeom prst="rect">
            <a:avLst/>
          </a:prstGeom>
          <a:gradFill>
            <a:gsLst>
              <a:gs pos="15000">
                <a:schemeClr val="bg1"/>
              </a:gs>
              <a:gs pos="85000">
                <a:srgbClr val="B7C7D0"/>
              </a:gs>
            </a:gsLst>
            <a:lin ang="2160000" scaled="0"/>
          </a:gradFill>
        </p:spPr>
        <p:txBody>
          <a:bodyPr lIns="685800" tIns="685800" rIns="6858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accent1"/>
                </a:solidFill>
              </a:defRPr>
            </a:lvl1pPr>
            <a:lvl2pPr marL="0" indent="0">
              <a:buClr>
                <a:schemeClr val="accent1"/>
              </a:buClr>
              <a:buSzPct val="100000"/>
              <a:buFont typeface="Arial" panose="020B0604020202020204" pitchFamily="34" charset="0"/>
              <a:buNone/>
              <a:defRPr sz="1588" baseline="0">
                <a:solidFill>
                  <a:schemeClr val="accent1"/>
                </a:solidFill>
              </a:defRPr>
            </a:lvl2pPr>
            <a:lvl3pPr marL="0" indent="0">
              <a:buClr>
                <a:schemeClr val="accent1"/>
              </a:buClr>
              <a:buSzPct val="100000"/>
              <a:buFont typeface="Arial" panose="020B0604020202020204" pitchFamily="34" charset="0"/>
              <a:buNone/>
              <a:defRPr sz="1588">
                <a:solidFill>
                  <a:schemeClr val="accent1"/>
                </a:solidFill>
              </a:defRPr>
            </a:lvl3pPr>
            <a:lvl4pPr marL="0" indent="0">
              <a:buClr>
                <a:schemeClr val="accent1"/>
              </a:buClr>
              <a:buSzPct val="100000"/>
              <a:buFont typeface="Arial" panose="020B0604020202020204" pitchFamily="34" charset="0"/>
              <a:buNone/>
              <a:defRPr sz="1588">
                <a:solidFill>
                  <a:schemeClr val="accent1"/>
                </a:solidFill>
              </a:defRPr>
            </a:lvl4pPr>
            <a:lvl5pPr marL="0" indent="0">
              <a:buClr>
                <a:schemeClr val="accent1"/>
              </a:buClr>
              <a:buSzPct val="100000"/>
              <a:buFont typeface="Arial" panose="020B0604020202020204" pitchFamily="34" charset="0"/>
              <a:buNone/>
              <a:tabLst/>
              <a:defRPr sz="1588">
                <a:solidFill>
                  <a:schemeClr val="accent1"/>
                </a:solidFill>
              </a:defRPr>
            </a:lvl5pPr>
            <a:lvl6pPr marL="0" indent="0">
              <a:buClr>
                <a:schemeClr val="accent1"/>
              </a:buClr>
              <a:buFont typeface="Arial" panose="020B0604020202020204" pitchFamily="34" charset="0"/>
              <a:buNone/>
              <a:defRPr sz="1588">
                <a:solidFill>
                  <a:schemeClr val="accent1"/>
                </a:solidFill>
              </a:defRPr>
            </a:lvl6pPr>
            <a:lvl7pPr marL="0" indent="0">
              <a:buClr>
                <a:schemeClr val="accent1"/>
              </a:buClr>
              <a:buFont typeface="Arial" panose="020B0604020202020204" pitchFamily="34" charset="0"/>
              <a:buNone/>
              <a:defRPr sz="1588" baseline="0">
                <a:solidFill>
                  <a:schemeClr val="accent1"/>
                </a:solidFill>
              </a:defRPr>
            </a:lvl7pPr>
            <a:lvl8pPr marL="0" indent="0">
              <a:buClr>
                <a:schemeClr val="accent1"/>
              </a:buClr>
              <a:buFont typeface="Arial" panose="020B0604020202020204" pitchFamily="34" charset="0"/>
              <a:buNone/>
              <a:defRPr sz="1588" baseline="0">
                <a:solidFill>
                  <a:schemeClr val="accent1"/>
                </a:solidFill>
              </a:defRPr>
            </a:lvl8pPr>
            <a:lvl9pPr marL="0" indent="0">
              <a:buClr>
                <a:schemeClr val="accent1"/>
              </a:buClr>
              <a:buFont typeface="Arial" panose="020B0604020202020204" pitchFamily="34" charset="0"/>
              <a:buNone/>
              <a:defRPr sz="1588">
                <a:solidFill>
                  <a:schemeClr val="accent1"/>
                </a:solidFill>
              </a:defRPr>
            </a:lvl9pPr>
          </a:lstStyle>
          <a:p>
            <a:pPr lvl="0"/>
            <a:r>
              <a:rPr lang="en-US" dirty="0"/>
              <a:t>Call out description 18 pt.</a:t>
            </a:r>
          </a:p>
        </p:txBody>
      </p:sp>
    </p:spTree>
    <p:extLst>
      <p:ext uri="{BB962C8B-B14F-4D97-AF65-F5344CB8AC3E}">
        <p14:creationId xmlns:p14="http://schemas.microsoft.com/office/powerpoint/2010/main" val="174320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1/2 Image L Callout Center Dark Gray">
    <p:spTree>
      <p:nvGrpSpPr>
        <p:cNvPr id="1" name=""/>
        <p:cNvGrpSpPr/>
        <p:nvPr/>
      </p:nvGrpSpPr>
      <p:grpSpPr>
        <a:xfrm>
          <a:off x="0" y="0"/>
          <a:ext cx="0" cy="0"/>
          <a:chOff x="0" y="0"/>
          <a:chExt cx="0" cy="0"/>
        </a:xfrm>
      </p:grpSpPr>
      <p:sp>
        <p:nvSpPr>
          <p:cNvPr id="11"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ext Placeholder 4"/>
          <p:cNvSpPr>
            <a:spLocks noGrp="1"/>
          </p:cNvSpPr>
          <p:nvPr>
            <p:ph type="body" sz="quarter" idx="13" hasCustomPrompt="1"/>
          </p:nvPr>
        </p:nvSpPr>
        <p:spPr>
          <a:xfrm>
            <a:off x="842390" y="0"/>
            <a:ext cx="4420966" cy="6340177"/>
          </a:xfrm>
          <a:prstGeom prst="rect">
            <a:avLst/>
          </a:prstGeom>
          <a:gradFill>
            <a:gsLst>
              <a:gs pos="15000">
                <a:schemeClr val="bg2">
                  <a:alpha val="85000"/>
                </a:schemeClr>
              </a:gs>
              <a:gs pos="85000">
                <a:srgbClr val="213542">
                  <a:alpha val="85000"/>
                </a:srgbClr>
              </a:gs>
            </a:gsLst>
            <a:lin ang="2160000" scaled="0"/>
          </a:gradFill>
        </p:spPr>
        <p:txBody>
          <a:bodyPr lIns="685800" tIns="685800" rIns="685800" bIns="457200" anchor="ctr" anchorCtr="0">
            <a:noAutofit/>
          </a:bodyPr>
          <a:lstStyle>
            <a:lvl1pPr marL="0" indent="0">
              <a:lnSpc>
                <a:spcPts val="1602"/>
              </a:lnSpc>
              <a:buClr>
                <a:schemeClr val="accent1"/>
              </a:buClr>
              <a:buSzPct val="100000"/>
              <a:buFont typeface="Arial" panose="020B0604020202020204" pitchFamily="34" charset="0"/>
              <a:buNone/>
              <a:defRPr sz="1588">
                <a:solidFill>
                  <a:schemeClr val="bg1"/>
                </a:solidFill>
              </a:defRPr>
            </a:lvl1pPr>
            <a:lvl2pPr marL="0" indent="0">
              <a:buClr>
                <a:schemeClr val="accent1"/>
              </a:buClr>
              <a:buSzPct val="100000"/>
              <a:buFont typeface="Arial" panose="020B0604020202020204" pitchFamily="34" charset="0"/>
              <a:buNone/>
              <a:defRPr sz="1588">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a:t>
            </a:r>
            <a:br>
              <a:rPr lang="en-US"/>
            </a:br>
            <a:r>
              <a:rPr lang="en-US"/>
              <a:t>18 pt.</a:t>
            </a:r>
          </a:p>
        </p:txBody>
      </p:sp>
      <p:sp>
        <p:nvSpPr>
          <p:cNvPr id="8" name="Rectangle 7"/>
          <p:cNvSpPr/>
          <p:nvPr userDrawn="1"/>
        </p:nvSpPr>
        <p:spPr>
          <a:xfrm>
            <a:off x="6086475" y="-1"/>
            <a:ext cx="6105525" cy="6340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itle Placeholder 1"/>
          <p:cNvSpPr>
            <a:spLocks noGrp="1"/>
          </p:cNvSpPr>
          <p:nvPr>
            <p:ph type="title" hasCustomPrompt="1"/>
          </p:nvPr>
        </p:nvSpPr>
        <p:spPr>
          <a:xfrm>
            <a:off x="6096001" y="0"/>
            <a:ext cx="6096000" cy="1338828"/>
          </a:xfrm>
          <a:prstGeom prst="rect">
            <a:avLst/>
          </a:prstGeom>
        </p:spPr>
        <p:txBody>
          <a:bodyPr vert="horz" wrap="square" lIns="685800" tIns="685800" rIns="685800" bIns="228600" rtlCol="0" anchor="t" anchorCtr="0">
            <a:spAutoFit/>
          </a:bodyPr>
          <a:lstStyle>
            <a:lvl1pPr algn="l">
              <a:defRPr sz="3000" baseline="0"/>
            </a:lvl1pPr>
          </a:lstStyle>
          <a:p>
            <a:r>
              <a:rPr lang="en-US" dirty="0"/>
              <a:t>1/2 Image L Call</a:t>
            </a:r>
          </a:p>
        </p:txBody>
      </p:sp>
      <p:sp>
        <p:nvSpPr>
          <p:cNvPr id="17" name="Text Placeholder 4"/>
          <p:cNvSpPr>
            <a:spLocks noGrp="1"/>
          </p:cNvSpPr>
          <p:nvPr>
            <p:ph type="body" sz="quarter" idx="15" hasCustomPrompt="1"/>
          </p:nvPr>
        </p:nvSpPr>
        <p:spPr>
          <a:xfrm>
            <a:off x="6096000" y="1253848"/>
            <a:ext cx="6096000" cy="5079717"/>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329653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1/2 Image L Callout Center White/Gray">
    <p:spTree>
      <p:nvGrpSpPr>
        <p:cNvPr id="1" name=""/>
        <p:cNvGrpSpPr/>
        <p:nvPr/>
      </p:nvGrpSpPr>
      <p:grpSpPr>
        <a:xfrm>
          <a:off x="0" y="0"/>
          <a:ext cx="0" cy="0"/>
          <a:chOff x="0" y="0"/>
          <a:chExt cx="0" cy="0"/>
        </a:xfrm>
      </p:grpSpPr>
      <p:sp>
        <p:nvSpPr>
          <p:cNvPr id="2" name="Rectangle 1"/>
          <p:cNvSpPr/>
          <p:nvPr userDrawn="1"/>
        </p:nvSpPr>
        <p:spPr>
          <a:xfrm>
            <a:off x="6086475" y="-1"/>
            <a:ext cx="6105525" cy="6340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 Placeholder 4"/>
          <p:cNvSpPr>
            <a:spLocks noGrp="1"/>
          </p:cNvSpPr>
          <p:nvPr>
            <p:ph type="body" sz="quarter" idx="13" hasCustomPrompt="1"/>
          </p:nvPr>
        </p:nvSpPr>
        <p:spPr>
          <a:xfrm>
            <a:off x="842390" y="1"/>
            <a:ext cx="4420966" cy="6329833"/>
          </a:xfrm>
          <a:prstGeom prst="rect">
            <a:avLst/>
          </a:prstGeom>
          <a:gradFill>
            <a:gsLst>
              <a:gs pos="15000">
                <a:schemeClr val="bg1">
                  <a:alpha val="85000"/>
                </a:schemeClr>
              </a:gs>
              <a:gs pos="85000">
                <a:srgbClr val="B7C7D0">
                  <a:alpha val="85000"/>
                </a:srgbClr>
              </a:gs>
            </a:gsLst>
            <a:lin ang="2160000" scaled="0"/>
          </a:gradFill>
        </p:spPr>
        <p:txBody>
          <a:bodyPr lIns="685800" tIns="685800" rIns="685800" bIns="457200" anchor="ctr" anchorCtr="0">
            <a:noAutofit/>
          </a:bodyPr>
          <a:lstStyle>
            <a:lvl1pPr marL="0" indent="0">
              <a:lnSpc>
                <a:spcPts val="1602"/>
              </a:lnSpc>
              <a:buClr>
                <a:schemeClr val="accent1"/>
              </a:buClr>
              <a:buSzPct val="100000"/>
              <a:buFont typeface="Arial" panose="020B0604020202020204" pitchFamily="34" charset="0"/>
              <a:buNone/>
              <a:defRPr sz="1588">
                <a:solidFill>
                  <a:schemeClr val="accent1"/>
                </a:solidFill>
              </a:defRPr>
            </a:lvl1pPr>
            <a:lvl2pPr marL="0" indent="0">
              <a:buClr>
                <a:schemeClr val="accent1"/>
              </a:buClr>
              <a:buSzPct val="100000"/>
              <a:buFont typeface="Arial" panose="020B0604020202020204" pitchFamily="34" charset="0"/>
              <a:buNone/>
              <a:defRPr sz="1588">
                <a:solidFill>
                  <a:schemeClr val="accent1"/>
                </a:solidFill>
              </a:defRPr>
            </a:lvl2pPr>
            <a:lvl3pPr marL="0" indent="0">
              <a:buClr>
                <a:schemeClr val="accent1"/>
              </a:buClr>
              <a:buSzPct val="100000"/>
              <a:buFont typeface="Arial" panose="020B0604020202020204" pitchFamily="34" charset="0"/>
              <a:buNone/>
              <a:defRPr sz="1588">
                <a:solidFill>
                  <a:schemeClr val="accent1"/>
                </a:solidFill>
              </a:defRPr>
            </a:lvl3pPr>
            <a:lvl4pPr marL="0" indent="0">
              <a:buClr>
                <a:schemeClr val="accent1"/>
              </a:buClr>
              <a:buSzPct val="100000"/>
              <a:buFont typeface="Arial" panose="020B0604020202020204" pitchFamily="34" charset="0"/>
              <a:buNone/>
              <a:defRPr sz="1588">
                <a:solidFill>
                  <a:schemeClr val="accent1"/>
                </a:solidFill>
              </a:defRPr>
            </a:lvl4pPr>
            <a:lvl5pPr marL="0" indent="0">
              <a:buClr>
                <a:schemeClr val="accent1"/>
              </a:buClr>
              <a:buSzPct val="100000"/>
              <a:buFont typeface="Arial" panose="020B0604020202020204" pitchFamily="34" charset="0"/>
              <a:buNone/>
              <a:tabLst/>
              <a:defRPr sz="1588">
                <a:solidFill>
                  <a:schemeClr val="accent1"/>
                </a:solidFill>
              </a:defRPr>
            </a:lvl5pPr>
            <a:lvl6pPr marL="0" indent="0">
              <a:buClr>
                <a:schemeClr val="accent1"/>
              </a:buClr>
              <a:buFont typeface="Arial" panose="020B0604020202020204" pitchFamily="34" charset="0"/>
              <a:buNone/>
              <a:defRPr sz="1588">
                <a:solidFill>
                  <a:schemeClr val="accent1"/>
                </a:solidFill>
              </a:defRPr>
            </a:lvl6pPr>
            <a:lvl7pPr marL="0" indent="0">
              <a:buClr>
                <a:schemeClr val="accent1"/>
              </a:buClr>
              <a:buFont typeface="Arial" panose="020B0604020202020204" pitchFamily="34" charset="0"/>
              <a:buNone/>
              <a:defRPr sz="1588" baseline="0">
                <a:solidFill>
                  <a:schemeClr val="accent1"/>
                </a:solidFill>
              </a:defRPr>
            </a:lvl7pPr>
            <a:lvl8pPr marL="0" indent="0">
              <a:buClr>
                <a:schemeClr val="accent1"/>
              </a:buClr>
              <a:buFont typeface="Arial" panose="020B0604020202020204" pitchFamily="34" charset="0"/>
              <a:buNone/>
              <a:defRPr sz="1588" baseline="0">
                <a:solidFill>
                  <a:schemeClr val="accent1"/>
                </a:solidFill>
              </a:defRPr>
            </a:lvl8pPr>
            <a:lvl9pPr marL="0" indent="0">
              <a:buClr>
                <a:schemeClr val="accent1"/>
              </a:buClr>
              <a:buFont typeface="Arial" panose="020B0604020202020204" pitchFamily="34" charset="0"/>
              <a:buNone/>
              <a:defRPr sz="1588">
                <a:solidFill>
                  <a:schemeClr val="accent1"/>
                </a:solidFill>
              </a:defRPr>
            </a:lvl9pPr>
          </a:lstStyle>
          <a:p>
            <a:pPr lvl="0"/>
            <a:r>
              <a:rPr lang="en-US" dirty="0"/>
              <a:t>Call out description</a:t>
            </a:r>
            <a:br>
              <a:rPr lang="en-US" dirty="0"/>
            </a:br>
            <a:r>
              <a:rPr lang="en-US" dirty="0"/>
              <a:t>18 pt.</a:t>
            </a:r>
          </a:p>
        </p:txBody>
      </p:sp>
      <p:sp>
        <p:nvSpPr>
          <p:cNvPr id="11"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7" name="Title Placeholder 1"/>
          <p:cNvSpPr>
            <a:spLocks noGrp="1"/>
          </p:cNvSpPr>
          <p:nvPr>
            <p:ph type="title" hasCustomPrompt="1"/>
          </p:nvPr>
        </p:nvSpPr>
        <p:spPr>
          <a:xfrm>
            <a:off x="6096001" y="0"/>
            <a:ext cx="6096000" cy="1338828"/>
          </a:xfrm>
          <a:prstGeom prst="rect">
            <a:avLst/>
          </a:prstGeom>
        </p:spPr>
        <p:txBody>
          <a:bodyPr vert="horz" wrap="square" lIns="685800" tIns="685800" rIns="685800" bIns="228600" rtlCol="0" anchor="t" anchorCtr="0">
            <a:spAutoFit/>
          </a:bodyPr>
          <a:lstStyle>
            <a:lvl1pPr algn="l">
              <a:defRPr sz="3000" baseline="0"/>
            </a:lvl1pPr>
          </a:lstStyle>
          <a:p>
            <a:r>
              <a:rPr lang="en-US" dirty="0"/>
              <a:t>1/2 Image L Call</a:t>
            </a:r>
          </a:p>
        </p:txBody>
      </p:sp>
      <p:sp>
        <p:nvSpPr>
          <p:cNvPr id="8" name="Text Placeholder 4"/>
          <p:cNvSpPr>
            <a:spLocks noGrp="1"/>
          </p:cNvSpPr>
          <p:nvPr>
            <p:ph type="body" sz="quarter" idx="15" hasCustomPrompt="1"/>
          </p:nvPr>
        </p:nvSpPr>
        <p:spPr>
          <a:xfrm>
            <a:off x="6096000" y="1253848"/>
            <a:ext cx="6096000" cy="5079717"/>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Tree>
    <p:extLst>
      <p:ext uri="{BB962C8B-B14F-4D97-AF65-F5344CB8AC3E}">
        <p14:creationId xmlns:p14="http://schemas.microsoft.com/office/powerpoint/2010/main" val="54366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1/3 Callout Left Dark Gray">
    <p:spTree>
      <p:nvGrpSpPr>
        <p:cNvPr id="1" name=""/>
        <p:cNvGrpSpPr/>
        <p:nvPr/>
      </p:nvGrpSpPr>
      <p:grpSpPr>
        <a:xfrm>
          <a:off x="0" y="0"/>
          <a:ext cx="0" cy="0"/>
          <a:chOff x="0" y="0"/>
          <a:chExt cx="0" cy="0"/>
        </a:xfrm>
      </p:grpSpPr>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1" name="Title Placeholder 1"/>
          <p:cNvSpPr>
            <a:spLocks noGrp="1"/>
          </p:cNvSpPr>
          <p:nvPr>
            <p:ph type="title" hasCustomPrompt="1"/>
          </p:nvPr>
        </p:nvSpPr>
        <p:spPr>
          <a:xfrm>
            <a:off x="4064001" y="0"/>
            <a:ext cx="8128000" cy="1338828"/>
          </a:xfrm>
          <a:prstGeom prst="rect">
            <a:avLst/>
          </a:prstGeom>
        </p:spPr>
        <p:txBody>
          <a:bodyPr vert="horz" wrap="square" lIns="685800" tIns="685800" rIns="685800" bIns="228600" rtlCol="0" anchor="t" anchorCtr="0">
            <a:spAutoFit/>
          </a:bodyPr>
          <a:lstStyle>
            <a:lvl1pPr algn="l">
              <a:defRPr sz="3000" baseline="0"/>
            </a:lvl1pPr>
          </a:lstStyle>
          <a:p>
            <a:r>
              <a:rPr lang="en-US"/>
              <a:t>1/3 Callout Left</a:t>
            </a:r>
            <a:endParaRPr lang="en-US" dirty="0"/>
          </a:p>
        </p:txBody>
      </p:sp>
      <p:sp>
        <p:nvSpPr>
          <p:cNvPr id="12" name="Text Placeholder 4"/>
          <p:cNvSpPr>
            <a:spLocks noGrp="1"/>
          </p:cNvSpPr>
          <p:nvPr>
            <p:ph type="body" sz="quarter" idx="15" hasCustomPrompt="1"/>
          </p:nvPr>
        </p:nvSpPr>
        <p:spPr>
          <a:xfrm>
            <a:off x="4064000" y="1253848"/>
            <a:ext cx="8128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Text Placeholder 4"/>
          <p:cNvSpPr>
            <a:spLocks noGrp="1"/>
          </p:cNvSpPr>
          <p:nvPr>
            <p:ph type="body" sz="quarter" idx="13" hasCustomPrompt="1"/>
          </p:nvPr>
        </p:nvSpPr>
        <p:spPr>
          <a:xfrm>
            <a:off x="0" y="0"/>
            <a:ext cx="4064000" cy="6333565"/>
          </a:xfrm>
          <a:prstGeom prst="rect">
            <a:avLst/>
          </a:prstGeom>
          <a:gradFill>
            <a:gsLst>
              <a:gs pos="15000">
                <a:schemeClr val="bg2"/>
              </a:gs>
              <a:gs pos="85000">
                <a:srgbClr val="213542"/>
              </a:gs>
            </a:gsLst>
            <a:lin ang="2160000" scaled="0"/>
          </a:gradFill>
        </p:spPr>
        <p:txBody>
          <a:bodyPr lIns="685800" tIns="685800" rIns="4572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35414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1/3 Callout Left Cool Gray">
    <p:spTree>
      <p:nvGrpSpPr>
        <p:cNvPr id="1" name=""/>
        <p:cNvGrpSpPr/>
        <p:nvPr/>
      </p:nvGrpSpPr>
      <p:grpSpPr>
        <a:xfrm>
          <a:off x="0" y="0"/>
          <a:ext cx="0" cy="0"/>
          <a:chOff x="0" y="0"/>
          <a:chExt cx="0" cy="0"/>
        </a:xfrm>
      </p:grpSpPr>
      <p:sp>
        <p:nvSpPr>
          <p:cNvPr id="6"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2" name="Title Placeholder 1"/>
          <p:cNvSpPr>
            <a:spLocks noGrp="1"/>
          </p:cNvSpPr>
          <p:nvPr>
            <p:ph type="title" hasCustomPrompt="1"/>
          </p:nvPr>
        </p:nvSpPr>
        <p:spPr>
          <a:xfrm>
            <a:off x="4064001" y="0"/>
            <a:ext cx="8128000" cy="1338828"/>
          </a:xfrm>
          <a:prstGeom prst="rect">
            <a:avLst/>
          </a:prstGeom>
        </p:spPr>
        <p:txBody>
          <a:bodyPr vert="horz" wrap="square" lIns="685800" tIns="685800" rIns="685800" bIns="228600" rtlCol="0" anchor="t" anchorCtr="0">
            <a:spAutoFit/>
          </a:bodyPr>
          <a:lstStyle>
            <a:lvl1pPr algn="l">
              <a:defRPr sz="3000" baseline="0"/>
            </a:lvl1pPr>
          </a:lstStyle>
          <a:p>
            <a:r>
              <a:rPr lang="en-US"/>
              <a:t>1/3 Callout Left</a:t>
            </a:r>
            <a:endParaRPr lang="en-US" dirty="0"/>
          </a:p>
        </p:txBody>
      </p:sp>
      <p:sp>
        <p:nvSpPr>
          <p:cNvPr id="13" name="Text Placeholder 4"/>
          <p:cNvSpPr>
            <a:spLocks noGrp="1"/>
          </p:cNvSpPr>
          <p:nvPr>
            <p:ph type="body" sz="quarter" idx="15" hasCustomPrompt="1"/>
          </p:nvPr>
        </p:nvSpPr>
        <p:spPr>
          <a:xfrm>
            <a:off x="4064000" y="1253848"/>
            <a:ext cx="8128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Text Placeholder 4"/>
          <p:cNvSpPr>
            <a:spLocks noGrp="1"/>
          </p:cNvSpPr>
          <p:nvPr>
            <p:ph type="body" sz="quarter" idx="13" hasCustomPrompt="1"/>
          </p:nvPr>
        </p:nvSpPr>
        <p:spPr>
          <a:xfrm>
            <a:off x="0" y="0"/>
            <a:ext cx="4064000" cy="6333565"/>
          </a:xfrm>
          <a:prstGeom prst="rect">
            <a:avLst/>
          </a:prstGeom>
          <a:gradFill>
            <a:gsLst>
              <a:gs pos="15000">
                <a:schemeClr val="tx2"/>
              </a:gs>
              <a:gs pos="85000">
                <a:srgbClr val="47606C"/>
              </a:gs>
            </a:gsLst>
            <a:lin ang="2160000" scaled="0"/>
          </a:gradFill>
        </p:spPr>
        <p:txBody>
          <a:bodyPr lIns="685800" tIns="685800" rIns="4572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90233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1/3 Callout/Image Left Dark Gray">
    <p:spTree>
      <p:nvGrpSpPr>
        <p:cNvPr id="1" name=""/>
        <p:cNvGrpSpPr/>
        <p:nvPr/>
      </p:nvGrpSpPr>
      <p:grpSpPr>
        <a:xfrm>
          <a:off x="0" y="0"/>
          <a:ext cx="0" cy="0"/>
          <a:chOff x="0" y="0"/>
          <a:chExt cx="0" cy="0"/>
        </a:xfrm>
      </p:grpSpPr>
      <p:sp>
        <p:nvSpPr>
          <p:cNvPr id="11" name="Picture Placeholder 4"/>
          <p:cNvSpPr>
            <a:spLocks noGrp="1"/>
          </p:cNvSpPr>
          <p:nvPr>
            <p:ph type="pic" sz="quarter" idx="11" hasCustomPrompt="1"/>
          </p:nvPr>
        </p:nvSpPr>
        <p:spPr>
          <a:xfrm>
            <a:off x="1" y="0"/>
            <a:ext cx="4078224" cy="2382982"/>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020"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2"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5" name="Title Placeholder 1"/>
          <p:cNvSpPr>
            <a:spLocks noGrp="1"/>
          </p:cNvSpPr>
          <p:nvPr>
            <p:ph type="title" hasCustomPrompt="1"/>
          </p:nvPr>
        </p:nvSpPr>
        <p:spPr>
          <a:xfrm>
            <a:off x="4064001" y="0"/>
            <a:ext cx="8128000" cy="1338828"/>
          </a:xfrm>
          <a:prstGeom prst="rect">
            <a:avLst/>
          </a:prstGeom>
        </p:spPr>
        <p:txBody>
          <a:bodyPr vert="horz" wrap="square" lIns="685800" tIns="685800" rIns="685800" bIns="228600" rtlCol="0" anchor="t" anchorCtr="0">
            <a:spAutoFit/>
          </a:bodyPr>
          <a:lstStyle>
            <a:lvl1pPr algn="l">
              <a:defRPr sz="3000" baseline="0"/>
            </a:lvl1pPr>
          </a:lstStyle>
          <a:p>
            <a:r>
              <a:rPr lang="en-US"/>
              <a:t>1/3 Callout/Image Left</a:t>
            </a:r>
            <a:endParaRPr lang="en-US" dirty="0"/>
          </a:p>
        </p:txBody>
      </p:sp>
      <p:sp>
        <p:nvSpPr>
          <p:cNvPr id="16" name="Text Placeholder 4"/>
          <p:cNvSpPr>
            <a:spLocks noGrp="1"/>
          </p:cNvSpPr>
          <p:nvPr>
            <p:ph type="body" sz="quarter" idx="15" hasCustomPrompt="1"/>
          </p:nvPr>
        </p:nvSpPr>
        <p:spPr>
          <a:xfrm>
            <a:off x="4064000" y="1253848"/>
            <a:ext cx="8128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Text Placeholder 4"/>
          <p:cNvSpPr>
            <a:spLocks noGrp="1"/>
          </p:cNvSpPr>
          <p:nvPr>
            <p:ph type="body" sz="quarter" idx="13" hasCustomPrompt="1"/>
          </p:nvPr>
        </p:nvSpPr>
        <p:spPr>
          <a:xfrm>
            <a:off x="0" y="2382981"/>
            <a:ext cx="4064000" cy="3950583"/>
          </a:xfrm>
          <a:prstGeom prst="rect">
            <a:avLst/>
          </a:prstGeom>
          <a:gradFill>
            <a:gsLst>
              <a:gs pos="15000">
                <a:schemeClr val="bg2"/>
              </a:gs>
              <a:gs pos="85000">
                <a:srgbClr val="213542"/>
              </a:gs>
            </a:gsLst>
            <a:lin ang="2160000" scaled="0"/>
          </a:gradFill>
        </p:spPr>
        <p:txBody>
          <a:bodyPr lIns="685800" tIns="685800" rIns="4572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337050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1/3 Callout/Image Left Cool Gray">
    <p:spTree>
      <p:nvGrpSpPr>
        <p:cNvPr id="1" name=""/>
        <p:cNvGrpSpPr/>
        <p:nvPr/>
      </p:nvGrpSpPr>
      <p:grpSpPr>
        <a:xfrm>
          <a:off x="0" y="0"/>
          <a:ext cx="0" cy="0"/>
          <a:chOff x="0" y="0"/>
          <a:chExt cx="0" cy="0"/>
        </a:xfrm>
      </p:grpSpPr>
      <p:sp>
        <p:nvSpPr>
          <p:cNvPr id="12"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4" name="Picture Placeholder 4"/>
          <p:cNvSpPr>
            <a:spLocks noGrp="1"/>
          </p:cNvSpPr>
          <p:nvPr>
            <p:ph type="pic" sz="quarter" idx="11" hasCustomPrompt="1"/>
          </p:nvPr>
        </p:nvSpPr>
        <p:spPr>
          <a:xfrm>
            <a:off x="1" y="0"/>
            <a:ext cx="4078224" cy="2382982"/>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020"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5" name="Title Placeholder 1"/>
          <p:cNvSpPr>
            <a:spLocks noGrp="1"/>
          </p:cNvSpPr>
          <p:nvPr>
            <p:ph type="title" hasCustomPrompt="1"/>
          </p:nvPr>
        </p:nvSpPr>
        <p:spPr>
          <a:xfrm>
            <a:off x="4064001" y="0"/>
            <a:ext cx="8128000" cy="1338828"/>
          </a:xfrm>
          <a:prstGeom prst="rect">
            <a:avLst/>
          </a:prstGeom>
        </p:spPr>
        <p:txBody>
          <a:bodyPr vert="horz" wrap="square" lIns="685800" tIns="685800" rIns="685800" bIns="228600" rtlCol="0" anchor="t" anchorCtr="0">
            <a:spAutoFit/>
          </a:bodyPr>
          <a:lstStyle>
            <a:lvl1pPr algn="l">
              <a:defRPr sz="3000" baseline="0"/>
            </a:lvl1pPr>
          </a:lstStyle>
          <a:p>
            <a:r>
              <a:rPr lang="en-US"/>
              <a:t>1/3 Callout/Image Left</a:t>
            </a:r>
            <a:endParaRPr lang="en-US" dirty="0"/>
          </a:p>
        </p:txBody>
      </p:sp>
      <p:sp>
        <p:nvSpPr>
          <p:cNvPr id="16" name="Text Placeholder 4"/>
          <p:cNvSpPr>
            <a:spLocks noGrp="1"/>
          </p:cNvSpPr>
          <p:nvPr>
            <p:ph type="body" sz="quarter" idx="15" hasCustomPrompt="1"/>
          </p:nvPr>
        </p:nvSpPr>
        <p:spPr>
          <a:xfrm>
            <a:off x="4064000" y="1253848"/>
            <a:ext cx="8128000"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Text Placeholder 4"/>
          <p:cNvSpPr>
            <a:spLocks noGrp="1"/>
          </p:cNvSpPr>
          <p:nvPr>
            <p:ph type="body" sz="quarter" idx="13" hasCustomPrompt="1"/>
          </p:nvPr>
        </p:nvSpPr>
        <p:spPr>
          <a:xfrm>
            <a:off x="0" y="2382981"/>
            <a:ext cx="4064000" cy="3950583"/>
          </a:xfrm>
          <a:prstGeom prst="rect">
            <a:avLst/>
          </a:prstGeom>
          <a:gradFill>
            <a:gsLst>
              <a:gs pos="15000">
                <a:schemeClr val="tx2"/>
              </a:gs>
              <a:gs pos="85000">
                <a:srgbClr val="47606C"/>
              </a:gs>
            </a:gsLst>
            <a:lin ang="2160000" scaled="0"/>
          </a:gradFill>
        </p:spPr>
        <p:txBody>
          <a:bodyPr lIns="685800" tIns="685800" rIns="4572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70949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1/3 Callout/Image Right Dark Gray">
    <p:spTree>
      <p:nvGrpSpPr>
        <p:cNvPr id="1" name=""/>
        <p:cNvGrpSpPr/>
        <p:nvPr/>
      </p:nvGrpSpPr>
      <p:grpSpPr>
        <a:xfrm>
          <a:off x="0" y="0"/>
          <a:ext cx="0" cy="0"/>
          <a:chOff x="0" y="0"/>
          <a:chExt cx="0" cy="0"/>
        </a:xfrm>
      </p:grpSpPr>
      <p:sp>
        <p:nvSpPr>
          <p:cNvPr id="1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4" name="Picture Placeholder 4"/>
          <p:cNvSpPr>
            <a:spLocks noGrp="1"/>
          </p:cNvSpPr>
          <p:nvPr>
            <p:ph type="pic" sz="quarter" idx="11" hasCustomPrompt="1"/>
          </p:nvPr>
        </p:nvSpPr>
        <p:spPr>
          <a:xfrm>
            <a:off x="8127998" y="0"/>
            <a:ext cx="4064002" cy="2382982"/>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020"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15" name="Title Placeholder 1"/>
          <p:cNvSpPr>
            <a:spLocks noGrp="1"/>
          </p:cNvSpPr>
          <p:nvPr>
            <p:ph type="title" hasCustomPrompt="1"/>
          </p:nvPr>
        </p:nvSpPr>
        <p:spPr>
          <a:xfrm>
            <a:off x="8694" y="0"/>
            <a:ext cx="8106268" cy="1338828"/>
          </a:xfrm>
          <a:prstGeom prst="rect">
            <a:avLst/>
          </a:prstGeom>
        </p:spPr>
        <p:txBody>
          <a:bodyPr vert="horz" wrap="square" lIns="685800" tIns="685800" rIns="685800" bIns="228600" rtlCol="0" anchor="t" anchorCtr="0">
            <a:spAutoFit/>
          </a:bodyPr>
          <a:lstStyle>
            <a:lvl1pPr algn="l">
              <a:defRPr sz="3000" baseline="0"/>
            </a:lvl1pPr>
          </a:lstStyle>
          <a:p>
            <a:r>
              <a:rPr lang="en-US"/>
              <a:t>1/3 Callout/Image Right</a:t>
            </a:r>
            <a:endParaRPr lang="en-US" dirty="0"/>
          </a:p>
        </p:txBody>
      </p:sp>
      <p:sp>
        <p:nvSpPr>
          <p:cNvPr id="16" name="Text Placeholder 4"/>
          <p:cNvSpPr>
            <a:spLocks noGrp="1"/>
          </p:cNvSpPr>
          <p:nvPr>
            <p:ph type="body" sz="quarter" idx="15" hasCustomPrompt="1"/>
          </p:nvPr>
        </p:nvSpPr>
        <p:spPr>
          <a:xfrm>
            <a:off x="8693" y="1253848"/>
            <a:ext cx="8106268"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Text Placeholder 4"/>
          <p:cNvSpPr>
            <a:spLocks noGrp="1"/>
          </p:cNvSpPr>
          <p:nvPr>
            <p:ph type="body" sz="quarter" idx="13" hasCustomPrompt="1"/>
          </p:nvPr>
        </p:nvSpPr>
        <p:spPr>
          <a:xfrm>
            <a:off x="8127999" y="2382981"/>
            <a:ext cx="4064554" cy="3950583"/>
          </a:xfrm>
          <a:prstGeom prst="rect">
            <a:avLst/>
          </a:prstGeom>
          <a:gradFill>
            <a:gsLst>
              <a:gs pos="15000">
                <a:schemeClr val="bg2"/>
              </a:gs>
              <a:gs pos="85000">
                <a:srgbClr val="213542"/>
              </a:gs>
            </a:gsLst>
            <a:lin ang="2160000" scaled="0"/>
          </a:gradFill>
        </p:spPr>
        <p:txBody>
          <a:bodyPr lIns="685800" tIns="685800" rIns="4572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384467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1/3 Callout/Image Right Cool Gray">
    <p:spTree>
      <p:nvGrpSpPr>
        <p:cNvPr id="1" name=""/>
        <p:cNvGrpSpPr/>
        <p:nvPr/>
      </p:nvGrpSpPr>
      <p:grpSpPr>
        <a:xfrm>
          <a:off x="0" y="0"/>
          <a:ext cx="0" cy="0"/>
          <a:chOff x="0" y="0"/>
          <a:chExt cx="0" cy="0"/>
        </a:xfrm>
      </p:grpSpPr>
      <p:sp>
        <p:nvSpPr>
          <p:cNvPr id="10" name="Footer Placeholder 14"/>
          <p:cNvSpPr>
            <a:spLocks noGrp="1"/>
          </p:cNvSpPr>
          <p:nvPr>
            <p:ph type="ftr" sz="quarter" idx="3"/>
          </p:nvPr>
        </p:nvSpPr>
        <p:spPr>
          <a:xfrm>
            <a:off x="3359727" y="6333565"/>
            <a:ext cx="7019636" cy="524435"/>
          </a:xfrm>
          <a:prstGeom prst="rect">
            <a:avLst/>
          </a:prstGeom>
        </p:spPr>
        <p:txBody>
          <a:bodyPr vert="horz" lIns="365760" tIns="45720" rIns="365760" bIns="45720" rtlCol="0" anchor="ctr"/>
          <a:lstStyle>
            <a:lvl1pPr algn="r">
              <a:defRPr sz="706" b="1">
                <a:solidFill>
                  <a:srgbClr val="5B7F95"/>
                </a:solidFill>
              </a:defRPr>
            </a:lvl1pPr>
          </a:lstStyle>
          <a:p>
            <a:pPr defTabSz="665665"/>
            <a:r>
              <a:rPr lang="en-US"/>
              <a:t>Insert &gt; Header and Footer &gt; Enter presentation title in this box &gt; Click Apply to All or Uncheck Footer to remove this feature.</a:t>
            </a:r>
            <a:endParaRPr lang="en-US" dirty="0"/>
          </a:p>
        </p:txBody>
      </p:sp>
      <p:sp>
        <p:nvSpPr>
          <p:cNvPr id="15" name="Title Placeholder 1"/>
          <p:cNvSpPr>
            <a:spLocks noGrp="1"/>
          </p:cNvSpPr>
          <p:nvPr>
            <p:ph type="title" hasCustomPrompt="1"/>
          </p:nvPr>
        </p:nvSpPr>
        <p:spPr>
          <a:xfrm>
            <a:off x="8694" y="0"/>
            <a:ext cx="8106268" cy="1338828"/>
          </a:xfrm>
          <a:prstGeom prst="rect">
            <a:avLst/>
          </a:prstGeom>
        </p:spPr>
        <p:txBody>
          <a:bodyPr vert="horz" wrap="square" lIns="685800" tIns="685800" rIns="685800" bIns="228600" rtlCol="0" anchor="t" anchorCtr="0">
            <a:spAutoFit/>
          </a:bodyPr>
          <a:lstStyle>
            <a:lvl1pPr algn="l">
              <a:defRPr sz="3000" baseline="0"/>
            </a:lvl1pPr>
          </a:lstStyle>
          <a:p>
            <a:r>
              <a:rPr lang="en-US"/>
              <a:t>1/3 Callout/Image Right</a:t>
            </a:r>
            <a:endParaRPr lang="en-US" dirty="0"/>
          </a:p>
        </p:txBody>
      </p:sp>
      <p:sp>
        <p:nvSpPr>
          <p:cNvPr id="16" name="Text Placeholder 4"/>
          <p:cNvSpPr>
            <a:spLocks noGrp="1"/>
          </p:cNvSpPr>
          <p:nvPr>
            <p:ph type="body" sz="quarter" idx="15" hasCustomPrompt="1"/>
          </p:nvPr>
        </p:nvSpPr>
        <p:spPr>
          <a:xfrm>
            <a:off x="8693" y="1253848"/>
            <a:ext cx="8106268" cy="5080808"/>
          </a:xfrm>
          <a:prstGeom prst="rect">
            <a:avLst/>
          </a:prstGeom>
        </p:spPr>
        <p:txBody>
          <a:bodyPr lIns="685800" tIns="0" rIns="685800" bIns="320040">
            <a:noAutofit/>
          </a:bodyPr>
          <a:lstStyle>
            <a:lvl1pPr marL="0" indent="0">
              <a:lnSpc>
                <a:spcPct val="100000"/>
              </a:lnSpc>
              <a:spcBef>
                <a:spcPts val="794"/>
              </a:spcBef>
              <a:buClr>
                <a:schemeClr val="accent1"/>
              </a:buClr>
              <a:buSzPct val="100000"/>
              <a:buFont typeface="Arial" panose="020B0604020202020204" pitchFamily="34" charset="0"/>
              <a:buNone/>
              <a:defRPr sz="2471" baseline="0"/>
            </a:lvl1pPr>
            <a:lvl2pPr marL="249620" indent="-249620">
              <a:lnSpc>
                <a:spcPct val="100000"/>
              </a:lnSpc>
              <a:spcBef>
                <a:spcPts val="794"/>
              </a:spcBef>
              <a:buClr>
                <a:schemeClr val="accent1"/>
              </a:buClr>
              <a:buSzPct val="100000"/>
              <a:buFont typeface="Wingdings" panose="05000000000000000000" pitchFamily="2" charset="2"/>
              <a:buChar char="§"/>
              <a:defRPr sz="2471" baseline="0"/>
            </a:lvl2pPr>
            <a:lvl3pPr marL="585914" indent="-249620">
              <a:spcBef>
                <a:spcPts val="441"/>
              </a:spcBef>
              <a:buClr>
                <a:schemeClr val="accent1"/>
              </a:buClr>
              <a:buSzPct val="100000"/>
              <a:buFont typeface="Arial" panose="020B0604020202020204" pitchFamily="34" charset="0"/>
              <a:buChar char="─"/>
              <a:defRPr sz="2118"/>
            </a:lvl3pPr>
            <a:lvl4pPr marL="706101" indent="-208017">
              <a:spcBef>
                <a:spcPts val="441"/>
              </a:spcBef>
              <a:buClr>
                <a:schemeClr val="accent1"/>
              </a:buClr>
              <a:buSzPct val="100000"/>
              <a:buFont typeface="Arial" panose="020B0604020202020204" pitchFamily="34" charset="0"/>
              <a:buChar char="–"/>
              <a:defRPr sz="1765"/>
            </a:lvl4pPr>
            <a:lvl5pPr marL="873670" indent="-208017">
              <a:spcBef>
                <a:spcPts val="441"/>
              </a:spcBef>
              <a:buClr>
                <a:schemeClr val="accent1"/>
              </a:buClr>
              <a:buSzPct val="100000"/>
              <a:buFont typeface="Arial" panose="020B0604020202020204" pitchFamily="34" charset="0"/>
              <a:buChar char="–"/>
              <a:tabLst/>
              <a:defRPr sz="1588"/>
            </a:lvl5pPr>
            <a:lvl6pPr marL="1001947" indent="-166414">
              <a:spcBef>
                <a:spcPts val="441"/>
              </a:spcBef>
              <a:buClr>
                <a:schemeClr val="accent1"/>
              </a:buClr>
              <a:buFont typeface="Arial" panose="020B0604020202020204" pitchFamily="34" charset="0"/>
              <a:buChar char="–"/>
              <a:defRPr sz="1412"/>
            </a:lvl6pPr>
            <a:lvl7pPr marL="1163738" indent="-166414">
              <a:spcBef>
                <a:spcPts val="441"/>
              </a:spcBef>
              <a:buClr>
                <a:schemeClr val="accent1"/>
              </a:buClr>
              <a:buFont typeface="Arial" panose="020B0604020202020204" pitchFamily="34" charset="0"/>
              <a:buChar char="–"/>
              <a:defRPr sz="1412" baseline="0"/>
            </a:lvl7pPr>
            <a:lvl8pPr marL="1331307" indent="-166414">
              <a:spcBef>
                <a:spcPts val="441"/>
              </a:spcBef>
              <a:buClr>
                <a:schemeClr val="accent1"/>
              </a:buClr>
              <a:buFont typeface="Arial" panose="020B0604020202020204" pitchFamily="34" charset="0"/>
              <a:buChar char="–"/>
              <a:defRPr sz="1412" baseline="0"/>
            </a:lvl8pPr>
            <a:lvl9pPr marL="1498876" indent="-166414">
              <a:spcBef>
                <a:spcPts val="441"/>
              </a:spcBef>
              <a:buClr>
                <a:schemeClr val="accent1"/>
              </a:buClr>
              <a:buFont typeface="Arial" panose="020B0604020202020204" pitchFamily="34" charset="0"/>
              <a:buChar char="–"/>
              <a:defRPr sz="1412"/>
            </a:lvl9pPr>
          </a:lstStyle>
          <a:p>
            <a:pPr lvl="0"/>
            <a:r>
              <a:rPr lang="en-US" dirty="0"/>
              <a:t>First Level 28 pt.</a:t>
            </a:r>
          </a:p>
          <a:p>
            <a:pPr lvl="1"/>
            <a:r>
              <a:rPr lang="en-US"/>
              <a:t>Click “Increase List Level” to format bullets 28 </a:t>
            </a:r>
            <a:r>
              <a:rPr lang="en-US" dirty="0"/>
              <a:t>pt.</a:t>
            </a:r>
          </a:p>
          <a:p>
            <a:pPr lvl="2"/>
            <a:r>
              <a:rPr lang="en-US"/>
              <a:t>Third level 24 pt.</a:t>
            </a:r>
          </a:p>
          <a:p>
            <a:pPr lvl="3"/>
            <a:r>
              <a:rPr lang="en-US"/>
              <a:t>Fourth level 20 pt.</a:t>
            </a:r>
          </a:p>
          <a:p>
            <a:pPr lvl="4"/>
            <a:r>
              <a:rPr lang="en-US"/>
              <a:t>Fifth </a:t>
            </a:r>
            <a:r>
              <a:rPr lang="en-US" dirty="0"/>
              <a:t>level 18 pt.</a:t>
            </a:r>
          </a:p>
          <a:p>
            <a:pPr lvl="5"/>
            <a:r>
              <a:rPr lang="en-US" dirty="0"/>
              <a:t>Sixth level 16 pt.</a:t>
            </a:r>
          </a:p>
          <a:p>
            <a:pPr lvl="6"/>
            <a:r>
              <a:rPr lang="en-US" dirty="0"/>
              <a:t>Seventh level 16 pt.</a:t>
            </a:r>
          </a:p>
          <a:p>
            <a:pPr lvl="7"/>
            <a:r>
              <a:rPr lang="en-US" dirty="0"/>
              <a:t>Eighth level 16 pt.</a:t>
            </a:r>
          </a:p>
          <a:p>
            <a:pPr lvl="8"/>
            <a:r>
              <a:rPr lang="en-US" dirty="0"/>
              <a:t>Ninth level 16 pt.</a:t>
            </a:r>
          </a:p>
        </p:txBody>
      </p:sp>
      <p:sp>
        <p:nvSpPr>
          <p:cNvPr id="7" name="Picture Placeholder 4"/>
          <p:cNvSpPr>
            <a:spLocks noGrp="1"/>
          </p:cNvSpPr>
          <p:nvPr>
            <p:ph type="pic" sz="quarter" idx="11" hasCustomPrompt="1"/>
          </p:nvPr>
        </p:nvSpPr>
        <p:spPr>
          <a:xfrm>
            <a:off x="8127998" y="0"/>
            <a:ext cx="4064002" cy="2382982"/>
          </a:xfrm>
          <a:prstGeom prst="rect">
            <a:avLst/>
          </a:prstGeom>
          <a:solidFill>
            <a:srgbClr val="404040"/>
          </a:solidFill>
        </p:spPr>
        <p:txBody>
          <a:bodyPr lIns="685800" tIns="365760" rIns="685800" bIns="685800"/>
          <a:lstStyle>
            <a:lvl1pPr marL="0" marR="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lang="en-US" sz="1020" b="1">
                <a:solidFill>
                  <a:schemeClr val="bg1"/>
                </a:solidFill>
              </a:defRPr>
            </a:lvl1pPr>
          </a:lstStyle>
          <a:p>
            <a:pPr marL="0" marR="0" lvl="0" indent="0" algn="ctr" defTabSz="166414" rtl="0" eaLnBrk="1" fontAlgn="auto" latinLnBrk="0" hangingPunct="1">
              <a:lnSpc>
                <a:spcPct val="90000"/>
              </a:lnSpc>
              <a:spcBef>
                <a:spcPts val="729"/>
              </a:spcBef>
              <a:spcAft>
                <a:spcPts val="0"/>
              </a:spcAft>
              <a:buClrTx/>
              <a:buSzPct val="85000"/>
              <a:buFont typeface="Wingdings" panose="05000000000000000000" pitchFamily="2" charset="2"/>
              <a:buNone/>
              <a:tabLst>
                <a:tab pos="167570" algn="l"/>
              </a:tabLst>
              <a:defRPr/>
            </a:pPr>
            <a:r>
              <a:rPr lang="en-US" dirty="0"/>
              <a:t>Click icon below </a:t>
            </a:r>
            <a:br>
              <a:rPr lang="en-US" dirty="0"/>
            </a:br>
            <a:r>
              <a:rPr lang="en-US" dirty="0"/>
              <a:t>to insert an image.</a:t>
            </a:r>
            <a:br>
              <a:rPr lang="en-US" dirty="0"/>
            </a:br>
            <a:r>
              <a:rPr lang="en-US" dirty="0"/>
              <a:t>↓</a:t>
            </a:r>
          </a:p>
        </p:txBody>
      </p:sp>
      <p:sp>
        <p:nvSpPr>
          <p:cNvPr id="8" name="Text Placeholder 4"/>
          <p:cNvSpPr>
            <a:spLocks noGrp="1"/>
          </p:cNvSpPr>
          <p:nvPr>
            <p:ph type="body" sz="quarter" idx="13" hasCustomPrompt="1"/>
          </p:nvPr>
        </p:nvSpPr>
        <p:spPr>
          <a:xfrm>
            <a:off x="8127999" y="2382981"/>
            <a:ext cx="4064554" cy="3950583"/>
          </a:xfrm>
          <a:prstGeom prst="rect">
            <a:avLst/>
          </a:prstGeom>
          <a:gradFill>
            <a:gsLst>
              <a:gs pos="15000">
                <a:schemeClr val="tx2"/>
              </a:gs>
              <a:gs pos="85000">
                <a:srgbClr val="47606C"/>
              </a:gs>
            </a:gsLst>
            <a:lin ang="2160000" scaled="0"/>
          </a:gradFill>
        </p:spPr>
        <p:txBody>
          <a:bodyPr lIns="685800" tIns="685800" rIns="457200" bIns="685800" anchor="ctr" anchorCtr="0">
            <a:noAutofit/>
          </a:bodyPr>
          <a:lstStyle>
            <a:lvl1pPr marL="0" indent="0">
              <a:lnSpc>
                <a:spcPts val="1602"/>
              </a:lnSpc>
              <a:buClr>
                <a:schemeClr val="accent1"/>
              </a:buClr>
              <a:buSzPct val="100000"/>
              <a:buFont typeface="Arial" panose="020B0604020202020204" pitchFamily="34" charset="0"/>
              <a:buNone/>
              <a:defRPr sz="1588" baseline="0">
                <a:solidFill>
                  <a:schemeClr val="bg1"/>
                </a:solidFill>
              </a:defRPr>
            </a:lvl1pPr>
            <a:lvl2pPr marL="0" indent="0">
              <a:buClr>
                <a:schemeClr val="accent1"/>
              </a:buClr>
              <a:buSzPct val="100000"/>
              <a:buFont typeface="Arial" panose="020B0604020202020204" pitchFamily="34" charset="0"/>
              <a:buNone/>
              <a:defRPr sz="1588" baseline="0">
                <a:solidFill>
                  <a:schemeClr val="bg1"/>
                </a:solidFill>
              </a:defRPr>
            </a:lvl2pPr>
            <a:lvl3pPr marL="0" indent="0">
              <a:buClr>
                <a:schemeClr val="accent1"/>
              </a:buClr>
              <a:buSzPct val="100000"/>
              <a:buFont typeface="Arial" panose="020B0604020202020204" pitchFamily="34" charset="0"/>
              <a:buNone/>
              <a:defRPr sz="1588">
                <a:solidFill>
                  <a:schemeClr val="bg1"/>
                </a:solidFill>
              </a:defRPr>
            </a:lvl3pPr>
            <a:lvl4pPr marL="0" indent="0">
              <a:buClr>
                <a:schemeClr val="accent1"/>
              </a:buClr>
              <a:buSzPct val="100000"/>
              <a:buFont typeface="Arial" panose="020B0604020202020204" pitchFamily="34" charset="0"/>
              <a:buNone/>
              <a:defRPr sz="1588">
                <a:solidFill>
                  <a:schemeClr val="bg1"/>
                </a:solidFill>
              </a:defRPr>
            </a:lvl4pPr>
            <a:lvl5pPr marL="0" indent="0">
              <a:buClr>
                <a:schemeClr val="accent1"/>
              </a:buClr>
              <a:buSzPct val="100000"/>
              <a:buFont typeface="Arial" panose="020B0604020202020204" pitchFamily="34" charset="0"/>
              <a:buNone/>
              <a:tabLst/>
              <a:defRPr sz="1588">
                <a:solidFill>
                  <a:schemeClr val="bg1"/>
                </a:solidFill>
              </a:defRPr>
            </a:lvl5pPr>
            <a:lvl6pPr marL="0" indent="0">
              <a:buClr>
                <a:schemeClr val="accent1"/>
              </a:buClr>
              <a:buFont typeface="Arial" panose="020B0604020202020204" pitchFamily="34" charset="0"/>
              <a:buNone/>
              <a:defRPr sz="1588">
                <a:solidFill>
                  <a:schemeClr val="bg1"/>
                </a:solidFill>
              </a:defRPr>
            </a:lvl6pPr>
            <a:lvl7pPr marL="0" indent="0">
              <a:buClr>
                <a:schemeClr val="accent1"/>
              </a:buClr>
              <a:buFont typeface="Arial" panose="020B0604020202020204" pitchFamily="34" charset="0"/>
              <a:buNone/>
              <a:defRPr sz="1588" baseline="0">
                <a:solidFill>
                  <a:schemeClr val="bg1"/>
                </a:solidFill>
              </a:defRPr>
            </a:lvl7pPr>
            <a:lvl8pPr marL="0" indent="0">
              <a:buClr>
                <a:schemeClr val="accent1"/>
              </a:buClr>
              <a:buFont typeface="Arial" panose="020B0604020202020204" pitchFamily="34" charset="0"/>
              <a:buNone/>
              <a:defRPr sz="1588" baseline="0">
                <a:solidFill>
                  <a:schemeClr val="bg1"/>
                </a:solidFill>
              </a:defRPr>
            </a:lvl8pPr>
            <a:lvl9pPr marL="0" indent="0">
              <a:buClr>
                <a:schemeClr val="accent1"/>
              </a:buClr>
              <a:buFont typeface="Arial" panose="020B0604020202020204" pitchFamily="34" charset="0"/>
              <a:buNone/>
              <a:defRPr sz="1588">
                <a:solidFill>
                  <a:schemeClr val="bg1"/>
                </a:solidFill>
              </a:defRPr>
            </a:lvl9pPr>
          </a:lstStyle>
          <a:p>
            <a:pPr lvl="0"/>
            <a:r>
              <a:rPr lang="en-US"/>
              <a:t>Call out description 18 pt.</a:t>
            </a:r>
          </a:p>
        </p:txBody>
      </p:sp>
    </p:spTree>
    <p:extLst>
      <p:ext uri="{BB962C8B-B14F-4D97-AF65-F5344CB8AC3E}">
        <p14:creationId xmlns:p14="http://schemas.microsoft.com/office/powerpoint/2010/main" val="292411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26.xml"/><Relationship Id="rId7" Type="http://schemas.openxmlformats.org/officeDocument/2006/relationships/theme" Target="../theme/theme1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10" Type="http://schemas.openxmlformats.org/officeDocument/2006/relationships/image" Target="../media/image3.png"/><Relationship Id="rId4" Type="http://schemas.openxmlformats.org/officeDocument/2006/relationships/slideLayout" Target="../slideLayouts/slideLayout127.xml"/><Relationship Id="rId9"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32.xml"/><Relationship Id="rId7" Type="http://schemas.openxmlformats.org/officeDocument/2006/relationships/image" Target="../media/image4.png"/><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35.xml"/><Relationship Id="rId7" Type="http://schemas.openxmlformats.org/officeDocument/2006/relationships/image" Target="../media/image4.png"/><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4.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5.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jpg"/><Relationship Id="rId5" Type="http://schemas.openxmlformats.org/officeDocument/2006/relationships/slideLayout" Target="../slideLayouts/slideLayout140.xml"/><Relationship Id="rId10" Type="http://schemas.openxmlformats.org/officeDocument/2006/relationships/theme" Target="../theme/theme13.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image" Target="../media/image6.png"/><Relationship Id="rId5" Type="http://schemas.openxmlformats.org/officeDocument/2006/relationships/slideLayout" Target="../slideLayouts/slideLayout149.xml"/><Relationship Id="rId10" Type="http://schemas.openxmlformats.org/officeDocument/2006/relationships/image" Target="../media/image1.jpg"/><Relationship Id="rId4" Type="http://schemas.openxmlformats.org/officeDocument/2006/relationships/slideLayout" Target="../slideLayouts/slideLayout148.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1.jpg"/><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5.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image" Target="../media/image3.png"/><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image" Target="../media/image4.png"/><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image" Target="../media/image1.jpg"/><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theme" Target="../theme/theme16.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image" Target="../media/image5.png"/></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6.xml"/><Relationship Id="rId7" Type="http://schemas.openxmlformats.org/officeDocument/2006/relationships/image" Target="../media/image1.jpg"/><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theme" Target="../theme/theme17.xml"/><Relationship Id="rId5" Type="http://schemas.openxmlformats.org/officeDocument/2006/relationships/slideLayout" Target="../slideLayouts/slideLayout178.xml"/><Relationship Id="rId4" Type="http://schemas.openxmlformats.org/officeDocument/2006/relationships/slideLayout" Target="../slideLayouts/slideLayout177.xml"/><Relationship Id="rId9"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1.xml"/><Relationship Id="rId7" Type="http://schemas.openxmlformats.org/officeDocument/2006/relationships/image" Target="../media/image1.jpg"/><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theme" Target="../theme/theme18.xml"/><Relationship Id="rId5" Type="http://schemas.openxmlformats.org/officeDocument/2006/relationships/slideLayout" Target="../slideLayouts/slideLayout183.xml"/><Relationship Id="rId4" Type="http://schemas.openxmlformats.org/officeDocument/2006/relationships/slideLayout" Target="../slideLayouts/slideLayout182.xml"/><Relationship Id="rId9"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86.xml"/><Relationship Id="rId7" Type="http://schemas.openxmlformats.org/officeDocument/2006/relationships/image" Target="../media/image2.png"/><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image" Target="../media/image1.jpg"/><Relationship Id="rId5" Type="http://schemas.openxmlformats.org/officeDocument/2006/relationships/theme" Target="../theme/theme19.xml"/><Relationship Id="rId4" Type="http://schemas.openxmlformats.org/officeDocument/2006/relationships/slideLayout" Target="../slideLayouts/slideLayout1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92.xml"/><Relationship Id="rId7" Type="http://schemas.openxmlformats.org/officeDocument/2006/relationships/theme" Target="../theme/theme2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5" Type="http://schemas.openxmlformats.org/officeDocument/2006/relationships/slideLayout" Target="../slideLayouts/slideLayout194.xml"/><Relationship Id="rId4" Type="http://schemas.openxmlformats.org/officeDocument/2006/relationships/slideLayout" Target="../slideLayouts/slideLayout193.xml"/><Relationship Id="rId9" Type="http://schemas.openxmlformats.org/officeDocument/2006/relationships/image" Target="../media/image6.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26" Type="http://schemas.openxmlformats.org/officeDocument/2006/relationships/slideLayout" Target="../slideLayouts/slideLayout221.xml"/><Relationship Id="rId3" Type="http://schemas.openxmlformats.org/officeDocument/2006/relationships/slideLayout" Target="../slideLayouts/slideLayout198.xml"/><Relationship Id="rId21" Type="http://schemas.openxmlformats.org/officeDocument/2006/relationships/slideLayout" Target="../slideLayouts/slideLayout216.xml"/><Relationship Id="rId34" Type="http://schemas.openxmlformats.org/officeDocument/2006/relationships/slideLayout" Target="../slideLayouts/slideLayout229.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5" Type="http://schemas.openxmlformats.org/officeDocument/2006/relationships/slideLayout" Target="../slideLayouts/slideLayout220.xml"/><Relationship Id="rId33" Type="http://schemas.openxmlformats.org/officeDocument/2006/relationships/slideLayout" Target="../slideLayouts/slideLayout228.xml"/><Relationship Id="rId38" Type="http://schemas.openxmlformats.org/officeDocument/2006/relationships/image" Target="../media/image6.png"/><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29" Type="http://schemas.openxmlformats.org/officeDocument/2006/relationships/slideLayout" Target="../slideLayouts/slideLayout22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slideLayout" Target="../slideLayouts/slideLayout219.xml"/><Relationship Id="rId32" Type="http://schemas.openxmlformats.org/officeDocument/2006/relationships/slideLayout" Target="../slideLayouts/slideLayout227.xml"/><Relationship Id="rId37" Type="http://schemas.openxmlformats.org/officeDocument/2006/relationships/image" Target="../media/image1.jpg"/><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slideLayout" Target="../slideLayouts/slideLayout218.xml"/><Relationship Id="rId28" Type="http://schemas.openxmlformats.org/officeDocument/2006/relationships/slideLayout" Target="../slideLayouts/slideLayout223.xml"/><Relationship Id="rId36" Type="http://schemas.openxmlformats.org/officeDocument/2006/relationships/theme" Target="../theme/theme22.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31" Type="http://schemas.openxmlformats.org/officeDocument/2006/relationships/slideLayout" Target="../slideLayouts/slideLayout226.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 Id="rId27" Type="http://schemas.openxmlformats.org/officeDocument/2006/relationships/slideLayout" Target="../slideLayouts/slideLayout222.xml"/><Relationship Id="rId30" Type="http://schemas.openxmlformats.org/officeDocument/2006/relationships/slideLayout" Target="../slideLayouts/slideLayout225.xml"/><Relationship Id="rId35" Type="http://schemas.openxmlformats.org/officeDocument/2006/relationships/slideLayout" Target="../slideLayouts/slideLayout23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3" Type="http://schemas.openxmlformats.org/officeDocument/2006/relationships/slideLayout" Target="../slideLayouts/slideLayout233.xml"/><Relationship Id="rId21" Type="http://schemas.openxmlformats.org/officeDocument/2006/relationships/theme" Target="../theme/theme23.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0" Type="http://schemas.openxmlformats.org/officeDocument/2006/relationships/slideLayout" Target="../slideLayouts/slideLayout250.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24" Type="http://schemas.openxmlformats.org/officeDocument/2006/relationships/image" Target="../media/image6.png"/><Relationship Id="rId5" Type="http://schemas.openxmlformats.org/officeDocument/2006/relationships/slideLayout" Target="../slideLayouts/slideLayout235.xml"/><Relationship Id="rId15" Type="http://schemas.openxmlformats.org/officeDocument/2006/relationships/slideLayout" Target="../slideLayouts/slideLayout245.xml"/><Relationship Id="rId23" Type="http://schemas.openxmlformats.org/officeDocument/2006/relationships/image" Target="../media/image4.png"/><Relationship Id="rId10" Type="http://schemas.openxmlformats.org/officeDocument/2006/relationships/slideLayout" Target="../slideLayouts/slideLayout240.xml"/><Relationship Id="rId19" Type="http://schemas.openxmlformats.org/officeDocument/2006/relationships/slideLayout" Target="../slideLayouts/slideLayout249.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 Id="rId22" Type="http://schemas.openxmlformats.org/officeDocument/2006/relationships/image" Target="../media/image1.jp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theme" Target="../theme/theme24.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5" Type="http://schemas.openxmlformats.org/officeDocument/2006/relationships/image" Target="../media/image2.png"/><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image" Target="../media/image1.jpg"/></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265.xml"/><Relationship Id="rId7" Type="http://schemas.openxmlformats.org/officeDocument/2006/relationships/image" Target="../media/image3.png"/><Relationship Id="rId2" Type="http://schemas.openxmlformats.org/officeDocument/2006/relationships/slideLayout" Target="../slideLayouts/slideLayout264.xml"/><Relationship Id="rId1" Type="http://schemas.openxmlformats.org/officeDocument/2006/relationships/slideLayout" Target="../slideLayouts/slideLayout26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268.xml"/><Relationship Id="rId7" Type="http://schemas.openxmlformats.org/officeDocument/2006/relationships/image" Target="../media/image3.png"/><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271.xml"/><Relationship Id="rId7" Type="http://schemas.openxmlformats.org/officeDocument/2006/relationships/image" Target="../media/image3.png"/><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5" Type="http://schemas.openxmlformats.org/officeDocument/2006/relationships/image" Target="../media/image6.png"/><Relationship Id="rId4" Type="http://schemas.openxmlformats.org/officeDocument/2006/relationships/image" Target="../media/image1.jpg"/></Relationships>
</file>

<file path=ppt/slideMasters/_rels/slideMaster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6.xml"/><Relationship Id="rId7" Type="http://schemas.openxmlformats.org/officeDocument/2006/relationships/image" Target="../media/image1.jpg"/><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theme" Target="../theme/theme29.xml"/><Relationship Id="rId5" Type="http://schemas.openxmlformats.org/officeDocument/2006/relationships/slideLayout" Target="../slideLayouts/slideLayout278.xml"/><Relationship Id="rId4" Type="http://schemas.openxmlformats.org/officeDocument/2006/relationships/slideLayout" Target="../slideLayouts/slideLayout277.xml"/><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81.xml"/><Relationship Id="rId7" Type="http://schemas.openxmlformats.org/officeDocument/2006/relationships/image" Target="../media/image4.png"/><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image" Target="../media/image1.jpg"/><Relationship Id="rId5" Type="http://schemas.openxmlformats.org/officeDocument/2006/relationships/theme" Target="../theme/theme30.xml"/><Relationship Id="rId4" Type="http://schemas.openxmlformats.org/officeDocument/2006/relationships/slideLayout" Target="../slideLayouts/slideLayout282.xml"/></Relationships>
</file>

<file path=ppt/slideMasters/_rels/slideMaster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85.xml"/><Relationship Id="rId7" Type="http://schemas.openxmlformats.org/officeDocument/2006/relationships/image" Target="../media/image2.png"/><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image" Target="../media/image1.jpg"/><Relationship Id="rId5" Type="http://schemas.openxmlformats.org/officeDocument/2006/relationships/theme" Target="../theme/theme31.xml"/><Relationship Id="rId4" Type="http://schemas.openxmlformats.org/officeDocument/2006/relationships/slideLayout" Target="../slideLayouts/slideLayout286.xml"/></Relationships>
</file>

<file path=ppt/slideMasters/_rels/slideMaster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89.xml"/><Relationship Id="rId7" Type="http://schemas.openxmlformats.org/officeDocument/2006/relationships/image" Target="../media/image2.png"/><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image" Target="../media/image1.jpg"/><Relationship Id="rId5" Type="http://schemas.openxmlformats.org/officeDocument/2006/relationships/theme" Target="../theme/theme32.xml"/><Relationship Id="rId4" Type="http://schemas.openxmlformats.org/officeDocument/2006/relationships/slideLayout" Target="../slideLayouts/slideLayout290.xml"/></Relationships>
</file>

<file path=ppt/slideMasters/_rels/slideMaster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93.xml"/><Relationship Id="rId7" Type="http://schemas.openxmlformats.org/officeDocument/2006/relationships/image" Target="../media/image2.png"/><Relationship Id="rId2" Type="http://schemas.openxmlformats.org/officeDocument/2006/relationships/slideLayout" Target="../slideLayouts/slideLayout292.xml"/><Relationship Id="rId1" Type="http://schemas.openxmlformats.org/officeDocument/2006/relationships/slideLayout" Target="../slideLayouts/slideLayout291.xml"/><Relationship Id="rId6" Type="http://schemas.openxmlformats.org/officeDocument/2006/relationships/image" Target="../media/image1.jpg"/><Relationship Id="rId5" Type="http://schemas.openxmlformats.org/officeDocument/2006/relationships/theme" Target="../theme/theme33.xml"/><Relationship Id="rId4" Type="http://schemas.openxmlformats.org/officeDocument/2006/relationships/slideLayout" Target="../slideLayouts/slideLayout294.xml"/></Relationships>
</file>

<file path=ppt/slideMasters/_rels/slideMaster34.xml.rels><?xml version="1.0" encoding="UTF-8" standalone="yes"?>
<Relationships xmlns="http://schemas.openxmlformats.org/package/2006/relationships"><Relationship Id="rId3" Type="http://schemas.openxmlformats.org/officeDocument/2006/relationships/theme" Target="../theme/theme34.xml"/><Relationship Id="rId2" Type="http://schemas.openxmlformats.org/officeDocument/2006/relationships/slideLayout" Target="../slideLayouts/slideLayout296.xml"/><Relationship Id="rId1" Type="http://schemas.openxmlformats.org/officeDocument/2006/relationships/slideLayout" Target="../slideLayouts/slideLayout295.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3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299.xml"/><Relationship Id="rId7" Type="http://schemas.openxmlformats.org/officeDocument/2006/relationships/theme" Target="../theme/theme35.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5" Type="http://schemas.openxmlformats.org/officeDocument/2006/relationships/slideLayout" Target="../slideLayouts/slideLayout301.xml"/><Relationship Id="rId4" Type="http://schemas.openxmlformats.org/officeDocument/2006/relationships/slideLayout" Target="../slideLayouts/slideLayout300.xml"/><Relationship Id="rId9" Type="http://schemas.openxmlformats.org/officeDocument/2006/relationships/image" Target="../media/image6.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18" Type="http://schemas.openxmlformats.org/officeDocument/2006/relationships/slideLayout" Target="../slideLayouts/slideLayout320.xml"/><Relationship Id="rId26" Type="http://schemas.openxmlformats.org/officeDocument/2006/relationships/slideLayout" Target="../slideLayouts/slideLayout328.xml"/><Relationship Id="rId3" Type="http://schemas.openxmlformats.org/officeDocument/2006/relationships/slideLayout" Target="../slideLayouts/slideLayout305.xml"/><Relationship Id="rId21" Type="http://schemas.openxmlformats.org/officeDocument/2006/relationships/slideLayout" Target="../slideLayouts/slideLayout323.xml"/><Relationship Id="rId34" Type="http://schemas.openxmlformats.org/officeDocument/2006/relationships/slideLayout" Target="../slideLayouts/slideLayout336.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17" Type="http://schemas.openxmlformats.org/officeDocument/2006/relationships/slideLayout" Target="../slideLayouts/slideLayout319.xml"/><Relationship Id="rId25" Type="http://schemas.openxmlformats.org/officeDocument/2006/relationships/slideLayout" Target="../slideLayouts/slideLayout327.xml"/><Relationship Id="rId33" Type="http://schemas.openxmlformats.org/officeDocument/2006/relationships/slideLayout" Target="../slideLayouts/slideLayout335.xml"/><Relationship Id="rId38" Type="http://schemas.openxmlformats.org/officeDocument/2006/relationships/image" Target="../media/image6.png"/><Relationship Id="rId2" Type="http://schemas.openxmlformats.org/officeDocument/2006/relationships/slideLayout" Target="../slideLayouts/slideLayout304.xml"/><Relationship Id="rId16" Type="http://schemas.openxmlformats.org/officeDocument/2006/relationships/slideLayout" Target="../slideLayouts/slideLayout318.xml"/><Relationship Id="rId20" Type="http://schemas.openxmlformats.org/officeDocument/2006/relationships/slideLayout" Target="../slideLayouts/slideLayout322.xml"/><Relationship Id="rId29" Type="http://schemas.openxmlformats.org/officeDocument/2006/relationships/slideLayout" Target="../slideLayouts/slideLayout331.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24" Type="http://schemas.openxmlformats.org/officeDocument/2006/relationships/slideLayout" Target="../slideLayouts/slideLayout326.xml"/><Relationship Id="rId32" Type="http://schemas.openxmlformats.org/officeDocument/2006/relationships/slideLayout" Target="../slideLayouts/slideLayout334.xml"/><Relationship Id="rId37" Type="http://schemas.openxmlformats.org/officeDocument/2006/relationships/image" Target="../media/image1.jpg"/><Relationship Id="rId5" Type="http://schemas.openxmlformats.org/officeDocument/2006/relationships/slideLayout" Target="../slideLayouts/slideLayout307.xml"/><Relationship Id="rId15" Type="http://schemas.openxmlformats.org/officeDocument/2006/relationships/slideLayout" Target="../slideLayouts/slideLayout317.xml"/><Relationship Id="rId23" Type="http://schemas.openxmlformats.org/officeDocument/2006/relationships/slideLayout" Target="../slideLayouts/slideLayout325.xml"/><Relationship Id="rId28" Type="http://schemas.openxmlformats.org/officeDocument/2006/relationships/slideLayout" Target="../slideLayouts/slideLayout330.xml"/><Relationship Id="rId36" Type="http://schemas.openxmlformats.org/officeDocument/2006/relationships/theme" Target="../theme/theme36.xml"/><Relationship Id="rId10" Type="http://schemas.openxmlformats.org/officeDocument/2006/relationships/slideLayout" Target="../slideLayouts/slideLayout312.xml"/><Relationship Id="rId19" Type="http://schemas.openxmlformats.org/officeDocument/2006/relationships/slideLayout" Target="../slideLayouts/slideLayout321.xml"/><Relationship Id="rId31" Type="http://schemas.openxmlformats.org/officeDocument/2006/relationships/slideLayout" Target="../slideLayouts/slideLayout333.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 Id="rId22" Type="http://schemas.openxmlformats.org/officeDocument/2006/relationships/slideLayout" Target="../slideLayouts/slideLayout324.xml"/><Relationship Id="rId27" Type="http://schemas.openxmlformats.org/officeDocument/2006/relationships/slideLayout" Target="../slideLayouts/slideLayout329.xml"/><Relationship Id="rId30" Type="http://schemas.openxmlformats.org/officeDocument/2006/relationships/slideLayout" Target="../slideLayouts/slideLayout332.xml"/><Relationship Id="rId35" Type="http://schemas.openxmlformats.org/officeDocument/2006/relationships/slideLayout" Target="../slideLayouts/slideLayout337.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18" Type="http://schemas.openxmlformats.org/officeDocument/2006/relationships/slideLayout" Target="../slideLayouts/slideLayout355.xml"/><Relationship Id="rId3" Type="http://schemas.openxmlformats.org/officeDocument/2006/relationships/slideLayout" Target="../slideLayouts/slideLayout340.xml"/><Relationship Id="rId21" Type="http://schemas.openxmlformats.org/officeDocument/2006/relationships/image" Target="../media/image1.jpg"/><Relationship Id="rId7" Type="http://schemas.openxmlformats.org/officeDocument/2006/relationships/slideLayout" Target="../slideLayouts/slideLayout344.xml"/><Relationship Id="rId12" Type="http://schemas.openxmlformats.org/officeDocument/2006/relationships/slideLayout" Target="../slideLayouts/slideLayout349.xml"/><Relationship Id="rId17" Type="http://schemas.openxmlformats.org/officeDocument/2006/relationships/slideLayout" Target="../slideLayouts/slideLayout354.xml"/><Relationship Id="rId2" Type="http://schemas.openxmlformats.org/officeDocument/2006/relationships/slideLayout" Target="../slideLayouts/slideLayout339.xml"/><Relationship Id="rId16" Type="http://schemas.openxmlformats.org/officeDocument/2006/relationships/slideLayout" Target="../slideLayouts/slideLayout353.xml"/><Relationship Id="rId20" Type="http://schemas.openxmlformats.org/officeDocument/2006/relationships/theme" Target="../theme/theme37.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5" Type="http://schemas.openxmlformats.org/officeDocument/2006/relationships/slideLayout" Target="../slideLayouts/slideLayout352.xml"/><Relationship Id="rId23" Type="http://schemas.openxmlformats.org/officeDocument/2006/relationships/image" Target="../media/image6.png"/><Relationship Id="rId10" Type="http://schemas.openxmlformats.org/officeDocument/2006/relationships/slideLayout" Target="../slideLayouts/slideLayout347.xml"/><Relationship Id="rId19" Type="http://schemas.openxmlformats.org/officeDocument/2006/relationships/slideLayout" Target="../slideLayouts/slideLayout356.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slideLayout" Target="../slideLayouts/slideLayout351.xml"/><Relationship Id="rId22"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64.xml"/><Relationship Id="rId13" Type="http://schemas.openxmlformats.org/officeDocument/2006/relationships/slideLayout" Target="../slideLayouts/slideLayout369.xml"/><Relationship Id="rId18" Type="http://schemas.openxmlformats.org/officeDocument/2006/relationships/image" Target="../media/image2.png"/><Relationship Id="rId3" Type="http://schemas.openxmlformats.org/officeDocument/2006/relationships/slideLayout" Target="../slideLayouts/slideLayout359.xml"/><Relationship Id="rId7" Type="http://schemas.openxmlformats.org/officeDocument/2006/relationships/slideLayout" Target="../slideLayouts/slideLayout363.xml"/><Relationship Id="rId12" Type="http://schemas.openxmlformats.org/officeDocument/2006/relationships/slideLayout" Target="../slideLayouts/slideLayout368.xml"/><Relationship Id="rId17" Type="http://schemas.openxmlformats.org/officeDocument/2006/relationships/image" Target="../media/image1.jpg"/><Relationship Id="rId2" Type="http://schemas.openxmlformats.org/officeDocument/2006/relationships/slideLayout" Target="../slideLayouts/slideLayout358.xml"/><Relationship Id="rId16" Type="http://schemas.openxmlformats.org/officeDocument/2006/relationships/theme" Target="../theme/theme38.xm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10" Type="http://schemas.openxmlformats.org/officeDocument/2006/relationships/slideLayout" Target="../slideLayouts/slideLayout366.xm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379.xml"/><Relationship Id="rId13" Type="http://schemas.openxmlformats.org/officeDocument/2006/relationships/image" Target="../media/image8.png"/><Relationship Id="rId3" Type="http://schemas.openxmlformats.org/officeDocument/2006/relationships/slideLayout" Target="../slideLayouts/slideLayout374.xml"/><Relationship Id="rId7" Type="http://schemas.openxmlformats.org/officeDocument/2006/relationships/slideLayout" Target="../slideLayouts/slideLayout378.xml"/><Relationship Id="rId12" Type="http://schemas.openxmlformats.org/officeDocument/2006/relationships/image" Target="../media/image2.png"/><Relationship Id="rId2" Type="http://schemas.openxmlformats.org/officeDocument/2006/relationships/slideLayout" Target="../slideLayouts/slideLayout373.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11" Type="http://schemas.openxmlformats.org/officeDocument/2006/relationships/image" Target="../media/image1.jpg"/><Relationship Id="rId5" Type="http://schemas.openxmlformats.org/officeDocument/2006/relationships/slideLayout" Target="../slideLayouts/slideLayout376.xml"/><Relationship Id="rId10" Type="http://schemas.openxmlformats.org/officeDocument/2006/relationships/theme" Target="../theme/theme39.xml"/><Relationship Id="rId4" Type="http://schemas.openxmlformats.org/officeDocument/2006/relationships/slideLayout" Target="../slideLayouts/slideLayout375.xml"/><Relationship Id="rId9" Type="http://schemas.openxmlformats.org/officeDocument/2006/relationships/slideLayout" Target="../slideLayouts/slideLayout38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5.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jp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4.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388.xml"/><Relationship Id="rId13" Type="http://schemas.openxmlformats.org/officeDocument/2006/relationships/image" Target="../media/image8.png"/><Relationship Id="rId3" Type="http://schemas.openxmlformats.org/officeDocument/2006/relationships/slideLayout" Target="../slideLayouts/slideLayout383.xml"/><Relationship Id="rId7" Type="http://schemas.openxmlformats.org/officeDocument/2006/relationships/slideLayout" Target="../slideLayouts/slideLayout387.xml"/><Relationship Id="rId12" Type="http://schemas.openxmlformats.org/officeDocument/2006/relationships/image" Target="../media/image2.png"/><Relationship Id="rId2" Type="http://schemas.openxmlformats.org/officeDocument/2006/relationships/slideLayout" Target="../slideLayouts/slideLayout382.xml"/><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image" Target="../media/image1.jpg"/><Relationship Id="rId5" Type="http://schemas.openxmlformats.org/officeDocument/2006/relationships/slideLayout" Target="../slideLayouts/slideLayout385.xml"/><Relationship Id="rId10" Type="http://schemas.openxmlformats.org/officeDocument/2006/relationships/theme" Target="../theme/theme40.xml"/><Relationship Id="rId4" Type="http://schemas.openxmlformats.org/officeDocument/2006/relationships/slideLayout" Target="../slideLayouts/slideLayout384.xml"/><Relationship Id="rId9" Type="http://schemas.openxmlformats.org/officeDocument/2006/relationships/slideLayout" Target="../slideLayouts/slideLayout38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97.xml"/><Relationship Id="rId13" Type="http://schemas.openxmlformats.org/officeDocument/2006/relationships/image" Target="../media/image8.png"/><Relationship Id="rId3" Type="http://schemas.openxmlformats.org/officeDocument/2006/relationships/slideLayout" Target="../slideLayouts/slideLayout392.xml"/><Relationship Id="rId7" Type="http://schemas.openxmlformats.org/officeDocument/2006/relationships/slideLayout" Target="../slideLayouts/slideLayout396.xml"/><Relationship Id="rId12" Type="http://schemas.openxmlformats.org/officeDocument/2006/relationships/image" Target="../media/image2.png"/><Relationship Id="rId2" Type="http://schemas.openxmlformats.org/officeDocument/2006/relationships/slideLayout" Target="../slideLayouts/slideLayout391.xml"/><Relationship Id="rId1" Type="http://schemas.openxmlformats.org/officeDocument/2006/relationships/slideLayout" Target="../slideLayouts/slideLayout390.xml"/><Relationship Id="rId6" Type="http://schemas.openxmlformats.org/officeDocument/2006/relationships/slideLayout" Target="../slideLayouts/slideLayout395.xml"/><Relationship Id="rId11" Type="http://schemas.openxmlformats.org/officeDocument/2006/relationships/image" Target="../media/image1.jpg"/><Relationship Id="rId5" Type="http://schemas.openxmlformats.org/officeDocument/2006/relationships/slideLayout" Target="../slideLayouts/slideLayout394.xml"/><Relationship Id="rId10" Type="http://schemas.openxmlformats.org/officeDocument/2006/relationships/theme" Target="../theme/theme41.xml"/><Relationship Id="rId4" Type="http://schemas.openxmlformats.org/officeDocument/2006/relationships/slideLayout" Target="../slideLayouts/slideLayout393.xml"/><Relationship Id="rId9" Type="http://schemas.openxmlformats.org/officeDocument/2006/relationships/slideLayout" Target="../slideLayouts/slideLayout398.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06.xml"/><Relationship Id="rId3" Type="http://schemas.openxmlformats.org/officeDocument/2006/relationships/slideLayout" Target="../slideLayouts/slideLayout401.xml"/><Relationship Id="rId7" Type="http://schemas.openxmlformats.org/officeDocument/2006/relationships/slideLayout" Target="../slideLayouts/slideLayout405.xml"/><Relationship Id="rId2" Type="http://schemas.openxmlformats.org/officeDocument/2006/relationships/slideLayout" Target="../slideLayouts/slideLayout400.xml"/><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image" Target="../media/image6.png"/><Relationship Id="rId5" Type="http://schemas.openxmlformats.org/officeDocument/2006/relationships/slideLayout" Target="../slideLayouts/slideLayout403.xml"/><Relationship Id="rId10" Type="http://schemas.openxmlformats.org/officeDocument/2006/relationships/image" Target="../media/image1.jpg"/><Relationship Id="rId4" Type="http://schemas.openxmlformats.org/officeDocument/2006/relationships/slideLayout" Target="../slideLayouts/slideLayout402.xml"/><Relationship Id="rId9"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image" Target="../media/image8.png"/><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image" Target="../media/image2.png"/><Relationship Id="rId2" Type="http://schemas.openxmlformats.org/officeDocument/2006/relationships/slideLayout" Target="../slideLayouts/slideLayout408.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theme" Target="../theme/theme43.xml"/><Relationship Id="rId5" Type="http://schemas.openxmlformats.org/officeDocument/2006/relationships/slideLayout" Target="../slideLayouts/slideLayout411.xml"/><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s>
</file>

<file path=ppt/slideMasters/_rels/slideMaster44.xml.rels><?xml version="1.0" encoding="UTF-8" standalone="yes"?>
<Relationships xmlns="http://schemas.openxmlformats.org/package/2006/relationships"><Relationship Id="rId3" Type="http://schemas.openxmlformats.org/officeDocument/2006/relationships/slideLayout" Target="../slideLayouts/slideLayout419.xml"/><Relationship Id="rId7" Type="http://schemas.openxmlformats.org/officeDocument/2006/relationships/image" Target="../media/image5.png"/><Relationship Id="rId2" Type="http://schemas.openxmlformats.org/officeDocument/2006/relationships/slideLayout" Target="../slideLayouts/slideLayout418.xml"/><Relationship Id="rId1" Type="http://schemas.openxmlformats.org/officeDocument/2006/relationships/slideLayout" Target="../slideLayouts/slideLayout417.xml"/><Relationship Id="rId6" Type="http://schemas.openxmlformats.org/officeDocument/2006/relationships/image" Target="../media/image4.png"/><Relationship Id="rId5" Type="http://schemas.openxmlformats.org/officeDocument/2006/relationships/theme" Target="../theme/theme44.xml"/><Relationship Id="rId4" Type="http://schemas.openxmlformats.org/officeDocument/2006/relationships/slideLayout" Target="../slideLayouts/slideLayout420.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image" Target="../media/image2.png"/><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image" Target="../media/image10.jpg"/><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theme" Target="../theme/theme45.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image" Target="../media/image8.pn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38.xml"/><Relationship Id="rId13" Type="http://schemas.openxmlformats.org/officeDocument/2006/relationships/image" Target="../media/image8.png"/><Relationship Id="rId3" Type="http://schemas.openxmlformats.org/officeDocument/2006/relationships/slideLayout" Target="../slideLayouts/slideLayout433.xml"/><Relationship Id="rId7" Type="http://schemas.openxmlformats.org/officeDocument/2006/relationships/slideLayout" Target="../slideLayouts/slideLayout437.xml"/><Relationship Id="rId12" Type="http://schemas.openxmlformats.org/officeDocument/2006/relationships/image" Target="../media/image2.png"/><Relationship Id="rId2" Type="http://schemas.openxmlformats.org/officeDocument/2006/relationships/slideLayout" Target="../slideLayouts/slideLayout432.xml"/><Relationship Id="rId1" Type="http://schemas.openxmlformats.org/officeDocument/2006/relationships/slideLayout" Target="../slideLayouts/slideLayout431.xml"/><Relationship Id="rId6" Type="http://schemas.openxmlformats.org/officeDocument/2006/relationships/slideLayout" Target="../slideLayouts/slideLayout436.xml"/><Relationship Id="rId11" Type="http://schemas.openxmlformats.org/officeDocument/2006/relationships/image" Target="../media/image11.jpg"/><Relationship Id="rId5" Type="http://schemas.openxmlformats.org/officeDocument/2006/relationships/slideLayout" Target="../slideLayouts/slideLayout435.xml"/><Relationship Id="rId10" Type="http://schemas.openxmlformats.org/officeDocument/2006/relationships/theme" Target="../theme/theme46.xml"/><Relationship Id="rId4" Type="http://schemas.openxmlformats.org/officeDocument/2006/relationships/slideLayout" Target="../slideLayouts/slideLayout434.xml"/><Relationship Id="rId9" Type="http://schemas.openxmlformats.org/officeDocument/2006/relationships/slideLayout" Target="../slideLayouts/slideLayout439.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447.xml"/><Relationship Id="rId13" Type="http://schemas.openxmlformats.org/officeDocument/2006/relationships/image" Target="../media/image2.png"/><Relationship Id="rId3" Type="http://schemas.openxmlformats.org/officeDocument/2006/relationships/slideLayout" Target="../slideLayouts/slideLayout442.xml"/><Relationship Id="rId7" Type="http://schemas.openxmlformats.org/officeDocument/2006/relationships/slideLayout" Target="../slideLayouts/slideLayout446.xml"/><Relationship Id="rId12" Type="http://schemas.openxmlformats.org/officeDocument/2006/relationships/image" Target="../media/image12.jpg"/><Relationship Id="rId2" Type="http://schemas.openxmlformats.org/officeDocument/2006/relationships/slideLayout" Target="../slideLayouts/slideLayout441.xml"/><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theme" Target="../theme/theme47.xml"/><Relationship Id="rId5" Type="http://schemas.openxmlformats.org/officeDocument/2006/relationships/slideLayout" Target="../slideLayouts/slideLayout444.xml"/><Relationship Id="rId10" Type="http://schemas.openxmlformats.org/officeDocument/2006/relationships/slideLayout" Target="../slideLayouts/slideLayout449.xml"/><Relationship Id="rId4" Type="http://schemas.openxmlformats.org/officeDocument/2006/relationships/slideLayout" Target="../slideLayouts/slideLayout443.xml"/><Relationship Id="rId9" Type="http://schemas.openxmlformats.org/officeDocument/2006/relationships/slideLayout" Target="../slideLayouts/slideLayout448.xml"/><Relationship Id="rId14" Type="http://schemas.openxmlformats.org/officeDocument/2006/relationships/image" Target="../media/image8.png"/></Relationships>
</file>

<file path=ppt/slideMasters/_rels/slideMaster48.xml.rels><?xml version="1.0" encoding="UTF-8" standalone="yes"?>
<Relationships xmlns="http://schemas.openxmlformats.org/package/2006/relationships"><Relationship Id="rId3" Type="http://schemas.openxmlformats.org/officeDocument/2006/relationships/theme" Target="../theme/theme48.xml"/><Relationship Id="rId2" Type="http://schemas.openxmlformats.org/officeDocument/2006/relationships/slideLayout" Target="../slideLayouts/slideLayout451.xml"/><Relationship Id="rId1" Type="http://schemas.openxmlformats.org/officeDocument/2006/relationships/slideLayout" Target="../slideLayouts/slideLayout450.xml"/><Relationship Id="rId5" Type="http://schemas.openxmlformats.org/officeDocument/2006/relationships/image" Target="../media/image6.png"/><Relationship Id="rId4" Type="http://schemas.openxmlformats.org/officeDocument/2006/relationships/image" Target="../media/image2.png"/></Relationships>
</file>

<file path=ppt/slideMasters/_rels/slideMaster4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454.xml"/><Relationship Id="rId7" Type="http://schemas.openxmlformats.org/officeDocument/2006/relationships/theme" Target="../theme/theme49.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5" Type="http://schemas.openxmlformats.org/officeDocument/2006/relationships/slideLayout" Target="../slideLayouts/slideLayout456.xml"/><Relationship Id="rId4" Type="http://schemas.openxmlformats.org/officeDocument/2006/relationships/slideLayout" Target="../slideLayouts/slideLayout455.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5.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jp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4.png"/></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465.xml"/><Relationship Id="rId13" Type="http://schemas.openxmlformats.org/officeDocument/2006/relationships/slideLayout" Target="../slideLayouts/slideLayout470.xml"/><Relationship Id="rId18" Type="http://schemas.openxmlformats.org/officeDocument/2006/relationships/slideLayout" Target="../slideLayouts/slideLayout475.xml"/><Relationship Id="rId26" Type="http://schemas.openxmlformats.org/officeDocument/2006/relationships/slideLayout" Target="../slideLayouts/slideLayout483.xml"/><Relationship Id="rId3" Type="http://schemas.openxmlformats.org/officeDocument/2006/relationships/slideLayout" Target="../slideLayouts/slideLayout460.xml"/><Relationship Id="rId21" Type="http://schemas.openxmlformats.org/officeDocument/2006/relationships/slideLayout" Target="../slideLayouts/slideLayout478.xml"/><Relationship Id="rId34" Type="http://schemas.openxmlformats.org/officeDocument/2006/relationships/slideLayout" Target="../slideLayouts/slideLayout491.xml"/><Relationship Id="rId7" Type="http://schemas.openxmlformats.org/officeDocument/2006/relationships/slideLayout" Target="../slideLayouts/slideLayout464.xml"/><Relationship Id="rId12" Type="http://schemas.openxmlformats.org/officeDocument/2006/relationships/slideLayout" Target="../slideLayouts/slideLayout469.xml"/><Relationship Id="rId17" Type="http://schemas.openxmlformats.org/officeDocument/2006/relationships/slideLayout" Target="../slideLayouts/slideLayout474.xml"/><Relationship Id="rId25" Type="http://schemas.openxmlformats.org/officeDocument/2006/relationships/slideLayout" Target="../slideLayouts/slideLayout482.xml"/><Relationship Id="rId33" Type="http://schemas.openxmlformats.org/officeDocument/2006/relationships/slideLayout" Target="../slideLayouts/slideLayout490.xml"/><Relationship Id="rId2" Type="http://schemas.openxmlformats.org/officeDocument/2006/relationships/slideLayout" Target="../slideLayouts/slideLayout459.xml"/><Relationship Id="rId16" Type="http://schemas.openxmlformats.org/officeDocument/2006/relationships/slideLayout" Target="../slideLayouts/slideLayout473.xml"/><Relationship Id="rId20" Type="http://schemas.openxmlformats.org/officeDocument/2006/relationships/slideLayout" Target="../slideLayouts/slideLayout477.xml"/><Relationship Id="rId29" Type="http://schemas.openxmlformats.org/officeDocument/2006/relationships/slideLayout" Target="../slideLayouts/slideLayout486.xml"/><Relationship Id="rId1" Type="http://schemas.openxmlformats.org/officeDocument/2006/relationships/slideLayout" Target="../slideLayouts/slideLayout458.xml"/><Relationship Id="rId6" Type="http://schemas.openxmlformats.org/officeDocument/2006/relationships/slideLayout" Target="../slideLayouts/slideLayout463.xml"/><Relationship Id="rId11" Type="http://schemas.openxmlformats.org/officeDocument/2006/relationships/slideLayout" Target="../slideLayouts/slideLayout468.xml"/><Relationship Id="rId24" Type="http://schemas.openxmlformats.org/officeDocument/2006/relationships/slideLayout" Target="../slideLayouts/slideLayout481.xml"/><Relationship Id="rId32" Type="http://schemas.openxmlformats.org/officeDocument/2006/relationships/slideLayout" Target="../slideLayouts/slideLayout489.xml"/><Relationship Id="rId37" Type="http://schemas.openxmlformats.org/officeDocument/2006/relationships/image" Target="../media/image6.png"/><Relationship Id="rId5" Type="http://schemas.openxmlformats.org/officeDocument/2006/relationships/slideLayout" Target="../slideLayouts/slideLayout462.xml"/><Relationship Id="rId15" Type="http://schemas.openxmlformats.org/officeDocument/2006/relationships/slideLayout" Target="../slideLayouts/slideLayout472.xml"/><Relationship Id="rId23" Type="http://schemas.openxmlformats.org/officeDocument/2006/relationships/slideLayout" Target="../slideLayouts/slideLayout480.xml"/><Relationship Id="rId28" Type="http://schemas.openxmlformats.org/officeDocument/2006/relationships/slideLayout" Target="../slideLayouts/slideLayout485.xml"/><Relationship Id="rId36" Type="http://schemas.openxmlformats.org/officeDocument/2006/relationships/theme" Target="../theme/theme50.xml"/><Relationship Id="rId10" Type="http://schemas.openxmlformats.org/officeDocument/2006/relationships/slideLayout" Target="../slideLayouts/slideLayout467.xml"/><Relationship Id="rId19" Type="http://schemas.openxmlformats.org/officeDocument/2006/relationships/slideLayout" Target="../slideLayouts/slideLayout476.xml"/><Relationship Id="rId31" Type="http://schemas.openxmlformats.org/officeDocument/2006/relationships/slideLayout" Target="../slideLayouts/slideLayout488.xml"/><Relationship Id="rId4" Type="http://schemas.openxmlformats.org/officeDocument/2006/relationships/slideLayout" Target="../slideLayouts/slideLayout461.xml"/><Relationship Id="rId9" Type="http://schemas.openxmlformats.org/officeDocument/2006/relationships/slideLayout" Target="../slideLayouts/slideLayout466.xml"/><Relationship Id="rId14" Type="http://schemas.openxmlformats.org/officeDocument/2006/relationships/slideLayout" Target="../slideLayouts/slideLayout471.xml"/><Relationship Id="rId22" Type="http://schemas.openxmlformats.org/officeDocument/2006/relationships/slideLayout" Target="../slideLayouts/slideLayout479.xml"/><Relationship Id="rId27" Type="http://schemas.openxmlformats.org/officeDocument/2006/relationships/slideLayout" Target="../slideLayouts/slideLayout484.xml"/><Relationship Id="rId30" Type="http://schemas.openxmlformats.org/officeDocument/2006/relationships/slideLayout" Target="../slideLayouts/slideLayout487.xml"/><Relationship Id="rId35" Type="http://schemas.openxmlformats.org/officeDocument/2006/relationships/slideLayout" Target="../slideLayouts/slideLayout492.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00.xml"/><Relationship Id="rId13" Type="http://schemas.openxmlformats.org/officeDocument/2006/relationships/slideLayout" Target="../slideLayouts/slideLayout505.xml"/><Relationship Id="rId3" Type="http://schemas.openxmlformats.org/officeDocument/2006/relationships/slideLayout" Target="../slideLayouts/slideLayout495.xml"/><Relationship Id="rId7" Type="http://schemas.openxmlformats.org/officeDocument/2006/relationships/slideLayout" Target="../slideLayouts/slideLayout499.xml"/><Relationship Id="rId12" Type="http://schemas.openxmlformats.org/officeDocument/2006/relationships/slideLayout" Target="../slideLayouts/slideLayout504.xml"/><Relationship Id="rId2" Type="http://schemas.openxmlformats.org/officeDocument/2006/relationships/slideLayout" Target="../slideLayouts/slideLayout494.xml"/><Relationship Id="rId16" Type="http://schemas.openxmlformats.org/officeDocument/2006/relationships/image" Target="../media/image6.png"/><Relationship Id="rId1" Type="http://schemas.openxmlformats.org/officeDocument/2006/relationships/slideLayout" Target="../slideLayouts/slideLayout493.xml"/><Relationship Id="rId6" Type="http://schemas.openxmlformats.org/officeDocument/2006/relationships/slideLayout" Target="../slideLayouts/slideLayout498.xml"/><Relationship Id="rId11" Type="http://schemas.openxmlformats.org/officeDocument/2006/relationships/slideLayout" Target="../slideLayouts/slideLayout503.xml"/><Relationship Id="rId5" Type="http://schemas.openxmlformats.org/officeDocument/2006/relationships/slideLayout" Target="../slideLayouts/slideLayout497.xml"/><Relationship Id="rId15" Type="http://schemas.openxmlformats.org/officeDocument/2006/relationships/image" Target="../media/image4.png"/><Relationship Id="rId10" Type="http://schemas.openxmlformats.org/officeDocument/2006/relationships/slideLayout" Target="../slideLayouts/slideLayout502.xml"/><Relationship Id="rId4" Type="http://schemas.openxmlformats.org/officeDocument/2006/relationships/slideLayout" Target="../slideLayouts/slideLayout496.xml"/><Relationship Id="rId9" Type="http://schemas.openxmlformats.org/officeDocument/2006/relationships/slideLayout" Target="../slideLayouts/slideLayout501.xml"/><Relationship Id="rId14"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13.xml"/><Relationship Id="rId3" Type="http://schemas.openxmlformats.org/officeDocument/2006/relationships/slideLayout" Target="../slideLayouts/slideLayout508.xml"/><Relationship Id="rId7" Type="http://schemas.openxmlformats.org/officeDocument/2006/relationships/slideLayout" Target="../slideLayouts/slideLayout512.xml"/><Relationship Id="rId2" Type="http://schemas.openxmlformats.org/officeDocument/2006/relationships/slideLayout" Target="../slideLayouts/slideLayout507.xml"/><Relationship Id="rId1" Type="http://schemas.openxmlformats.org/officeDocument/2006/relationships/slideLayout" Target="../slideLayouts/slideLayout506.xml"/><Relationship Id="rId6" Type="http://schemas.openxmlformats.org/officeDocument/2006/relationships/slideLayout" Target="../slideLayouts/slideLayout511.xml"/><Relationship Id="rId11" Type="http://schemas.openxmlformats.org/officeDocument/2006/relationships/image" Target="../media/image2.png"/><Relationship Id="rId5" Type="http://schemas.openxmlformats.org/officeDocument/2006/relationships/slideLayout" Target="../slideLayouts/slideLayout510.xml"/><Relationship Id="rId10" Type="http://schemas.openxmlformats.org/officeDocument/2006/relationships/theme" Target="../theme/theme52.xml"/><Relationship Id="rId4" Type="http://schemas.openxmlformats.org/officeDocument/2006/relationships/slideLayout" Target="../slideLayouts/slideLayout509.xml"/><Relationship Id="rId9" Type="http://schemas.openxmlformats.org/officeDocument/2006/relationships/slideLayout" Target="../slideLayouts/slideLayout514.xml"/></Relationships>
</file>

<file path=ppt/slideMasters/_rels/slideMaster53.xml.rels><?xml version="1.0" encoding="UTF-8" standalone="yes"?>
<Relationships xmlns="http://schemas.openxmlformats.org/package/2006/relationships"><Relationship Id="rId3" Type="http://schemas.openxmlformats.org/officeDocument/2006/relationships/slideLayout" Target="../slideLayouts/slideLayout517.xml"/><Relationship Id="rId7" Type="http://schemas.openxmlformats.org/officeDocument/2006/relationships/image" Target="../media/image8.png"/><Relationship Id="rId2" Type="http://schemas.openxmlformats.org/officeDocument/2006/relationships/slideLayout" Target="../slideLayouts/slideLayout516.xml"/><Relationship Id="rId1" Type="http://schemas.openxmlformats.org/officeDocument/2006/relationships/slideLayout" Target="../slideLayouts/slideLayout515.xml"/><Relationship Id="rId6" Type="http://schemas.openxmlformats.org/officeDocument/2006/relationships/image" Target="../media/image2.png"/><Relationship Id="rId5" Type="http://schemas.openxmlformats.org/officeDocument/2006/relationships/image" Target="../media/image10.jpg"/><Relationship Id="rId4"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3" Type="http://schemas.openxmlformats.org/officeDocument/2006/relationships/slideLayout" Target="../slideLayouts/slideLayout520.xml"/><Relationship Id="rId7" Type="http://schemas.openxmlformats.org/officeDocument/2006/relationships/image" Target="../media/image8.png"/><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image" Target="../media/image2.png"/><Relationship Id="rId5" Type="http://schemas.openxmlformats.org/officeDocument/2006/relationships/image" Target="../media/image11.jpg"/><Relationship Id="rId4"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slideLayout" Target="../slideLayouts/slideLayout523.xml"/><Relationship Id="rId7" Type="http://schemas.openxmlformats.org/officeDocument/2006/relationships/image" Target="../media/image8.png"/><Relationship Id="rId2" Type="http://schemas.openxmlformats.org/officeDocument/2006/relationships/slideLayout" Target="../slideLayouts/slideLayout522.xml"/><Relationship Id="rId1" Type="http://schemas.openxmlformats.org/officeDocument/2006/relationships/slideLayout" Target="../slideLayouts/slideLayout521.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3" Type="http://schemas.openxmlformats.org/officeDocument/2006/relationships/theme" Target="../theme/theme56.xml"/><Relationship Id="rId2" Type="http://schemas.openxmlformats.org/officeDocument/2006/relationships/slideLayout" Target="../slideLayouts/slideLayout525.xml"/><Relationship Id="rId1" Type="http://schemas.openxmlformats.org/officeDocument/2006/relationships/slideLayout" Target="../slideLayouts/slideLayout524.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6.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2.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4.png"/><Relationship Id="rId5" Type="http://schemas.openxmlformats.org/officeDocument/2006/relationships/slideLayout" Target="../slideLayouts/slideLayout57.xml"/><Relationship Id="rId10" Type="http://schemas.openxmlformats.org/officeDocument/2006/relationships/image" Target="../media/image1.jpg"/><Relationship Id="rId4" Type="http://schemas.openxmlformats.org/officeDocument/2006/relationships/slideLayout" Target="../slideLayouts/slideLayout5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6.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theme" Target="../theme/theme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slideLayout" Target="../slideLayouts/slideLayout110.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41" Type="http://schemas.openxmlformats.org/officeDocument/2006/relationships/image" Target="../media/image6.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40" Type="http://schemas.openxmlformats.org/officeDocument/2006/relationships/image" Target="../media/image1.jpg"/><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image" Target="../media/image6.png"/><Relationship Id="rId2" Type="http://schemas.openxmlformats.org/officeDocument/2006/relationships/slideLayout" Target="../slideLayouts/slideLayout112.xml"/><Relationship Id="rId16" Type="http://schemas.openxmlformats.org/officeDocument/2006/relationships/image" Target="../media/image4.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jp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1" name="Rectangle 10"/>
          <p:cNvSpPr>
            <a:spLocks noChangeAspect="1"/>
          </p:cNvSpPr>
          <p:nvPr/>
        </p:nvSpPr>
        <p:spPr>
          <a:xfrm>
            <a:off x="0" y="0"/>
            <a:ext cx="12192000" cy="6858000"/>
          </a:xfrm>
          <a:prstGeom prst="rect">
            <a:avLst/>
          </a:prstGeom>
          <a:blipFill dpi="0" rotWithShape="1">
            <a:blip r:embed="rId14">
              <a:alphaModFix amt="15000"/>
            </a:blip>
            <a:srcRect/>
            <a:stretch>
              <a:fillRect l="-18502" r="-188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8" name="Title Placeholder 11"/>
          <p:cNvSpPr>
            <a:spLocks noGrp="1"/>
          </p:cNvSpPr>
          <p:nvPr>
            <p:ph type="title"/>
          </p:nvPr>
        </p:nvSpPr>
        <p:spPr>
          <a:xfrm>
            <a:off x="-1" y="3207192"/>
            <a:ext cx="12192002" cy="443617"/>
          </a:xfrm>
          <a:prstGeom prst="rect">
            <a:avLst/>
          </a:prstGeom>
        </p:spPr>
        <p:txBody>
          <a:bodyPr vert="horz" wrap="square" lIns="0" tIns="0" rIns="0" bIns="0" rtlCol="0" anchor="ctr">
            <a:spAutoFit/>
          </a:bodyPr>
          <a:lstStyle/>
          <a:p>
            <a:r>
              <a:rPr lang="en-US" dirty="0"/>
              <a:t>Covers: Gray</a:t>
            </a:r>
          </a:p>
        </p:txBody>
      </p:sp>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7" name="TextBox 6"/>
          <p:cNvSpPr txBox="1"/>
          <p:nvPr/>
        </p:nvSpPr>
        <p:spPr>
          <a:xfrm>
            <a:off x="1" y="6334405"/>
            <a:ext cx="12191999" cy="524435"/>
          </a:xfrm>
          <a:prstGeom prst="rect">
            <a:avLst/>
          </a:prstGeom>
          <a:noFill/>
        </p:spPr>
        <p:txBody>
          <a:bodyPr wrap="square" lIns="605118" tIns="0" rIns="0" bIns="0" rtlCol="0" anchor="ctr" anchorCtr="0">
            <a:noAutofit/>
          </a:bodyPr>
          <a:lstStyle/>
          <a:p>
            <a:pPr marL="0" indent="0" algn="l"/>
            <a:r>
              <a:rPr lang="en-US" sz="706" b="0" dirty="0">
                <a:solidFill>
                  <a:schemeClr val="bg1">
                    <a:alpha val="40000"/>
                  </a:schemeClr>
                </a:solidFill>
              </a:rPr>
              <a:t>© 2022 Faegre Drinker Biddle &amp; Reath LLP. </a:t>
            </a:r>
            <a:br>
              <a:rPr lang="en-US" sz="706" b="0" dirty="0">
                <a:solidFill>
                  <a:schemeClr val="bg1">
                    <a:alpha val="40000"/>
                  </a:schemeClr>
                </a:solidFill>
              </a:rPr>
            </a:br>
            <a:r>
              <a:rPr lang="en-US" sz="706" b="0" dirty="0">
                <a:solidFill>
                  <a:schemeClr val="bg1">
                    <a:alpha val="40000"/>
                  </a:schemeClr>
                </a:solidFill>
              </a:rPr>
              <a:t>All Rights Reserved. Privileged &amp; Confidential.</a:t>
            </a:r>
          </a:p>
        </p:txBody>
      </p:sp>
    </p:spTree>
    <p:extLst>
      <p:ext uri="{BB962C8B-B14F-4D97-AF65-F5344CB8AC3E}">
        <p14:creationId xmlns:p14="http://schemas.microsoft.com/office/powerpoint/2010/main" val="1513422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4256" r:id="rId6"/>
    <p:sldLayoutId id="2147484257" r:id="rId7"/>
    <p:sldLayoutId id="2147484258" r:id="rId8"/>
    <p:sldLayoutId id="2147484259" r:id="rId9"/>
    <p:sldLayoutId id="2147484260" r:id="rId10"/>
    <p:sldLayoutId id="21474842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65653" rtl="0" eaLnBrk="1" latinLnBrk="0" hangingPunct="1">
        <a:lnSpc>
          <a:spcPct val="90000"/>
        </a:lnSpc>
        <a:spcBef>
          <a:spcPct val="0"/>
        </a:spcBef>
        <a:buNone/>
        <a:defRPr sz="3203" b="1" kern="1200">
          <a:solidFill>
            <a:schemeClr val="bg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904">
          <p15:clr>
            <a:srgbClr val="F26B43"/>
          </p15:clr>
        </p15:guide>
        <p15:guide id="4" orient="horz" pos="432">
          <p15:clr>
            <a:srgbClr val="F26B43"/>
          </p15:clr>
        </p15:guide>
        <p15:guide id="5" pos="431">
          <p15:clr>
            <a:srgbClr val="F26B43"/>
          </p15:clr>
        </p15:guide>
        <p15:guide id="6" orient="horz" pos="4464">
          <p15:clr>
            <a:srgbClr val="F26B43"/>
          </p15:clr>
        </p15:guide>
        <p15:guide id="7" orient="horz" pos="888">
          <p15:clr>
            <a:srgbClr val="F26B43"/>
          </p15:clr>
        </p15:guide>
        <p15:guide id="8" pos="3168">
          <p15:clr>
            <a:srgbClr val="F26B43"/>
          </p15:clr>
        </p15:guide>
        <p15:guide id="9" orient="horz" pos="244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8" name="Rectangle 7"/>
          <p:cNvSpPr>
            <a:spLocks noChangeAspect="1"/>
          </p:cNvSpPr>
          <p:nvPr/>
        </p:nvSpPr>
        <p:spPr>
          <a:xfrm>
            <a:off x="-15182" y="-1"/>
            <a:ext cx="12196807" cy="6852474"/>
          </a:xfrm>
          <a:prstGeom prst="rect">
            <a:avLst/>
          </a:prstGeom>
          <a:blipFill dpi="0" rotWithShape="1">
            <a:blip r:embed="rId9">
              <a:alphaModFix amt="35000"/>
            </a:blip>
            <a:srcRect/>
            <a:stretch>
              <a:fillRect l="-18338" t="13" r="-18947" b="-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7" name="Title Placeholder 1"/>
          <p:cNvSpPr>
            <a:spLocks noGrp="1"/>
          </p:cNvSpPr>
          <p:nvPr>
            <p:ph type="title"/>
          </p:nvPr>
        </p:nvSpPr>
        <p:spPr>
          <a:xfrm>
            <a:off x="0" y="2910012"/>
            <a:ext cx="12192000" cy="443617"/>
          </a:xfrm>
          <a:prstGeom prst="rect">
            <a:avLst/>
          </a:prstGeom>
        </p:spPr>
        <p:txBody>
          <a:bodyPr vert="horz" lIns="685800" tIns="0" rIns="685800" bIns="0" rtlCol="0" anchor="ctr" anchorCtr="0">
            <a:spAutoFit/>
          </a:bodyPr>
          <a:lstStyle/>
          <a:p>
            <a:r>
              <a:rPr lang="en-US"/>
              <a:t>Closing: Solid Color</a:t>
            </a:r>
            <a:endParaRPr lang="en-US" dirty="0"/>
          </a:p>
        </p:txBody>
      </p:sp>
      <p:sp>
        <p:nvSpPr>
          <p:cNvPr id="6" name="TextBox 5"/>
          <p:cNvSpPr txBox="1"/>
          <p:nvPr/>
        </p:nvSpPr>
        <p:spPr>
          <a:xfrm>
            <a:off x="1" y="6334405"/>
            <a:ext cx="12191999" cy="524435"/>
          </a:xfrm>
          <a:prstGeom prst="rect">
            <a:avLst/>
          </a:prstGeom>
          <a:noFill/>
        </p:spPr>
        <p:txBody>
          <a:bodyPr wrap="square" lIns="605118" tIns="0" rIns="0" bIns="0" rtlCol="0" anchor="ctr" anchorCtr="0">
            <a:noAutofit/>
          </a:bodyPr>
          <a:lstStyle/>
          <a:p>
            <a:pPr algn="l"/>
            <a:r>
              <a:rPr lang="en-US" sz="706" b="0" dirty="0">
                <a:solidFill>
                  <a:schemeClr val="tx2">
                    <a:alpha val="40000"/>
                  </a:schemeClr>
                </a:solidFill>
              </a:rPr>
              <a:t>© 2022 Faegre Drinker Biddle &amp; Reath LLP. All Rights Reserved. Privileged &amp; Confidential.</a:t>
            </a: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Tree>
    <p:extLst>
      <p:ext uri="{BB962C8B-B14F-4D97-AF65-F5344CB8AC3E}">
        <p14:creationId xmlns:p14="http://schemas.microsoft.com/office/powerpoint/2010/main" val="182666543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tx1"/>
          </a:solidFill>
          <a:latin typeface="+mj-lt"/>
          <a:ea typeface="+mj-ea"/>
          <a:cs typeface="+mj-cs"/>
        </a:defRPr>
      </a:lvl1pPr>
    </p:titleStyle>
    <p:bodyStyle>
      <a:lvl1pPr marL="0" indent="0" algn="l" defTabSz="665653" rtl="0" eaLnBrk="1" latinLnBrk="0" hangingPunct="1">
        <a:lnSpc>
          <a:spcPct val="90000"/>
        </a:lnSpc>
        <a:spcBef>
          <a:spcPts val="729"/>
        </a:spcBef>
        <a:buFont typeface="Arial" panose="020B0604020202020204" pitchFamily="34" charset="0"/>
        <a:buNone/>
        <a:defRPr sz="2038" kern="1200">
          <a:solidFill>
            <a:schemeClr val="tx1"/>
          </a:solidFill>
          <a:latin typeface="+mn-lt"/>
          <a:ea typeface="+mn-ea"/>
          <a:cs typeface="+mn-cs"/>
        </a:defRPr>
      </a:lvl1pPr>
      <a:lvl2pPr marL="332826" indent="0" algn="l" defTabSz="665653" rtl="0" eaLnBrk="1" latinLnBrk="0" hangingPunct="1">
        <a:lnSpc>
          <a:spcPct val="90000"/>
        </a:lnSpc>
        <a:spcBef>
          <a:spcPts val="364"/>
        </a:spcBef>
        <a:buFont typeface="Arial" panose="020B0604020202020204" pitchFamily="34" charset="0"/>
        <a:buNone/>
        <a:defRPr sz="1747" kern="1200">
          <a:solidFill>
            <a:schemeClr val="tx1"/>
          </a:solidFill>
          <a:latin typeface="+mn-lt"/>
          <a:ea typeface="+mn-ea"/>
          <a:cs typeface="+mn-cs"/>
        </a:defRPr>
      </a:lvl2pPr>
      <a:lvl3pPr marL="665653" indent="0" algn="l" defTabSz="665653" rtl="0" eaLnBrk="1" latinLnBrk="0" hangingPunct="1">
        <a:lnSpc>
          <a:spcPct val="90000"/>
        </a:lnSpc>
        <a:spcBef>
          <a:spcPts val="364"/>
        </a:spcBef>
        <a:buFont typeface="Arial" panose="020B0604020202020204" pitchFamily="34" charset="0"/>
        <a:buNone/>
        <a:defRPr sz="1456" kern="1200">
          <a:solidFill>
            <a:schemeClr val="tx1"/>
          </a:solidFill>
          <a:latin typeface="+mn-lt"/>
          <a:ea typeface="+mn-ea"/>
          <a:cs typeface="+mn-cs"/>
        </a:defRPr>
      </a:lvl3pPr>
      <a:lvl4pPr marL="998480" indent="0" algn="l" defTabSz="665653" rtl="0" eaLnBrk="1" latinLnBrk="0" hangingPunct="1">
        <a:lnSpc>
          <a:spcPct val="90000"/>
        </a:lnSpc>
        <a:spcBef>
          <a:spcPts val="364"/>
        </a:spcBef>
        <a:buFont typeface="Arial" panose="020B0604020202020204" pitchFamily="34" charset="0"/>
        <a:buNone/>
        <a:defRPr sz="1311" kern="1200">
          <a:solidFill>
            <a:schemeClr val="tx1"/>
          </a:solidFill>
          <a:latin typeface="+mn-lt"/>
          <a:ea typeface="+mn-ea"/>
          <a:cs typeface="+mn-cs"/>
        </a:defRPr>
      </a:lvl4pPr>
      <a:lvl5pPr marL="1331307" indent="0" algn="l" defTabSz="665653" rtl="0" eaLnBrk="1" latinLnBrk="0" hangingPunct="1">
        <a:lnSpc>
          <a:spcPct val="90000"/>
        </a:lnSpc>
        <a:spcBef>
          <a:spcPts val="364"/>
        </a:spcBef>
        <a:buFont typeface="Arial" panose="020B0604020202020204" pitchFamily="34" charset="0"/>
        <a:buNone/>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68">
          <p15:clr>
            <a:srgbClr val="F26B43"/>
          </p15:clr>
        </p15:guide>
        <p15:guide id="2" pos="432">
          <p15:clr>
            <a:srgbClr val="F26B43"/>
          </p15:clr>
        </p15:guide>
        <p15:guide id="3" orient="horz" pos="432">
          <p15:clr>
            <a:srgbClr val="F26B43"/>
          </p15:clr>
        </p15:guide>
        <p15:guide id="4" orient="horz" pos="4248">
          <p15:clr>
            <a:srgbClr val="F26B43"/>
          </p15:clr>
        </p15:guide>
        <p15:guide id="5" pos="590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noFill/>
            </a:endParaRPr>
          </a:p>
        </p:txBody>
      </p:sp>
      <p:sp>
        <p:nvSpPr>
          <p:cNvPr id="2" name="Title Placeholder 1"/>
          <p:cNvSpPr>
            <a:spLocks noGrp="1"/>
          </p:cNvSpPr>
          <p:nvPr>
            <p:ph type="title"/>
          </p:nvPr>
        </p:nvSpPr>
        <p:spPr>
          <a:xfrm>
            <a:off x="0" y="2985384"/>
            <a:ext cx="12192000" cy="887234"/>
          </a:xfrm>
          <a:prstGeom prst="rect">
            <a:avLst/>
          </a:prstGeom>
        </p:spPr>
        <p:txBody>
          <a:bodyPr vert="horz" lIns="0" tIns="0" rIns="0" bIns="0" rtlCol="0" anchor="ctr">
            <a:spAutoFit/>
          </a:bodyPr>
          <a:lstStyle/>
          <a:p>
            <a:r>
              <a:rPr lang="en-US" dirty="0"/>
              <a:t>Closing: Photo Background </a:t>
            </a:r>
            <a:br>
              <a:rPr lang="en-US" dirty="0"/>
            </a:br>
            <a:r>
              <a:rPr lang="en-US" dirty="0"/>
              <a:t>90% Transparency </a:t>
            </a:r>
          </a:p>
        </p:txBody>
      </p:sp>
      <p:sp>
        <p:nvSpPr>
          <p:cNvPr id="10" name="TextBox 9"/>
          <p:cNvSpPr txBox="1"/>
          <p:nvPr/>
        </p:nvSpPr>
        <p:spPr>
          <a:xfrm>
            <a:off x="1" y="6334405"/>
            <a:ext cx="12191999" cy="524435"/>
          </a:xfrm>
          <a:prstGeom prst="rect">
            <a:avLst/>
          </a:prstGeom>
          <a:noFill/>
        </p:spPr>
        <p:txBody>
          <a:bodyPr wrap="square" lIns="605118" tIns="0" rIns="0" bIns="0" rtlCol="0" anchor="ctr" anchorCtr="0">
            <a:noAutofit/>
          </a:bodyPr>
          <a:lstStyle/>
          <a:p>
            <a:pPr algn="l"/>
            <a:r>
              <a:rPr lang="en-US" sz="706" b="0" dirty="0">
                <a:solidFill>
                  <a:schemeClr val="bg2">
                    <a:alpha val="40000"/>
                  </a:schemeClr>
                </a:solidFill>
              </a:rPr>
              <a:t>© 2022 Faegre Drinker Biddle &amp; Reath LLP. All Rights Reserved. Privileged &amp; Confidential.</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321338" y="605118"/>
            <a:ext cx="2033821" cy="653527"/>
          </a:xfrm>
          <a:prstGeom prst="rect">
            <a:avLst/>
          </a:prstGeom>
        </p:spPr>
      </p:pic>
      <p:sp>
        <p:nvSpPr>
          <p:cNvPr id="12" name="Rectangle 11"/>
          <p:cNvSpPr>
            <a:spLocks noChangeAspect="1"/>
          </p:cNvSpPr>
          <p:nvPr/>
        </p:nvSpPr>
        <p:spPr>
          <a:xfrm>
            <a:off x="-4808" y="5527"/>
            <a:ext cx="12196807" cy="6852474"/>
          </a:xfrm>
          <a:prstGeom prst="rect">
            <a:avLst/>
          </a:prstGeom>
          <a:blipFill dpi="0" rotWithShape="1">
            <a:blip r:embed="rId7">
              <a:alphaModFix amt="35000"/>
            </a:blip>
            <a:srcRect/>
            <a:stretch>
              <a:fillRect l="-18338" t="13" r="-18947" b="-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Tree>
    <p:extLst>
      <p:ext uri="{BB962C8B-B14F-4D97-AF65-F5344CB8AC3E}">
        <p14:creationId xmlns:p14="http://schemas.microsoft.com/office/powerpoint/2010/main" val="294134013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tx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noFill/>
            </a:endParaRPr>
          </a:p>
        </p:txBody>
      </p:sp>
      <p:sp>
        <p:nvSpPr>
          <p:cNvPr id="10" name="TextBox 9"/>
          <p:cNvSpPr txBox="1"/>
          <p:nvPr/>
        </p:nvSpPr>
        <p:spPr>
          <a:xfrm>
            <a:off x="1" y="6334405"/>
            <a:ext cx="12191999" cy="524435"/>
          </a:xfrm>
          <a:prstGeom prst="rect">
            <a:avLst/>
          </a:prstGeom>
          <a:noFill/>
        </p:spPr>
        <p:txBody>
          <a:bodyPr wrap="square" lIns="605118" tIns="0" rIns="0" bIns="0" rtlCol="0" anchor="ctr" anchorCtr="0">
            <a:noAutofit/>
          </a:bodyPr>
          <a:lstStyle/>
          <a:p>
            <a:pPr algn="l"/>
            <a:r>
              <a:rPr lang="en-US" sz="706" b="0" dirty="0">
                <a:solidFill>
                  <a:schemeClr val="bg2">
                    <a:alpha val="40000"/>
                  </a:schemeClr>
                </a:solidFill>
              </a:rPr>
              <a:t>© 2022 Faegre Drinker Biddle &amp; Reath LLP. All Rights Reserved. Privileged &amp; Confidential.</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321338" y="605118"/>
            <a:ext cx="2033821" cy="653527"/>
          </a:xfrm>
          <a:prstGeom prst="rect">
            <a:avLst/>
          </a:prstGeom>
        </p:spPr>
      </p:pic>
      <p:sp>
        <p:nvSpPr>
          <p:cNvPr id="2" name="Title Placeholder 1"/>
          <p:cNvSpPr>
            <a:spLocks noGrp="1"/>
          </p:cNvSpPr>
          <p:nvPr>
            <p:ph type="title"/>
          </p:nvPr>
        </p:nvSpPr>
        <p:spPr>
          <a:xfrm>
            <a:off x="0" y="2985384"/>
            <a:ext cx="12192000" cy="887234"/>
          </a:xfrm>
          <a:prstGeom prst="rect">
            <a:avLst/>
          </a:prstGeom>
        </p:spPr>
        <p:txBody>
          <a:bodyPr vert="horz" lIns="0" tIns="0" rIns="0" bIns="0" rtlCol="0" anchor="ctr">
            <a:spAutoFit/>
          </a:bodyPr>
          <a:lstStyle/>
          <a:p>
            <a:r>
              <a:rPr lang="en-US" dirty="0"/>
              <a:t>Closing: Photo Background </a:t>
            </a:r>
            <a:br>
              <a:rPr lang="en-US" dirty="0"/>
            </a:br>
            <a:r>
              <a:rPr lang="en-US" dirty="0"/>
              <a:t>85% Transparency </a:t>
            </a:r>
          </a:p>
        </p:txBody>
      </p:sp>
      <p:sp>
        <p:nvSpPr>
          <p:cNvPr id="7" name="Rectangle 6"/>
          <p:cNvSpPr>
            <a:spLocks noChangeAspect="1"/>
          </p:cNvSpPr>
          <p:nvPr/>
        </p:nvSpPr>
        <p:spPr>
          <a:xfrm>
            <a:off x="0" y="5527"/>
            <a:ext cx="12196807" cy="6852474"/>
          </a:xfrm>
          <a:prstGeom prst="rect">
            <a:avLst/>
          </a:prstGeom>
          <a:blipFill dpi="0" rotWithShape="1">
            <a:blip r:embed="rId7">
              <a:alphaModFix amt="35000"/>
            </a:blip>
            <a:srcRect/>
            <a:stretch>
              <a:fillRect l="-18338" t="13" r="-18947" b="-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Tree>
    <p:extLst>
      <p:ext uri="{BB962C8B-B14F-4D97-AF65-F5344CB8AC3E}">
        <p14:creationId xmlns:p14="http://schemas.microsoft.com/office/powerpoint/2010/main" val="239722176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tx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noFill/>
            </a:endParaRPr>
          </a:p>
        </p:txBody>
      </p:sp>
      <p:sp>
        <p:nvSpPr>
          <p:cNvPr id="10" name="TextBox 9"/>
          <p:cNvSpPr txBox="1"/>
          <p:nvPr/>
        </p:nvSpPr>
        <p:spPr>
          <a:xfrm>
            <a:off x="1" y="6334405"/>
            <a:ext cx="12191999" cy="524435"/>
          </a:xfrm>
          <a:prstGeom prst="rect">
            <a:avLst/>
          </a:prstGeom>
          <a:noFill/>
        </p:spPr>
        <p:txBody>
          <a:bodyPr wrap="square" lIns="605118" tIns="0" rIns="0" bIns="0" rtlCol="0" anchor="ctr" anchorCtr="0">
            <a:noAutofit/>
          </a:bodyPr>
          <a:lstStyle/>
          <a:p>
            <a:pPr algn="l"/>
            <a:r>
              <a:rPr lang="en-US" sz="706" b="0" dirty="0">
                <a:solidFill>
                  <a:schemeClr val="bg2">
                    <a:alpha val="40000"/>
                  </a:schemeClr>
                </a:solidFill>
              </a:rPr>
              <a:t>© 2022 Faegre Drinker Biddle &amp; Reath LLP. All Rights Reserved. Privileged &amp; Confidential.</a:t>
            </a:r>
          </a:p>
        </p:txBody>
      </p:sp>
      <p:pic>
        <p:nvPicPr>
          <p:cNvPr id="11" name="Picture 10"/>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9321338" y="605118"/>
            <a:ext cx="2033821" cy="653527"/>
          </a:xfrm>
          <a:prstGeom prst="rect">
            <a:avLst/>
          </a:prstGeom>
        </p:spPr>
      </p:pic>
      <p:sp>
        <p:nvSpPr>
          <p:cNvPr id="2" name="Title Placeholder 1"/>
          <p:cNvSpPr>
            <a:spLocks noGrp="1"/>
          </p:cNvSpPr>
          <p:nvPr>
            <p:ph type="title"/>
          </p:nvPr>
        </p:nvSpPr>
        <p:spPr>
          <a:xfrm>
            <a:off x="0" y="2985384"/>
            <a:ext cx="12192000" cy="887234"/>
          </a:xfrm>
          <a:prstGeom prst="rect">
            <a:avLst/>
          </a:prstGeom>
        </p:spPr>
        <p:txBody>
          <a:bodyPr vert="horz" lIns="0" tIns="0" rIns="0" bIns="0" rtlCol="0" anchor="ctr">
            <a:spAutoFit/>
          </a:bodyPr>
          <a:lstStyle/>
          <a:p>
            <a:r>
              <a:rPr lang="en-US" dirty="0"/>
              <a:t>Closing: Photo Background </a:t>
            </a:r>
            <a:br>
              <a:rPr lang="en-US" dirty="0"/>
            </a:br>
            <a:r>
              <a:rPr lang="en-US" dirty="0"/>
              <a:t>80% Transparency </a:t>
            </a:r>
          </a:p>
        </p:txBody>
      </p:sp>
      <p:sp>
        <p:nvSpPr>
          <p:cNvPr id="8" name="Rectangle 7"/>
          <p:cNvSpPr>
            <a:spLocks noChangeAspect="1"/>
          </p:cNvSpPr>
          <p:nvPr/>
        </p:nvSpPr>
        <p:spPr>
          <a:xfrm>
            <a:off x="-4807" y="5527"/>
            <a:ext cx="12196807" cy="6852474"/>
          </a:xfrm>
          <a:prstGeom prst="rect">
            <a:avLst/>
          </a:prstGeom>
          <a:blipFill dpi="0" rotWithShape="1">
            <a:blip r:embed="rId13">
              <a:alphaModFix amt="35000"/>
            </a:blip>
            <a:srcRect/>
            <a:stretch>
              <a:fillRect l="-18338" t="13" r="-18947" b="-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Tree>
    <p:extLst>
      <p:ext uri="{BB962C8B-B14F-4D97-AF65-F5344CB8AC3E}">
        <p14:creationId xmlns:p14="http://schemas.microsoft.com/office/powerpoint/2010/main" val="52149103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4241" r:id="rId4"/>
    <p:sldLayoutId id="2147484242" r:id="rId5"/>
    <p:sldLayoutId id="2147484243" r:id="rId6"/>
    <p:sldLayoutId id="2147484244" r:id="rId7"/>
    <p:sldLayoutId id="2147484245" r:id="rId8"/>
    <p:sldLayoutId id="2147484246"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tx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6051176"/>
          </a:xfrm>
          <a:prstGeom prst="rect">
            <a:avLst/>
          </a:prstGeom>
        </p:spPr>
        <p:txBody>
          <a:bodyPr vert="horz" lIns="685800" tIns="685800" rIns="685800" bIns="685800" rtlCol="0" anchor="ctr" anchorCtr="0">
            <a:noAutofit/>
          </a:bodyPr>
          <a:lstStyle/>
          <a:p>
            <a:r>
              <a:rPr lang="en-US"/>
              <a:t>Reference</a:t>
            </a:r>
            <a:endParaRPr lang="en-US" dirty="0"/>
          </a:p>
        </p:txBody>
      </p:sp>
      <p:sp>
        <p:nvSpPr>
          <p:cNvPr id="6" name="Rectangle 5"/>
          <p:cNvSpPr/>
          <p:nvPr/>
        </p:nvSpPr>
        <p:spPr>
          <a:xfrm>
            <a:off x="0" y="6334405"/>
            <a:ext cx="12192000" cy="524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7" name="TextBox 6"/>
          <p:cNvSpPr txBox="1"/>
          <p:nvPr/>
        </p:nvSpPr>
        <p:spPr>
          <a:xfrm>
            <a:off x="10517910" y="6334405"/>
            <a:ext cx="1674090" cy="524435"/>
          </a:xfrm>
          <a:prstGeom prst="rect">
            <a:avLst/>
          </a:prstGeom>
          <a:noFill/>
        </p:spPr>
        <p:txBody>
          <a:bodyPr wrap="square" lIns="0" tIns="0" rIns="605118" bIns="0" rtlCol="0" anchor="ctr" anchorCtr="0">
            <a:noAutofit/>
          </a:bodyPr>
          <a:lstStyle/>
          <a:p>
            <a:pPr algn="r"/>
            <a:fld id="{A04C45DB-443F-4C04-86E1-4B79F59568D1}" type="slidenum">
              <a:rPr lang="en-US" sz="706" b="1" smtClean="0"/>
              <a:pPr algn="r"/>
              <a:t>‹#›</a:t>
            </a:fld>
            <a:endParaRPr lang="en-US" sz="706" b="1"/>
          </a:p>
        </p:txBody>
      </p:sp>
      <p:pic>
        <p:nvPicPr>
          <p:cNvPr id="11" name="Picture 10"/>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10365840" y="6491735"/>
            <a:ext cx="465513" cy="209774"/>
          </a:xfrm>
          <a:prstGeom prst="rect">
            <a:avLst/>
          </a:prstGeom>
        </p:spPr>
      </p:pic>
      <p:sp>
        <p:nvSpPr>
          <p:cNvPr id="12" name="TextBox 11"/>
          <p:cNvSpPr txBox="1"/>
          <p:nvPr/>
        </p:nvSpPr>
        <p:spPr>
          <a:xfrm>
            <a:off x="1" y="6334405"/>
            <a:ext cx="3371273" cy="524435"/>
          </a:xfrm>
          <a:prstGeom prst="rect">
            <a:avLst/>
          </a:prstGeom>
          <a:noFill/>
        </p:spPr>
        <p:txBody>
          <a:bodyPr wrap="square" lIns="605118" tIns="0" rIns="0" bIns="0" rtlCol="0" anchor="ctr" anchorCtr="0">
            <a:noAutofit/>
          </a:bodyPr>
          <a:lstStyle/>
          <a:p>
            <a:pPr algn="l"/>
            <a:r>
              <a:rPr lang="en-US" sz="706" b="0" dirty="0">
                <a:solidFill>
                  <a:srgbClr val="5B7F95">
                    <a:alpha val="60000"/>
                  </a:srgbClr>
                </a:solidFill>
              </a:rPr>
              <a:t>© 2022 Faegre Drinker Biddle &amp; Reath LLP. All Rights Reserved. Privileged &amp; Confidential.</a:t>
            </a:r>
          </a:p>
        </p:txBody>
      </p:sp>
      <p:sp>
        <p:nvSpPr>
          <p:cNvPr id="9" name="Rectangle 8"/>
          <p:cNvSpPr/>
          <p:nvPr/>
        </p:nvSpPr>
        <p:spPr>
          <a:xfrm>
            <a:off x="0" y="3216678"/>
            <a:ext cx="12192000" cy="255326"/>
          </a:xfrm>
          <a:prstGeom prst="rect">
            <a:avLst/>
          </a:prstGeom>
        </p:spPr>
        <p:txBody>
          <a:bodyPr wrap="square">
            <a:spAutoFit/>
          </a:bodyPr>
          <a:lstStyle/>
          <a:p>
            <a:pPr algn="ctr"/>
            <a:r>
              <a:rPr lang="en-US" sz="1059" dirty="0">
                <a:solidFill>
                  <a:schemeClr val="tx2"/>
                </a:solidFill>
              </a:rPr>
              <a:t>v1.1 10/2021</a:t>
            </a:r>
          </a:p>
        </p:txBody>
      </p:sp>
    </p:spTree>
    <p:extLst>
      <p:ext uri="{BB962C8B-B14F-4D97-AF65-F5344CB8AC3E}">
        <p14:creationId xmlns:p14="http://schemas.microsoft.com/office/powerpoint/2010/main" val="143509659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4223" r:id="rId3"/>
    <p:sldLayoutId id="2147484224" r:id="rId4"/>
    <p:sldLayoutId id="2147484225" r:id="rId5"/>
    <p:sldLayoutId id="2147484226" r:id="rId6"/>
    <p:sldLayoutId id="2147484227" r:id="rId7"/>
    <p:sldLayoutId id="214748422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tx1"/>
          </a:solidFill>
          <a:latin typeface="+mj-lt"/>
          <a:ea typeface="+mj-ea"/>
          <a:cs typeface="+mj-cs"/>
        </a:defRPr>
      </a:lvl1pPr>
    </p:titleStyle>
    <p:bodyStyle>
      <a:lvl1pPr marL="253087" indent="-253087" algn="l" defTabSz="665653" rtl="0" eaLnBrk="1" latinLnBrk="0" hangingPunct="1">
        <a:lnSpc>
          <a:spcPct val="90000"/>
        </a:lnSpc>
        <a:spcBef>
          <a:spcPts val="729"/>
        </a:spcBef>
        <a:buClr>
          <a:schemeClr val="accent1"/>
        </a:buClr>
        <a:buFont typeface="Wingdings" panose="05000000000000000000" pitchFamily="2" charset="2"/>
        <a:buChar char="§"/>
        <a:defRPr sz="2038" kern="1200">
          <a:solidFill>
            <a:schemeClr val="tx1"/>
          </a:solidFill>
          <a:latin typeface="+mn-lt"/>
          <a:ea typeface="+mn-ea"/>
          <a:cs typeface="+mn-cs"/>
        </a:defRPr>
      </a:lvl1pPr>
      <a:lvl2pPr marL="253087" indent="-253087" algn="l" defTabSz="665653" rtl="0" eaLnBrk="1" latinLnBrk="0" hangingPunct="1">
        <a:lnSpc>
          <a:spcPct val="90000"/>
        </a:lnSpc>
        <a:spcBef>
          <a:spcPts val="364"/>
        </a:spcBef>
        <a:buClr>
          <a:schemeClr val="accent1"/>
        </a:buClr>
        <a:buFont typeface="Wingdings" panose="05000000000000000000" pitchFamily="2" charset="2"/>
        <a:buChar char="§"/>
        <a:defRPr sz="2038"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68">
          <p15:clr>
            <a:srgbClr val="F26B43"/>
          </p15:clr>
        </p15:guide>
        <p15:guide id="4" orient="horz" pos="432">
          <p15:clr>
            <a:srgbClr val="F26B43"/>
          </p15:clr>
        </p15:guide>
        <p15:guide id="5" pos="432">
          <p15:clr>
            <a:srgbClr val="F26B43"/>
          </p15:clr>
        </p15:guide>
        <p15:guide id="6" orient="horz" pos="4320">
          <p15:clr>
            <a:srgbClr val="F26B43"/>
          </p15:clr>
        </p15:guide>
        <p15:guide id="7" pos="5904">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1" name="Rectangle 10"/>
          <p:cNvSpPr>
            <a:spLocks noChangeAspect="1"/>
          </p:cNvSpPr>
          <p:nvPr/>
        </p:nvSpPr>
        <p:spPr>
          <a:xfrm>
            <a:off x="0" y="0"/>
            <a:ext cx="12192000" cy="6858000"/>
          </a:xfrm>
          <a:prstGeom prst="rect">
            <a:avLst/>
          </a:prstGeom>
          <a:blipFill dpi="0" rotWithShape="1">
            <a:blip r:embed="rId14">
              <a:alphaModFix amt="15000"/>
            </a:blip>
            <a:srcRect/>
            <a:stretch>
              <a:fillRect l="-18502" r="-188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8" name="Title Placeholder 11"/>
          <p:cNvSpPr>
            <a:spLocks noGrp="1"/>
          </p:cNvSpPr>
          <p:nvPr>
            <p:ph type="title"/>
          </p:nvPr>
        </p:nvSpPr>
        <p:spPr>
          <a:xfrm>
            <a:off x="-1" y="3207192"/>
            <a:ext cx="12192002" cy="443617"/>
          </a:xfrm>
          <a:prstGeom prst="rect">
            <a:avLst/>
          </a:prstGeom>
        </p:spPr>
        <p:txBody>
          <a:bodyPr vert="horz" wrap="square" lIns="0" tIns="0" rIns="0" bIns="0" rtlCol="0" anchor="ctr">
            <a:spAutoFit/>
          </a:bodyPr>
          <a:lstStyle/>
          <a:p>
            <a:r>
              <a:rPr lang="en-US" dirty="0"/>
              <a:t>Covers: Faegre Drinker Green</a:t>
            </a:r>
          </a:p>
        </p:txBody>
      </p:sp>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7" name="TextBox 6"/>
          <p:cNvSpPr txBox="1"/>
          <p:nvPr/>
        </p:nvSpPr>
        <p:spPr>
          <a:xfrm>
            <a:off x="1" y="6334405"/>
            <a:ext cx="12191999" cy="524435"/>
          </a:xfrm>
          <a:prstGeom prst="rect">
            <a:avLst/>
          </a:prstGeom>
          <a:noFill/>
        </p:spPr>
        <p:txBody>
          <a:bodyPr wrap="square" lIns="605118" tIns="0" rIns="0" bIns="0" rtlCol="0" anchor="ctr" anchorCtr="0">
            <a:noAutofit/>
          </a:bodyPr>
          <a:lstStyle/>
          <a:p>
            <a:pPr marL="0" indent="0" algn="l"/>
            <a:r>
              <a:rPr lang="en-US" sz="706" b="0" dirty="0">
                <a:solidFill>
                  <a:schemeClr val="bg1">
                    <a:alpha val="40000"/>
                  </a:schemeClr>
                </a:solidFill>
              </a:rPr>
              <a:t>© 2022 Faegre Drinker Biddle &amp; Reath LLP. </a:t>
            </a:r>
            <a:br>
              <a:rPr lang="en-US" sz="706" b="0" dirty="0">
                <a:solidFill>
                  <a:schemeClr val="bg1">
                    <a:alpha val="40000"/>
                  </a:schemeClr>
                </a:solidFill>
              </a:rPr>
            </a:br>
            <a:r>
              <a:rPr lang="en-US" sz="706" b="0" dirty="0">
                <a:solidFill>
                  <a:schemeClr val="bg1">
                    <a:alpha val="40000"/>
                  </a:schemeClr>
                </a:solidFill>
              </a:rPr>
              <a:t>All Rights Reserved. Privileged &amp; Confidential.</a:t>
            </a:r>
          </a:p>
        </p:txBody>
      </p:sp>
    </p:spTree>
    <p:extLst>
      <p:ext uri="{BB962C8B-B14F-4D97-AF65-F5344CB8AC3E}">
        <p14:creationId xmlns:p14="http://schemas.microsoft.com/office/powerpoint/2010/main" val="387839320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4229" r:id="rId6"/>
    <p:sldLayoutId id="2147484230" r:id="rId7"/>
    <p:sldLayoutId id="2147484231" r:id="rId8"/>
    <p:sldLayoutId id="2147484232" r:id="rId9"/>
    <p:sldLayoutId id="2147484233" r:id="rId10"/>
    <p:sldLayoutId id="21474842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65653" rtl="0" eaLnBrk="1" latinLnBrk="0" hangingPunct="1">
        <a:lnSpc>
          <a:spcPct val="90000"/>
        </a:lnSpc>
        <a:spcBef>
          <a:spcPct val="0"/>
        </a:spcBef>
        <a:buNone/>
        <a:defRPr sz="3203" b="1" kern="1200">
          <a:solidFill>
            <a:schemeClr val="bg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904">
          <p15:clr>
            <a:srgbClr val="F26B43"/>
          </p15:clr>
        </p15:guide>
        <p15:guide id="4" orient="horz" pos="432">
          <p15:clr>
            <a:srgbClr val="F26B43"/>
          </p15:clr>
        </p15:guide>
        <p15:guide id="5" pos="431">
          <p15:clr>
            <a:srgbClr val="F26B43"/>
          </p15:clr>
        </p15:guide>
        <p15:guide id="6" orient="horz" pos="4464">
          <p15:clr>
            <a:srgbClr val="F26B43"/>
          </p15:clr>
        </p15:guide>
        <p15:guide id="7" orient="horz" pos="888">
          <p15:clr>
            <a:srgbClr val="F26B43"/>
          </p15:clr>
        </p15:guide>
        <p15:guide id="8" pos="3168">
          <p15:clr>
            <a:srgbClr val="F26B43"/>
          </p15:clr>
        </p15:guide>
        <p15:guide id="9" orient="horz" pos="244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2" name="Rectangle 11"/>
          <p:cNvSpPr>
            <a:spLocks noChangeAspect="1"/>
          </p:cNvSpPr>
          <p:nvPr/>
        </p:nvSpPr>
        <p:spPr>
          <a:xfrm>
            <a:off x="-15182" y="-1"/>
            <a:ext cx="12196807" cy="6852474"/>
          </a:xfrm>
          <a:prstGeom prst="rect">
            <a:avLst/>
          </a:prstGeom>
          <a:blipFill dpi="0" rotWithShape="1">
            <a:blip r:embed="rId13">
              <a:alphaModFix amt="35000"/>
            </a:blip>
            <a:srcRect/>
            <a:stretch>
              <a:fillRect l="-18338" t="13" r="-18947" b="-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8" name="Title Placeholder 11"/>
          <p:cNvSpPr>
            <a:spLocks noGrp="1"/>
          </p:cNvSpPr>
          <p:nvPr>
            <p:ph type="title"/>
          </p:nvPr>
        </p:nvSpPr>
        <p:spPr>
          <a:xfrm>
            <a:off x="-1" y="3207192"/>
            <a:ext cx="12192002" cy="443617"/>
          </a:xfrm>
          <a:prstGeom prst="rect">
            <a:avLst/>
          </a:prstGeom>
        </p:spPr>
        <p:txBody>
          <a:bodyPr vert="horz" wrap="square" lIns="0" tIns="0" rIns="0" bIns="0" rtlCol="0" anchor="ctr">
            <a:spAutoFit/>
          </a:bodyPr>
          <a:lstStyle/>
          <a:p>
            <a:r>
              <a:rPr lang="en-US" dirty="0"/>
              <a:t>Covers: White/Gray</a:t>
            </a:r>
          </a:p>
        </p:txBody>
      </p:sp>
      <p:pic>
        <p:nvPicPr>
          <p:cNvPr id="9" name="Picture 8"/>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9321338" y="605118"/>
            <a:ext cx="2033821" cy="653527"/>
          </a:xfrm>
          <a:prstGeom prst="rect">
            <a:avLst/>
          </a:prstGeom>
        </p:spPr>
      </p:pic>
      <p:sp>
        <p:nvSpPr>
          <p:cNvPr id="7" name="TextBox 6"/>
          <p:cNvSpPr txBox="1"/>
          <p:nvPr/>
        </p:nvSpPr>
        <p:spPr>
          <a:xfrm>
            <a:off x="1" y="6334405"/>
            <a:ext cx="12191999" cy="524435"/>
          </a:xfrm>
          <a:prstGeom prst="rect">
            <a:avLst/>
          </a:prstGeom>
          <a:noFill/>
        </p:spPr>
        <p:txBody>
          <a:bodyPr wrap="square" lIns="605118" tIns="0" rIns="0" bIns="0" rtlCol="0" anchor="ctr" anchorCtr="0">
            <a:noAutofit/>
          </a:bodyPr>
          <a:lstStyle/>
          <a:p>
            <a:pPr marL="0" indent="0" algn="l"/>
            <a:r>
              <a:rPr lang="en-US" sz="706" b="0" dirty="0">
                <a:solidFill>
                  <a:schemeClr val="bg2">
                    <a:alpha val="40000"/>
                  </a:schemeClr>
                </a:solidFill>
              </a:rPr>
              <a:t>© 2022 Faegre Drinker Biddle &amp; Reath LLP. </a:t>
            </a:r>
            <a:br>
              <a:rPr lang="en-US" sz="706" b="0" dirty="0">
                <a:solidFill>
                  <a:schemeClr val="bg2">
                    <a:alpha val="40000"/>
                  </a:schemeClr>
                </a:solidFill>
              </a:rPr>
            </a:br>
            <a:r>
              <a:rPr lang="en-US" sz="706" b="0" dirty="0">
                <a:solidFill>
                  <a:schemeClr val="bg2">
                    <a:alpha val="40000"/>
                  </a:schemeClr>
                </a:solidFill>
              </a:rPr>
              <a:t>All Rights Reserved. Privileged &amp; Confidential.</a:t>
            </a:r>
          </a:p>
        </p:txBody>
      </p:sp>
    </p:spTree>
    <p:extLst>
      <p:ext uri="{BB962C8B-B14F-4D97-AF65-F5344CB8AC3E}">
        <p14:creationId xmlns:p14="http://schemas.microsoft.com/office/powerpoint/2010/main" val="424309687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4235" r:id="rId5"/>
    <p:sldLayoutId id="2147484236" r:id="rId6"/>
    <p:sldLayoutId id="2147484237" r:id="rId7"/>
    <p:sldLayoutId id="2147484238" r:id="rId8"/>
    <p:sldLayoutId id="2147484239" r:id="rId9"/>
    <p:sldLayoutId id="214748424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tx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904">
          <p15:clr>
            <a:srgbClr val="F26B43"/>
          </p15:clr>
        </p15:guide>
        <p15:guide id="4" orient="horz" pos="432">
          <p15:clr>
            <a:srgbClr val="F26B43"/>
          </p15:clr>
        </p15:guide>
        <p15:guide id="5" pos="431">
          <p15:clr>
            <a:srgbClr val="F26B43"/>
          </p15:clr>
        </p15:guide>
        <p15:guide id="6" orient="horz" pos="4464">
          <p15:clr>
            <a:srgbClr val="F26B43"/>
          </p15:clr>
        </p15:guide>
        <p15:guide id="7" orient="horz" pos="888">
          <p15:clr>
            <a:srgbClr val="F26B43"/>
          </p15:clr>
        </p15:guide>
        <p15:guide id="8" pos="3168">
          <p15:clr>
            <a:srgbClr val="F26B43"/>
          </p15:clr>
        </p15:guide>
        <p15:guide id="9" orient="horz" pos="2448">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noFill/>
            </a:endParaRPr>
          </a:p>
        </p:txBody>
      </p:sp>
      <p:sp>
        <p:nvSpPr>
          <p:cNvPr id="2" name="Title Placeholder 1"/>
          <p:cNvSpPr>
            <a:spLocks noGrp="1"/>
          </p:cNvSpPr>
          <p:nvPr>
            <p:ph type="title"/>
          </p:nvPr>
        </p:nvSpPr>
        <p:spPr>
          <a:xfrm>
            <a:off x="0" y="2985384"/>
            <a:ext cx="12192000" cy="887234"/>
          </a:xfrm>
          <a:prstGeom prst="rect">
            <a:avLst/>
          </a:prstGeom>
        </p:spPr>
        <p:txBody>
          <a:bodyPr vert="horz" lIns="0" tIns="0" rIns="0" bIns="0" rtlCol="0" anchor="ctr">
            <a:spAutoFit/>
          </a:bodyPr>
          <a:lstStyle/>
          <a:p>
            <a:r>
              <a:rPr lang="en-US" dirty="0"/>
              <a:t>Covers: Photo Background </a:t>
            </a:r>
            <a:br>
              <a:rPr lang="en-US" dirty="0"/>
            </a:br>
            <a:r>
              <a:rPr lang="en-US" dirty="0"/>
              <a:t>85% Transparency </a:t>
            </a: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19" name="Rectangle 18"/>
          <p:cNvSpPr>
            <a:spLocks noChangeAspect="1"/>
          </p:cNvSpPr>
          <p:nvPr/>
        </p:nvSpPr>
        <p:spPr>
          <a:xfrm>
            <a:off x="0" y="0"/>
            <a:ext cx="12192000" cy="6858000"/>
          </a:xfrm>
          <a:prstGeom prst="rect">
            <a:avLst/>
          </a:prstGeom>
          <a:blipFill dpi="0" rotWithShape="1">
            <a:blip r:embed="rId9">
              <a:alphaModFix amt="15000"/>
            </a:blip>
            <a:srcRect/>
            <a:stretch>
              <a:fillRect l="-18502" r="-188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1" name="TextBox 10"/>
          <p:cNvSpPr txBox="1"/>
          <p:nvPr/>
        </p:nvSpPr>
        <p:spPr>
          <a:xfrm>
            <a:off x="1" y="6334405"/>
            <a:ext cx="12191999" cy="524435"/>
          </a:xfrm>
          <a:prstGeom prst="rect">
            <a:avLst/>
          </a:prstGeom>
          <a:noFill/>
        </p:spPr>
        <p:txBody>
          <a:bodyPr wrap="square" lIns="605118" tIns="0" rIns="0" bIns="0" rtlCol="0" anchor="ctr" anchorCtr="0">
            <a:noAutofit/>
          </a:bodyPr>
          <a:lstStyle/>
          <a:p>
            <a:pPr algn="l"/>
            <a:r>
              <a:rPr lang="en-US" sz="706" b="0" dirty="0">
                <a:solidFill>
                  <a:schemeClr val="bg1">
                    <a:alpha val="40000"/>
                  </a:schemeClr>
                </a:solidFill>
              </a:rPr>
              <a:t>© 2022 Faegre Drinker Biddle &amp; Reath LLP. </a:t>
            </a:r>
            <a:br>
              <a:rPr lang="en-US" sz="706" b="0" dirty="0">
                <a:solidFill>
                  <a:schemeClr val="bg1">
                    <a:alpha val="40000"/>
                  </a:schemeClr>
                </a:solidFill>
              </a:rPr>
            </a:br>
            <a:r>
              <a:rPr lang="en-US" sz="706" b="0" dirty="0">
                <a:solidFill>
                  <a:schemeClr val="bg1">
                    <a:alpha val="40000"/>
                  </a:schemeClr>
                </a:solidFill>
              </a:rPr>
              <a:t>All Rights Reserved. Privileged &amp; Confidential.</a:t>
            </a:r>
          </a:p>
        </p:txBody>
      </p:sp>
    </p:spTree>
    <p:extLst>
      <p:ext uri="{BB962C8B-B14F-4D97-AF65-F5344CB8AC3E}">
        <p14:creationId xmlns:p14="http://schemas.microsoft.com/office/powerpoint/2010/main" val="14453895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87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bg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3" pos="431">
          <p15:clr>
            <a:srgbClr val="F26B43"/>
          </p15:clr>
        </p15:guide>
        <p15:guide id="6" orient="horz" pos="2448">
          <p15:clr>
            <a:srgbClr val="F26B43"/>
          </p15:clr>
        </p15:guide>
        <p15:guide id="7" orient="horz" pos="432">
          <p15:clr>
            <a:srgbClr val="F26B43"/>
          </p15:clr>
        </p15:guide>
        <p15:guide id="8" orient="horz" pos="4464">
          <p15:clr>
            <a:srgbClr val="F26B43"/>
          </p15:clr>
        </p15:guide>
        <p15:guide id="10" pos="3169">
          <p15:clr>
            <a:srgbClr val="F26B43"/>
          </p15:clr>
        </p15:guide>
        <p15:guide id="12" pos="5904">
          <p15:clr>
            <a:srgbClr val="F26B43"/>
          </p15:clr>
        </p15:guide>
        <p15:guide id="13" orient="horz" pos="888">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3" name="Rectangle 12"/>
          <p:cNvSpPr>
            <a:spLocks noChangeAspect="1"/>
          </p:cNvSpPr>
          <p:nvPr/>
        </p:nvSpPr>
        <p:spPr>
          <a:xfrm>
            <a:off x="0" y="0"/>
            <a:ext cx="12192000" cy="6858000"/>
          </a:xfrm>
          <a:prstGeom prst="rect">
            <a:avLst/>
          </a:prstGeom>
          <a:blipFill dpi="0" rotWithShape="1">
            <a:blip r:embed="rId8">
              <a:alphaModFix amt="15000"/>
            </a:blip>
            <a:srcRect/>
            <a:stretch>
              <a:fillRect l="-18502" r="-188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noFill/>
            </a:endParaRPr>
          </a:p>
        </p:txBody>
      </p:sp>
      <p:sp>
        <p:nvSpPr>
          <p:cNvPr id="2" name="Title Placeholder 1"/>
          <p:cNvSpPr>
            <a:spLocks noGrp="1"/>
          </p:cNvSpPr>
          <p:nvPr>
            <p:ph type="title"/>
          </p:nvPr>
        </p:nvSpPr>
        <p:spPr>
          <a:xfrm>
            <a:off x="0" y="2985384"/>
            <a:ext cx="12192000" cy="887234"/>
          </a:xfrm>
          <a:prstGeom prst="rect">
            <a:avLst/>
          </a:prstGeom>
        </p:spPr>
        <p:txBody>
          <a:bodyPr vert="horz" lIns="0" tIns="0" rIns="0" bIns="0" rtlCol="0" anchor="ctr">
            <a:spAutoFit/>
          </a:bodyPr>
          <a:lstStyle/>
          <a:p>
            <a:r>
              <a:rPr lang="en-US" dirty="0"/>
              <a:t>Covers: Photo Background </a:t>
            </a:r>
            <a:br>
              <a:rPr lang="en-US" dirty="0"/>
            </a:br>
            <a:r>
              <a:rPr lang="en-US" dirty="0"/>
              <a:t>50% Transparency </a:t>
            </a:r>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11" name="TextBox 10"/>
          <p:cNvSpPr txBox="1"/>
          <p:nvPr/>
        </p:nvSpPr>
        <p:spPr>
          <a:xfrm>
            <a:off x="1" y="6334405"/>
            <a:ext cx="12191999" cy="524435"/>
          </a:xfrm>
          <a:prstGeom prst="rect">
            <a:avLst/>
          </a:prstGeom>
          <a:noFill/>
        </p:spPr>
        <p:txBody>
          <a:bodyPr wrap="square" lIns="605118" tIns="0" rIns="0" bIns="0" rtlCol="0" anchor="ctr" anchorCtr="0">
            <a:noAutofit/>
          </a:bodyPr>
          <a:lstStyle/>
          <a:p>
            <a:pPr algn="l"/>
            <a:r>
              <a:rPr lang="en-US" sz="706" b="0" dirty="0">
                <a:solidFill>
                  <a:schemeClr val="bg1">
                    <a:alpha val="40000"/>
                  </a:schemeClr>
                </a:solidFill>
              </a:rPr>
              <a:t>© 2022 Faegre Drinker Biddle &amp; Reath LLP. </a:t>
            </a:r>
            <a:br>
              <a:rPr lang="en-US" sz="706" b="0" dirty="0">
                <a:solidFill>
                  <a:schemeClr val="bg1">
                    <a:alpha val="40000"/>
                  </a:schemeClr>
                </a:solidFill>
              </a:rPr>
            </a:br>
            <a:r>
              <a:rPr lang="en-US" sz="706" b="0" dirty="0">
                <a:solidFill>
                  <a:schemeClr val="bg1">
                    <a:alpha val="40000"/>
                  </a:schemeClr>
                </a:solidFill>
              </a:rPr>
              <a:t>All Rights Reserved. Privileged &amp; Confidential.</a:t>
            </a:r>
          </a:p>
        </p:txBody>
      </p:sp>
    </p:spTree>
    <p:extLst>
      <p:ext uri="{BB962C8B-B14F-4D97-AF65-F5344CB8AC3E}">
        <p14:creationId xmlns:p14="http://schemas.microsoft.com/office/powerpoint/2010/main" val="427863204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87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bg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3" pos="431">
          <p15:clr>
            <a:srgbClr val="F26B43"/>
          </p15:clr>
        </p15:guide>
        <p15:guide id="6" orient="horz" pos="2448">
          <p15:clr>
            <a:srgbClr val="F26B43"/>
          </p15:clr>
        </p15:guide>
        <p15:guide id="7" orient="horz" pos="432">
          <p15:clr>
            <a:srgbClr val="F26B43"/>
          </p15:clr>
        </p15:guide>
        <p15:guide id="8" orient="horz" pos="4464">
          <p15:clr>
            <a:srgbClr val="F26B43"/>
          </p15:clr>
        </p15:guide>
        <p15:guide id="10" pos="3169">
          <p15:clr>
            <a:srgbClr val="F26B43"/>
          </p15:clr>
        </p15:guide>
        <p15:guide id="12" pos="5904">
          <p15:clr>
            <a:srgbClr val="F26B43"/>
          </p15:clr>
        </p15:guide>
        <p15:guide id="13" orient="horz" pos="888">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3" name="Rectangle 12"/>
          <p:cNvSpPr>
            <a:spLocks noChangeAspect="1"/>
          </p:cNvSpPr>
          <p:nvPr/>
        </p:nvSpPr>
        <p:spPr>
          <a:xfrm>
            <a:off x="0" y="0"/>
            <a:ext cx="12192000" cy="6858000"/>
          </a:xfrm>
          <a:prstGeom prst="rect">
            <a:avLst/>
          </a:prstGeom>
          <a:blipFill dpi="0" rotWithShape="1">
            <a:blip r:embed="rId7">
              <a:alphaModFix amt="50000"/>
            </a:blip>
            <a:srcRect/>
            <a:stretch>
              <a:fillRect l="-18502" r="-188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6" name="Rectangle 5"/>
          <p:cNvSpPr/>
          <p:nvPr/>
        </p:nvSpPr>
        <p:spPr>
          <a:xfrm>
            <a:off x="0"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noFill/>
            </a:endParaRPr>
          </a:p>
        </p:txBody>
      </p:sp>
      <p:sp>
        <p:nvSpPr>
          <p:cNvPr id="2" name="Title Placeholder 1"/>
          <p:cNvSpPr>
            <a:spLocks noGrp="1"/>
          </p:cNvSpPr>
          <p:nvPr>
            <p:ph type="title"/>
          </p:nvPr>
        </p:nvSpPr>
        <p:spPr>
          <a:xfrm>
            <a:off x="0" y="2985384"/>
            <a:ext cx="12192000" cy="887234"/>
          </a:xfrm>
          <a:prstGeom prst="rect">
            <a:avLst/>
          </a:prstGeom>
        </p:spPr>
        <p:txBody>
          <a:bodyPr vert="horz" lIns="0" tIns="0" rIns="0" bIns="0" rtlCol="0" anchor="ctr">
            <a:spAutoFit/>
          </a:bodyPr>
          <a:lstStyle/>
          <a:p>
            <a:r>
              <a:rPr lang="en-US" dirty="0"/>
              <a:t>Covers: Photo Background </a:t>
            </a:r>
            <a:br>
              <a:rPr lang="en-US" dirty="0"/>
            </a:br>
            <a:r>
              <a:rPr lang="en-US" dirty="0"/>
              <a:t>25% Transparency </a:t>
            </a: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10" name="TextBox 9"/>
          <p:cNvSpPr txBox="1"/>
          <p:nvPr/>
        </p:nvSpPr>
        <p:spPr>
          <a:xfrm>
            <a:off x="1" y="6334405"/>
            <a:ext cx="12191999" cy="524435"/>
          </a:xfrm>
          <a:prstGeom prst="rect">
            <a:avLst/>
          </a:prstGeom>
          <a:noFill/>
        </p:spPr>
        <p:txBody>
          <a:bodyPr wrap="square" lIns="605118" tIns="0" rIns="0" bIns="0" rtlCol="0" anchor="ctr" anchorCtr="0">
            <a:noAutofit/>
          </a:bodyPr>
          <a:lstStyle/>
          <a:p>
            <a:pPr algn="l"/>
            <a:r>
              <a:rPr lang="en-US" sz="706" b="0" dirty="0">
                <a:solidFill>
                  <a:schemeClr val="bg1">
                    <a:alpha val="40000"/>
                  </a:schemeClr>
                </a:solidFill>
              </a:rPr>
              <a:t>© 2022 Faegre Drinker Biddle &amp; Reath LLP. </a:t>
            </a:r>
            <a:br>
              <a:rPr lang="en-US" sz="706" b="0" dirty="0">
                <a:solidFill>
                  <a:schemeClr val="bg1">
                    <a:alpha val="40000"/>
                  </a:schemeClr>
                </a:solidFill>
              </a:rPr>
            </a:br>
            <a:r>
              <a:rPr lang="en-US" sz="706" b="0" dirty="0">
                <a:solidFill>
                  <a:schemeClr val="bg1">
                    <a:alpha val="40000"/>
                  </a:schemeClr>
                </a:solidFill>
              </a:rPr>
              <a:t>All Rights Reserved. Privileged &amp; Confidential.</a:t>
            </a:r>
          </a:p>
        </p:txBody>
      </p:sp>
    </p:spTree>
    <p:extLst>
      <p:ext uri="{BB962C8B-B14F-4D97-AF65-F5344CB8AC3E}">
        <p14:creationId xmlns:p14="http://schemas.microsoft.com/office/powerpoint/2010/main" val="10802477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bg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3" pos="431">
          <p15:clr>
            <a:srgbClr val="F26B43"/>
          </p15:clr>
        </p15:guide>
        <p15:guide id="7" orient="horz" pos="432">
          <p15:clr>
            <a:srgbClr val="F26B43"/>
          </p15:clr>
        </p15:guide>
        <p15:guide id="8" orient="horz" pos="4464">
          <p15:clr>
            <a:srgbClr val="F26B43"/>
          </p15:clr>
        </p15:guide>
        <p15:guide id="10" pos="3169">
          <p15:clr>
            <a:srgbClr val="F26B43"/>
          </p15:clr>
        </p15:guide>
        <p15:guide id="12" pos="5904">
          <p15:clr>
            <a:srgbClr val="F26B43"/>
          </p15:clr>
        </p15:guide>
        <p15:guide id="13" orient="horz" pos="888">
          <p15:clr>
            <a:srgbClr val="F26B43"/>
          </p15:clr>
        </p15:guide>
        <p15:guide id="14" orient="horz"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2" name="Rectangle 11"/>
          <p:cNvSpPr>
            <a:spLocks noChangeAspect="1"/>
          </p:cNvSpPr>
          <p:nvPr/>
        </p:nvSpPr>
        <p:spPr>
          <a:xfrm>
            <a:off x="-15182" y="-1"/>
            <a:ext cx="12196807" cy="6852474"/>
          </a:xfrm>
          <a:prstGeom prst="rect">
            <a:avLst/>
          </a:prstGeom>
          <a:blipFill dpi="0" rotWithShape="1">
            <a:blip r:embed="rId14">
              <a:alphaModFix amt="35000"/>
            </a:blip>
            <a:srcRect/>
            <a:stretch>
              <a:fillRect l="-18338" t="13" r="-18947" b="-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8" name="Title Placeholder 11"/>
          <p:cNvSpPr>
            <a:spLocks noGrp="1"/>
          </p:cNvSpPr>
          <p:nvPr>
            <p:ph type="title"/>
          </p:nvPr>
        </p:nvSpPr>
        <p:spPr>
          <a:xfrm>
            <a:off x="-1" y="3207192"/>
            <a:ext cx="12192002" cy="443617"/>
          </a:xfrm>
          <a:prstGeom prst="rect">
            <a:avLst/>
          </a:prstGeom>
        </p:spPr>
        <p:txBody>
          <a:bodyPr vert="horz" wrap="square" lIns="0" tIns="0" rIns="0" bIns="0" rtlCol="0" anchor="ctr">
            <a:spAutoFit/>
          </a:bodyPr>
          <a:lstStyle/>
          <a:p>
            <a:r>
              <a:rPr lang="en-US" dirty="0"/>
              <a:t>Covers: White/Gray</a:t>
            </a:r>
          </a:p>
        </p:txBody>
      </p:sp>
      <p:pic>
        <p:nvPicPr>
          <p:cNvPr id="9" name="Picture 8"/>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9321338" y="605118"/>
            <a:ext cx="2033821" cy="653527"/>
          </a:xfrm>
          <a:prstGeom prst="rect">
            <a:avLst/>
          </a:prstGeom>
        </p:spPr>
      </p:pic>
      <p:sp>
        <p:nvSpPr>
          <p:cNvPr id="7" name="TextBox 6"/>
          <p:cNvSpPr txBox="1"/>
          <p:nvPr/>
        </p:nvSpPr>
        <p:spPr>
          <a:xfrm>
            <a:off x="1" y="6334405"/>
            <a:ext cx="12191999" cy="524435"/>
          </a:xfrm>
          <a:prstGeom prst="rect">
            <a:avLst/>
          </a:prstGeom>
          <a:noFill/>
        </p:spPr>
        <p:txBody>
          <a:bodyPr wrap="square" lIns="605118" tIns="0" rIns="0" bIns="0" rtlCol="0" anchor="ctr" anchorCtr="0">
            <a:noAutofit/>
          </a:bodyPr>
          <a:lstStyle/>
          <a:p>
            <a:pPr marL="0" indent="0" algn="l"/>
            <a:r>
              <a:rPr lang="en-US" sz="706" b="0" dirty="0">
                <a:solidFill>
                  <a:schemeClr val="bg2">
                    <a:alpha val="40000"/>
                  </a:schemeClr>
                </a:solidFill>
              </a:rPr>
              <a:t>© 2022 Faegre Drinker Biddle &amp; Reath LLP. </a:t>
            </a:r>
            <a:br>
              <a:rPr lang="en-US" sz="706" b="0" dirty="0">
                <a:solidFill>
                  <a:schemeClr val="bg2">
                    <a:alpha val="40000"/>
                  </a:schemeClr>
                </a:solidFill>
              </a:rPr>
            </a:br>
            <a:r>
              <a:rPr lang="en-US" sz="706" b="0" dirty="0">
                <a:solidFill>
                  <a:schemeClr val="bg2">
                    <a:alpha val="40000"/>
                  </a:schemeClr>
                </a:solidFill>
              </a:rPr>
              <a:t>All Rights Reserved. Privileged &amp; Confidential.</a:t>
            </a:r>
          </a:p>
        </p:txBody>
      </p:sp>
    </p:spTree>
    <p:extLst>
      <p:ext uri="{BB962C8B-B14F-4D97-AF65-F5344CB8AC3E}">
        <p14:creationId xmlns:p14="http://schemas.microsoft.com/office/powerpoint/2010/main" val="6258551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768" r:id="rId5"/>
    <p:sldLayoutId id="2147484262" r:id="rId6"/>
    <p:sldLayoutId id="2147484263" r:id="rId7"/>
    <p:sldLayoutId id="2147484264" r:id="rId8"/>
    <p:sldLayoutId id="2147484265" r:id="rId9"/>
    <p:sldLayoutId id="2147484266" r:id="rId10"/>
    <p:sldLayoutId id="21474842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tx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904">
          <p15:clr>
            <a:srgbClr val="F26B43"/>
          </p15:clr>
        </p15:guide>
        <p15:guide id="4" orient="horz" pos="432">
          <p15:clr>
            <a:srgbClr val="F26B43"/>
          </p15:clr>
        </p15:guide>
        <p15:guide id="5" pos="431">
          <p15:clr>
            <a:srgbClr val="F26B43"/>
          </p15:clr>
        </p15:guide>
        <p15:guide id="6" orient="horz" pos="4464">
          <p15:clr>
            <a:srgbClr val="F26B43"/>
          </p15:clr>
        </p15:guide>
        <p15:guide id="7" orient="horz" pos="888">
          <p15:clr>
            <a:srgbClr val="F26B43"/>
          </p15:clr>
        </p15:guide>
        <p15:guide id="8" pos="3168">
          <p15:clr>
            <a:srgbClr val="F26B43"/>
          </p15:clr>
        </p15:guide>
        <p15:guide id="9" orient="horz" pos="2448">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6" name="Rectangle 15"/>
          <p:cNvSpPr>
            <a:spLocks noChangeAspect="1"/>
          </p:cNvSpPr>
          <p:nvPr/>
        </p:nvSpPr>
        <p:spPr>
          <a:xfrm>
            <a:off x="0" y="0"/>
            <a:ext cx="12192000" cy="6336738"/>
          </a:xfrm>
          <a:prstGeom prst="rect">
            <a:avLst/>
          </a:prstGeom>
          <a:blipFill dpi="0" rotWithShape="1">
            <a:blip r:embed="rId5">
              <a:alphaModFix amt="15000"/>
            </a:blip>
            <a:srcRect/>
            <a:stretch>
              <a:fillRect l="-18502" r="-18837" b="-82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8" name="Title Placeholder 11"/>
          <p:cNvSpPr>
            <a:spLocks noGrp="1"/>
          </p:cNvSpPr>
          <p:nvPr>
            <p:ph type="title"/>
          </p:nvPr>
        </p:nvSpPr>
        <p:spPr>
          <a:xfrm>
            <a:off x="-1" y="3207192"/>
            <a:ext cx="12192002" cy="443617"/>
          </a:xfrm>
          <a:prstGeom prst="rect">
            <a:avLst/>
          </a:prstGeom>
        </p:spPr>
        <p:txBody>
          <a:bodyPr vert="horz" wrap="square" lIns="0" tIns="0" rIns="0" bIns="0" rtlCol="0" anchor="ctr">
            <a:spAutoFit/>
          </a:bodyPr>
          <a:lstStyle/>
          <a:p>
            <a:r>
              <a:rPr lang="en-US" dirty="0"/>
              <a:t>Section Dividers: Solid</a:t>
            </a:r>
          </a:p>
        </p:txBody>
      </p:sp>
      <p:sp>
        <p:nvSpPr>
          <p:cNvPr id="11" name="Rectangle 10"/>
          <p:cNvSpPr/>
          <p:nvPr/>
        </p:nvSpPr>
        <p:spPr>
          <a:xfrm>
            <a:off x="0" y="6334405"/>
            <a:ext cx="12192000" cy="524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2" name="TextBox 11"/>
          <p:cNvSpPr txBox="1"/>
          <p:nvPr/>
        </p:nvSpPr>
        <p:spPr>
          <a:xfrm>
            <a:off x="10517910" y="6334405"/>
            <a:ext cx="1674090" cy="524435"/>
          </a:xfrm>
          <a:prstGeom prst="rect">
            <a:avLst/>
          </a:prstGeom>
          <a:noFill/>
        </p:spPr>
        <p:txBody>
          <a:bodyPr wrap="square" lIns="0" tIns="0" rIns="605118" bIns="0" rtlCol="0" anchor="ctr" anchorCtr="0">
            <a:noAutofit/>
          </a:bodyPr>
          <a:lstStyle/>
          <a:p>
            <a:pPr algn="r"/>
            <a:fld id="{A04C45DB-443F-4C04-86E1-4B79F59568D1}" type="slidenum">
              <a:rPr lang="en-US" sz="706" b="1" smtClean="0"/>
              <a:pPr algn="r"/>
              <a:t>‹#›</a:t>
            </a:fld>
            <a:endParaRPr lang="en-US" sz="706" b="1"/>
          </a:p>
        </p:txBody>
      </p:sp>
      <p:sp>
        <p:nvSpPr>
          <p:cNvPr id="13" name="TextBox 12"/>
          <p:cNvSpPr txBox="1"/>
          <p:nvPr/>
        </p:nvSpPr>
        <p:spPr>
          <a:xfrm>
            <a:off x="1" y="6334405"/>
            <a:ext cx="3371273" cy="524435"/>
          </a:xfrm>
          <a:prstGeom prst="rect">
            <a:avLst/>
          </a:prstGeom>
          <a:noFill/>
        </p:spPr>
        <p:txBody>
          <a:bodyPr wrap="square" lIns="605118" tIns="0" rIns="0" bIns="0" rtlCol="0" anchor="ctr" anchorCtr="0">
            <a:noAutofit/>
          </a:bodyPr>
          <a:lstStyle/>
          <a:p>
            <a:pPr algn="l"/>
            <a:r>
              <a:rPr lang="en-US" sz="706" b="0" dirty="0">
                <a:solidFill>
                  <a:srgbClr val="5B7F95">
                    <a:alpha val="60000"/>
                  </a:srgbClr>
                </a:solidFill>
              </a:rPr>
              <a:t>© 2022 Faegre Drinker Biddle &amp; Reath LLP. All Rights Reserved. Privileged &amp; Confidential.</a:t>
            </a:r>
          </a:p>
        </p:txBody>
      </p:sp>
      <p:pic>
        <p:nvPicPr>
          <p:cNvPr id="15" name="Picture 14"/>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10365840" y="6491735"/>
            <a:ext cx="465513" cy="209774"/>
          </a:xfrm>
          <a:prstGeom prst="rect">
            <a:avLst/>
          </a:prstGeom>
        </p:spPr>
      </p:pic>
    </p:spTree>
    <p:extLst>
      <p:ext uri="{BB962C8B-B14F-4D97-AF65-F5344CB8AC3E}">
        <p14:creationId xmlns:p14="http://schemas.microsoft.com/office/powerpoint/2010/main" val="3048076205"/>
      </p:ext>
    </p:extLst>
  </p:cSld>
  <p:clrMap bg1="lt1" tx1="dk1" bg2="lt2" tx2="dk2" accent1="accent1" accent2="accent2" accent3="accent3" accent4="accent4" accent5="accent5" accent6="accent6" hlink="hlink" folHlink="folHlink"/>
  <p:sldLayoutIdLst>
    <p:sldLayoutId id="2147483796" r:id="rId1"/>
    <p:sldLayoutId id="21474837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baseline="0">
          <a:solidFill>
            <a:schemeClr val="tx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68">
          <p15:clr>
            <a:srgbClr val="F26B43"/>
          </p15:clr>
        </p15:guide>
        <p15:guide id="2" orient="horz" pos="2448">
          <p15:clr>
            <a:srgbClr val="F26B43"/>
          </p15:clr>
        </p15:guide>
        <p15:guide id="3" orient="horz" pos="432">
          <p15:clr>
            <a:srgbClr val="F26B43"/>
          </p15:clr>
        </p15:guide>
        <p15:guide id="4" pos="432">
          <p15:clr>
            <a:srgbClr val="F26B43"/>
          </p15:clr>
        </p15:guide>
        <p15:guide id="5" pos="5904">
          <p15:clr>
            <a:srgbClr val="F26B43"/>
          </p15:clr>
        </p15:guide>
        <p15:guide id="6" orient="horz" pos="4320">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0" y="-1"/>
            <a:ext cx="12192000" cy="6325840"/>
          </a:xfrm>
          <a:prstGeom prst="rect">
            <a:avLst/>
          </a:prstGeom>
        </p:spPr>
        <p:txBody>
          <a:bodyPr vert="horz" wrap="square" lIns="685800" tIns="685800" rIns="685800" bIns="685800" rtlCol="0" anchor="ctr" anchorCtr="0">
            <a:noAutofit/>
          </a:bodyPr>
          <a:lstStyle/>
          <a:p>
            <a:r>
              <a:rPr lang="en-US" dirty="0"/>
              <a:t>Section Dividers: Photo Background</a:t>
            </a:r>
          </a:p>
        </p:txBody>
      </p:sp>
      <p:sp>
        <p:nvSpPr>
          <p:cNvPr id="18" name="Rectangle 17"/>
          <p:cNvSpPr/>
          <p:nvPr/>
        </p:nvSpPr>
        <p:spPr>
          <a:xfrm>
            <a:off x="0" y="6334405"/>
            <a:ext cx="12192000" cy="524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9" name="TextBox 18"/>
          <p:cNvSpPr txBox="1"/>
          <p:nvPr/>
        </p:nvSpPr>
        <p:spPr>
          <a:xfrm>
            <a:off x="10517910" y="6334405"/>
            <a:ext cx="1674090" cy="524435"/>
          </a:xfrm>
          <a:prstGeom prst="rect">
            <a:avLst/>
          </a:prstGeom>
          <a:noFill/>
        </p:spPr>
        <p:txBody>
          <a:bodyPr wrap="square" lIns="0" tIns="0" rIns="605118" bIns="0" rtlCol="0" anchor="ctr" anchorCtr="0">
            <a:noAutofit/>
          </a:bodyPr>
          <a:lstStyle/>
          <a:p>
            <a:pPr algn="r"/>
            <a:fld id="{A04C45DB-443F-4C04-86E1-4B79F59568D1}" type="slidenum">
              <a:rPr lang="en-US" sz="706" b="1" smtClean="0"/>
              <a:pPr algn="r"/>
              <a:t>‹#›</a:t>
            </a:fld>
            <a:endParaRPr lang="en-US" sz="706" b="1"/>
          </a:p>
        </p:txBody>
      </p:sp>
      <p:pic>
        <p:nvPicPr>
          <p:cNvPr id="21" name="Picture 20"/>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10365840" y="6491735"/>
            <a:ext cx="465513" cy="209774"/>
          </a:xfrm>
          <a:prstGeom prst="rect">
            <a:avLst/>
          </a:prstGeom>
        </p:spPr>
      </p:pic>
      <p:sp>
        <p:nvSpPr>
          <p:cNvPr id="22" name="TextBox 21"/>
          <p:cNvSpPr txBox="1"/>
          <p:nvPr/>
        </p:nvSpPr>
        <p:spPr>
          <a:xfrm>
            <a:off x="1" y="6334405"/>
            <a:ext cx="3371273" cy="524435"/>
          </a:xfrm>
          <a:prstGeom prst="rect">
            <a:avLst/>
          </a:prstGeom>
          <a:noFill/>
        </p:spPr>
        <p:txBody>
          <a:bodyPr wrap="square" lIns="605118" tIns="0" rIns="0" bIns="0" rtlCol="0" anchor="ctr" anchorCtr="0">
            <a:noAutofit/>
          </a:bodyPr>
          <a:lstStyle/>
          <a:p>
            <a:pPr algn="l"/>
            <a:r>
              <a:rPr lang="en-US" sz="706" b="0" dirty="0">
                <a:solidFill>
                  <a:srgbClr val="5B7F95">
                    <a:alpha val="60000"/>
                  </a:srgbClr>
                </a:solidFill>
              </a:rPr>
              <a:t>© 2022 Faegre Drinker Biddle &amp; Reath LLP. All Rights Reserved. Privileged &amp; Confidential.</a:t>
            </a:r>
          </a:p>
        </p:txBody>
      </p:sp>
    </p:spTree>
    <p:extLst>
      <p:ext uri="{BB962C8B-B14F-4D97-AF65-F5344CB8AC3E}">
        <p14:creationId xmlns:p14="http://schemas.microsoft.com/office/powerpoint/2010/main" val="3114809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bg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68">
          <p15:clr>
            <a:srgbClr val="F26B43"/>
          </p15:clr>
        </p15:guide>
        <p15:guide id="2" orient="horz" pos="2256">
          <p15:clr>
            <a:srgbClr val="F26B43"/>
          </p15:clr>
        </p15:guide>
        <p15:guide id="3" pos="5904">
          <p15:clr>
            <a:srgbClr val="F26B43"/>
          </p15:clr>
        </p15:guide>
        <p15:guide id="4" orient="horz" pos="432">
          <p15:clr>
            <a:srgbClr val="F26B43"/>
          </p15:clr>
        </p15:guide>
        <p15:guide id="5" pos="431">
          <p15:clr>
            <a:srgbClr val="F26B43"/>
          </p15:clr>
        </p15:guide>
        <p15:guide id="6" orient="horz" pos="4296">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7">
            <a:lum/>
          </a:blip>
          <a:srcRect/>
          <a:stretch>
            <a:fillRect/>
          </a:stretch>
        </a:blipFill>
        <a:effectLst/>
      </p:bgPr>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1432" y="0"/>
            <a:ext cx="12192000" cy="6334655"/>
          </a:xfrm>
          <a:prstGeom prst="rect">
            <a:avLst/>
          </a:prstGeom>
        </p:spPr>
        <p:txBody>
          <a:bodyPr vert="horz" wrap="square" lIns="685800" tIns="685800" rIns="685800" bIns="685800" rtlCol="0" anchor="ctr" anchorCtr="0">
            <a:noAutofit/>
          </a:bodyPr>
          <a:lstStyle/>
          <a:p>
            <a:r>
              <a:rPr lang="en-US" dirty="0"/>
              <a:t>Content</a:t>
            </a:r>
          </a:p>
        </p:txBody>
      </p:sp>
      <p:sp>
        <p:nvSpPr>
          <p:cNvPr id="20" name="Rectangle 19"/>
          <p:cNvSpPr/>
          <p:nvPr/>
        </p:nvSpPr>
        <p:spPr>
          <a:xfrm>
            <a:off x="0" y="6334405"/>
            <a:ext cx="12192000" cy="524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21" name="TextBox 20"/>
          <p:cNvSpPr txBox="1"/>
          <p:nvPr/>
        </p:nvSpPr>
        <p:spPr>
          <a:xfrm>
            <a:off x="10517910" y="6334405"/>
            <a:ext cx="1674090" cy="524435"/>
          </a:xfrm>
          <a:prstGeom prst="rect">
            <a:avLst/>
          </a:prstGeom>
          <a:noFill/>
        </p:spPr>
        <p:txBody>
          <a:bodyPr wrap="square" lIns="0" tIns="0" rIns="605118" bIns="0" rtlCol="0" anchor="ctr" anchorCtr="0">
            <a:noAutofit/>
          </a:bodyPr>
          <a:lstStyle/>
          <a:p>
            <a:pPr algn="r"/>
            <a:fld id="{A04C45DB-443F-4C04-86E1-4B79F59568D1}" type="slidenum">
              <a:rPr lang="en-US" sz="706" b="1" smtClean="0"/>
              <a:pPr algn="r"/>
              <a:t>‹#›</a:t>
            </a:fld>
            <a:endParaRPr lang="en-US" sz="706" b="1"/>
          </a:p>
        </p:txBody>
      </p:sp>
      <p:pic>
        <p:nvPicPr>
          <p:cNvPr id="23" name="Picture 22"/>
          <p:cNvPicPr preferRelativeResize="0">
            <a:picLocks/>
          </p:cNvPicPr>
          <p:nvPr/>
        </p:nvPicPr>
        <p:blipFill>
          <a:blip r:embed="rId38" cstate="print">
            <a:extLst>
              <a:ext uri="{28A0092B-C50C-407E-A947-70E740481C1C}">
                <a14:useLocalDpi xmlns:a14="http://schemas.microsoft.com/office/drawing/2010/main" val="0"/>
              </a:ext>
            </a:extLst>
          </a:blip>
          <a:stretch>
            <a:fillRect/>
          </a:stretch>
        </p:blipFill>
        <p:spPr>
          <a:xfrm>
            <a:off x="10365840" y="6491735"/>
            <a:ext cx="465513" cy="209774"/>
          </a:xfrm>
          <a:prstGeom prst="rect">
            <a:avLst/>
          </a:prstGeom>
        </p:spPr>
      </p:pic>
      <p:sp>
        <p:nvSpPr>
          <p:cNvPr id="24" name="TextBox 23"/>
          <p:cNvSpPr txBox="1"/>
          <p:nvPr/>
        </p:nvSpPr>
        <p:spPr>
          <a:xfrm>
            <a:off x="1" y="6334405"/>
            <a:ext cx="3371273" cy="524435"/>
          </a:xfrm>
          <a:prstGeom prst="rect">
            <a:avLst/>
          </a:prstGeom>
          <a:noFill/>
        </p:spPr>
        <p:txBody>
          <a:bodyPr wrap="square" lIns="605118" tIns="0" rIns="0" bIns="0" rtlCol="0" anchor="ctr" anchorCtr="0">
            <a:noAutofit/>
          </a:bodyPr>
          <a:lstStyle/>
          <a:p>
            <a:pPr algn="l"/>
            <a:r>
              <a:rPr lang="en-US" sz="706" b="0" dirty="0">
                <a:solidFill>
                  <a:srgbClr val="5B7F95">
                    <a:alpha val="60000"/>
                  </a:srgbClr>
                </a:solidFill>
              </a:rPr>
              <a:t>© 2022 Faegre Drinker Biddle &amp; Reath LLP. All Rights Reserved. Privileged &amp; Confidential.</a:t>
            </a:r>
          </a:p>
        </p:txBody>
      </p:sp>
    </p:spTree>
    <p:extLst>
      <p:ext uri="{BB962C8B-B14F-4D97-AF65-F5344CB8AC3E}">
        <p14:creationId xmlns:p14="http://schemas.microsoft.com/office/powerpoint/2010/main" val="241894896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 id="2147483837" r:id="rId32"/>
    <p:sldLayoutId id="2147483838" r:id="rId33"/>
    <p:sldLayoutId id="2147483839" r:id="rId34"/>
    <p:sldLayoutId id="2147483840"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baseline="0">
          <a:solidFill>
            <a:schemeClr val="tx1"/>
          </a:solidFill>
          <a:latin typeface="+mj-lt"/>
          <a:ea typeface="+mj-ea"/>
          <a:cs typeface="+mj-cs"/>
        </a:defRPr>
      </a:lvl1pPr>
    </p:titleStyle>
    <p:bodyStyle>
      <a:lvl1pPr marL="167570" indent="-167570" algn="l" defTabSz="166414" rtl="0" eaLnBrk="1" latinLnBrk="0" hangingPunct="1">
        <a:lnSpc>
          <a:spcPct val="90000"/>
        </a:lnSpc>
        <a:spcBef>
          <a:spcPts val="729"/>
        </a:spcBef>
        <a:buSzPct val="85000"/>
        <a:buFont typeface="Wingdings" panose="05000000000000000000" pitchFamily="2" charset="2"/>
        <a:buNone/>
        <a:tabLst>
          <a:tab pos="167570" algn="l"/>
        </a:tabLst>
        <a:defRPr lang="en-US" sz="2038" kern="1200" baseline="0" dirty="0" smtClean="0">
          <a:solidFill>
            <a:schemeClr val="tx1"/>
          </a:solidFill>
          <a:latin typeface="+mn-lt"/>
          <a:ea typeface="+mn-ea"/>
          <a:cs typeface="+mn-cs"/>
        </a:defRPr>
      </a:lvl1pPr>
      <a:lvl2pPr marL="167570" indent="-167570" algn="l" defTabSz="166414" rtl="0" eaLnBrk="1" latinLnBrk="0" hangingPunct="1">
        <a:lnSpc>
          <a:spcPct val="90000"/>
        </a:lnSpc>
        <a:spcBef>
          <a:spcPts val="364"/>
        </a:spcBef>
        <a:buSzPct val="85000"/>
        <a:buFont typeface="Wingdings" panose="05000000000000000000" pitchFamily="2" charset="2"/>
        <a:buNone/>
        <a:tabLst>
          <a:tab pos="166414" algn="l"/>
        </a:tabLst>
        <a:defRPr lang="en-US" sz="1747" kern="1200" baseline="0" dirty="0" smtClean="0">
          <a:solidFill>
            <a:schemeClr val="tx1"/>
          </a:solidFill>
          <a:latin typeface="+mn-lt"/>
          <a:ea typeface="+mn-ea"/>
          <a:cs typeface="+mn-cs"/>
        </a:defRPr>
      </a:lvl2pPr>
      <a:lvl3pPr marL="498085" indent="-161791" algn="l" defTabSz="166414" rtl="0" eaLnBrk="1" latinLnBrk="0" hangingPunct="1">
        <a:lnSpc>
          <a:spcPct val="90000"/>
        </a:lnSpc>
        <a:spcBef>
          <a:spcPts val="364"/>
        </a:spcBef>
        <a:buSzPct val="85000"/>
        <a:buFont typeface="Wingdings" panose="05000000000000000000" pitchFamily="2" charset="2"/>
        <a:buNone/>
        <a:tabLst>
          <a:tab pos="166414" algn="l"/>
        </a:tabLst>
        <a:defRPr lang="en-US" sz="1456" kern="1200" dirty="0" smtClean="0">
          <a:solidFill>
            <a:schemeClr val="tx1"/>
          </a:solidFill>
          <a:latin typeface="+mn-lt"/>
          <a:ea typeface="+mn-ea"/>
          <a:cs typeface="+mn-cs"/>
        </a:defRPr>
      </a:lvl3pPr>
      <a:lvl4pPr marL="665653" indent="-167570" algn="l" defTabSz="166414" rtl="0" eaLnBrk="1" latinLnBrk="0" hangingPunct="1">
        <a:lnSpc>
          <a:spcPct val="90000"/>
        </a:lnSpc>
        <a:spcBef>
          <a:spcPts val="364"/>
        </a:spcBef>
        <a:buSzPct val="85000"/>
        <a:buFont typeface="Wingdings" panose="05000000000000000000" pitchFamily="2" charset="2"/>
        <a:buNone/>
        <a:tabLst>
          <a:tab pos="166414" algn="l"/>
        </a:tabLst>
        <a:defRPr lang="en-US" sz="1311" kern="1200" dirty="0" smtClean="0">
          <a:solidFill>
            <a:schemeClr val="tx1"/>
          </a:solidFill>
          <a:latin typeface="+mn-lt"/>
          <a:ea typeface="+mn-ea"/>
          <a:cs typeface="+mn-cs"/>
        </a:defRPr>
      </a:lvl4pPr>
      <a:lvl5pPr marL="833223" indent="-167570" algn="l" defTabSz="166414" rtl="0" eaLnBrk="1" latinLnBrk="0" hangingPunct="1">
        <a:lnSpc>
          <a:spcPct val="90000"/>
        </a:lnSpc>
        <a:spcBef>
          <a:spcPts val="364"/>
        </a:spcBef>
        <a:buSzPct val="85000"/>
        <a:buFont typeface="Wingdings" panose="05000000000000000000" pitchFamily="2" charset="2"/>
        <a:buNone/>
        <a:tabLst>
          <a:tab pos="166414" algn="l"/>
        </a:tabLst>
        <a:defRPr lang="en-US" sz="1311" kern="1200" dirty="0" smtClean="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68">
          <p15:clr>
            <a:srgbClr val="F26B43"/>
          </p15:clr>
        </p15:guide>
        <p15:guide id="3" pos="431">
          <p15:clr>
            <a:srgbClr val="F26B43"/>
          </p15:clr>
        </p15:guide>
        <p15:guide id="4" pos="5904">
          <p15:clr>
            <a:srgbClr val="F26B43"/>
          </p15:clr>
        </p15:guide>
        <p15:guide id="5" orient="horz" pos="432">
          <p15:clr>
            <a:srgbClr val="F26B43"/>
          </p15:clr>
        </p15:guide>
        <p15:guide id="6" orient="horz" pos="4296">
          <p15:clr>
            <a:srgbClr val="F26B43"/>
          </p15:clr>
        </p15:guide>
        <p15:guide id="7" pos="2112">
          <p15:clr>
            <a:srgbClr val="FBAE40"/>
          </p15:clr>
        </p15:guide>
        <p15:guide id="8" pos="4224">
          <p15:clr>
            <a:srgbClr val="FBAE40"/>
          </p15:clr>
        </p15:guide>
        <p15:guide id="9" pos="1584">
          <p15:clr>
            <a:srgbClr val="C35EA4"/>
          </p15:clr>
        </p15:guide>
        <p15:guide id="10" pos="4752">
          <p15:clr>
            <a:srgbClr val="C35EA4"/>
          </p15:clr>
        </p15:guide>
        <p15:guide id="11" orient="horz" pos="984">
          <p15:clr>
            <a:srgbClr val="5ACBF0"/>
          </p15:clr>
        </p15:guide>
        <p15:guide id="12" orient="horz" pos="1344">
          <p15:clr>
            <a:srgbClr val="5ACBF0"/>
          </p15:clr>
        </p15:guide>
        <p15:guide id="13" orient="horz" pos="1176">
          <p15:clr>
            <a:srgbClr val="547EBF"/>
          </p15:clr>
        </p15:guide>
        <p15:guide id="14" orient="horz" pos="2256">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6341633"/>
          </a:xfrm>
          <a:prstGeom prst="rect">
            <a:avLst/>
          </a:prstGeom>
        </p:spPr>
        <p:txBody>
          <a:bodyPr vert="horz" lIns="685800" tIns="0" rIns="685800" bIns="0" rtlCol="0" anchor="ctr" anchorCtr="0">
            <a:noAutofit/>
          </a:bodyPr>
          <a:lstStyle/>
          <a:p>
            <a:r>
              <a:rPr lang="en-US" dirty="0"/>
              <a:t>People</a:t>
            </a:r>
          </a:p>
        </p:txBody>
      </p:sp>
      <p:sp>
        <p:nvSpPr>
          <p:cNvPr id="29" name="Rectangle 28"/>
          <p:cNvSpPr>
            <a:spLocks noChangeAspect="1"/>
          </p:cNvSpPr>
          <p:nvPr/>
        </p:nvSpPr>
        <p:spPr>
          <a:xfrm>
            <a:off x="8379229" y="0"/>
            <a:ext cx="3812772" cy="6341633"/>
          </a:xfrm>
          <a:prstGeom prst="rect">
            <a:avLst/>
          </a:prstGeom>
          <a:blipFill dpi="0" rotWithShape="1">
            <a:blip r:embed="rId23">
              <a:alphaModFix amt="35000"/>
            </a:blip>
            <a:srcRect/>
            <a:stretch>
              <a:fillRect l="-278558" t="14" r="-6060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3" name="Rectangle 12"/>
          <p:cNvSpPr/>
          <p:nvPr/>
        </p:nvSpPr>
        <p:spPr>
          <a:xfrm>
            <a:off x="0" y="6334405"/>
            <a:ext cx="12192000" cy="524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4" name="TextBox 13"/>
          <p:cNvSpPr txBox="1"/>
          <p:nvPr/>
        </p:nvSpPr>
        <p:spPr>
          <a:xfrm>
            <a:off x="10517910" y="6334405"/>
            <a:ext cx="1674090" cy="524435"/>
          </a:xfrm>
          <a:prstGeom prst="rect">
            <a:avLst/>
          </a:prstGeom>
          <a:noFill/>
        </p:spPr>
        <p:txBody>
          <a:bodyPr wrap="square" lIns="0" tIns="0" rIns="605118" bIns="0" rtlCol="0" anchor="ctr" anchorCtr="0">
            <a:noAutofit/>
          </a:bodyPr>
          <a:lstStyle/>
          <a:p>
            <a:pPr algn="r"/>
            <a:fld id="{A04C45DB-443F-4C04-86E1-4B79F59568D1}" type="slidenum">
              <a:rPr lang="en-US" sz="706" b="1" smtClean="0"/>
              <a:pPr algn="r"/>
              <a:t>‹#›</a:t>
            </a:fld>
            <a:endParaRPr lang="en-US" sz="706" b="1"/>
          </a:p>
        </p:txBody>
      </p:sp>
      <p:pic>
        <p:nvPicPr>
          <p:cNvPr id="16" name="Picture 15"/>
          <p:cNvPicPr preferRelativeResize="0">
            <a:picLocks/>
          </p:cNvPicPr>
          <p:nvPr/>
        </p:nvPicPr>
        <p:blipFill>
          <a:blip r:embed="rId24" cstate="print">
            <a:extLst>
              <a:ext uri="{28A0092B-C50C-407E-A947-70E740481C1C}">
                <a14:useLocalDpi xmlns:a14="http://schemas.microsoft.com/office/drawing/2010/main" val="0"/>
              </a:ext>
            </a:extLst>
          </a:blip>
          <a:stretch>
            <a:fillRect/>
          </a:stretch>
        </p:blipFill>
        <p:spPr>
          <a:xfrm>
            <a:off x="10365840" y="6491735"/>
            <a:ext cx="465513" cy="209774"/>
          </a:xfrm>
          <a:prstGeom prst="rect">
            <a:avLst/>
          </a:prstGeom>
        </p:spPr>
      </p:pic>
      <p:sp>
        <p:nvSpPr>
          <p:cNvPr id="17" name="TextBox 16"/>
          <p:cNvSpPr txBox="1"/>
          <p:nvPr/>
        </p:nvSpPr>
        <p:spPr>
          <a:xfrm>
            <a:off x="1" y="6334405"/>
            <a:ext cx="3371273" cy="524435"/>
          </a:xfrm>
          <a:prstGeom prst="rect">
            <a:avLst/>
          </a:prstGeom>
          <a:noFill/>
        </p:spPr>
        <p:txBody>
          <a:bodyPr wrap="square" lIns="605118" tIns="0" rIns="0" bIns="0" rtlCol="0" anchor="ctr" anchorCtr="0">
            <a:noAutofit/>
          </a:bodyPr>
          <a:lstStyle/>
          <a:p>
            <a:pPr algn="l"/>
            <a:r>
              <a:rPr lang="en-US" sz="706" b="0" dirty="0">
                <a:solidFill>
                  <a:srgbClr val="5B7F95">
                    <a:alpha val="60000"/>
                  </a:srgbClr>
                </a:solidFill>
              </a:rPr>
              <a:t>© 2022 Faegre Drinker Biddle &amp; Reath LLP. All Rights Reserved. Privileged &amp; Confidential.</a:t>
            </a:r>
          </a:p>
        </p:txBody>
      </p:sp>
    </p:spTree>
    <p:extLst>
      <p:ext uri="{BB962C8B-B14F-4D97-AF65-F5344CB8AC3E}">
        <p14:creationId xmlns:p14="http://schemas.microsoft.com/office/powerpoint/2010/main" val="389290503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4298" r:id="rId14"/>
    <p:sldLayoutId id="2147484299" r:id="rId15"/>
    <p:sldLayoutId id="2147484300" r:id="rId16"/>
    <p:sldLayoutId id="2147484301" r:id="rId17"/>
    <p:sldLayoutId id="2147484302" r:id="rId18"/>
    <p:sldLayoutId id="2147484303" r:id="rId19"/>
    <p:sldLayoutId id="214748430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tx1"/>
          </a:solidFill>
          <a:latin typeface="+mj-lt"/>
          <a:ea typeface="+mj-ea"/>
          <a:cs typeface="+mj-cs"/>
        </a:defRPr>
      </a:lvl1pPr>
    </p:titleStyle>
    <p:bodyStyle>
      <a:lvl1pPr marL="253087" indent="-253087" algn="l" defTabSz="665653" rtl="0" eaLnBrk="1" latinLnBrk="0" hangingPunct="1">
        <a:lnSpc>
          <a:spcPct val="90000"/>
        </a:lnSpc>
        <a:spcBef>
          <a:spcPts val="729"/>
        </a:spcBef>
        <a:buClr>
          <a:schemeClr val="accent1"/>
        </a:buClr>
        <a:buFont typeface="Wingdings" panose="05000000000000000000" pitchFamily="2" charset="2"/>
        <a:buChar char="§"/>
        <a:defRPr sz="2038" kern="1200">
          <a:solidFill>
            <a:schemeClr val="tx1"/>
          </a:solidFill>
          <a:latin typeface="+mn-lt"/>
          <a:ea typeface="+mn-ea"/>
          <a:cs typeface="+mn-cs"/>
        </a:defRPr>
      </a:lvl1pPr>
      <a:lvl2pPr marL="253087" indent="-253087" algn="l" defTabSz="665653" rtl="0" eaLnBrk="1" latinLnBrk="0" hangingPunct="1">
        <a:lnSpc>
          <a:spcPct val="90000"/>
        </a:lnSpc>
        <a:spcBef>
          <a:spcPts val="364"/>
        </a:spcBef>
        <a:buClr>
          <a:schemeClr val="accent1"/>
        </a:buClr>
        <a:buFont typeface="Wingdings" panose="05000000000000000000" pitchFamily="2" charset="2"/>
        <a:buChar char="§"/>
        <a:defRPr sz="2038"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56">
          <p15:clr>
            <a:srgbClr val="F26B43"/>
          </p15:clr>
        </p15:guide>
        <p15:guide id="2" pos="3168">
          <p15:clr>
            <a:srgbClr val="F26B43"/>
          </p15:clr>
        </p15:guide>
        <p15:guide id="4" orient="horz" pos="432">
          <p15:clr>
            <a:srgbClr val="F26B43"/>
          </p15:clr>
        </p15:guide>
        <p15:guide id="5" pos="431">
          <p15:clr>
            <a:srgbClr val="F26B43"/>
          </p15:clr>
        </p15:guide>
        <p15:guide id="6" orient="horz" pos="4320">
          <p15:clr>
            <a:srgbClr val="F26B43"/>
          </p15:clr>
        </p15:guide>
        <p15:guide id="7" pos="5904">
          <p15:clr>
            <a:srgbClr val="F26B43"/>
          </p15:clr>
        </p15:guide>
        <p15:guide id="8" pos="2280">
          <p15:clr>
            <a:srgbClr val="547EBF"/>
          </p15:clr>
        </p15:guide>
        <p15:guide id="9" pos="4104">
          <p15:clr>
            <a:srgbClr val="547EBF"/>
          </p15:clr>
        </p15:guide>
        <p15:guide id="10" pos="1824">
          <p15:clr>
            <a:srgbClr val="9FCC3B"/>
          </p15:clr>
        </p15:guide>
        <p15:guide id="11" pos="3216">
          <p15:clr>
            <a:srgbClr val="9FCC3B"/>
          </p15:clr>
        </p15:guide>
        <p15:guide id="12" pos="4608">
          <p15:clr>
            <a:srgbClr val="9FCC3B"/>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2" name="Rectangle 11"/>
          <p:cNvSpPr>
            <a:spLocks noChangeAspect="1"/>
          </p:cNvSpPr>
          <p:nvPr/>
        </p:nvSpPr>
        <p:spPr>
          <a:xfrm>
            <a:off x="0" y="0"/>
            <a:ext cx="12192000" cy="6858000"/>
          </a:xfrm>
          <a:prstGeom prst="rect">
            <a:avLst/>
          </a:prstGeom>
          <a:blipFill dpi="0" rotWithShape="1">
            <a:blip r:embed="rId15">
              <a:alphaModFix amt="15000"/>
            </a:blip>
            <a:srcRect/>
            <a:stretch>
              <a:fillRect l="-18502" r="-188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7" name="Title Placeholder 1"/>
          <p:cNvSpPr>
            <a:spLocks noGrp="1"/>
          </p:cNvSpPr>
          <p:nvPr>
            <p:ph type="title"/>
          </p:nvPr>
        </p:nvSpPr>
        <p:spPr>
          <a:xfrm>
            <a:off x="0" y="2910012"/>
            <a:ext cx="12192000" cy="443617"/>
          </a:xfrm>
          <a:prstGeom prst="rect">
            <a:avLst/>
          </a:prstGeom>
        </p:spPr>
        <p:txBody>
          <a:bodyPr vert="horz" lIns="685800" tIns="0" rIns="685800" bIns="0" rtlCol="0" anchor="ctr" anchorCtr="0">
            <a:spAutoFit/>
          </a:bodyPr>
          <a:lstStyle/>
          <a:p>
            <a:r>
              <a:rPr lang="en-US"/>
              <a:t>Closing: Solid Color</a:t>
            </a:r>
            <a:endParaRPr lang="en-US" dirty="0"/>
          </a:p>
        </p:txBody>
      </p:sp>
      <p:sp>
        <p:nvSpPr>
          <p:cNvPr id="6" name="TextBox 5"/>
          <p:cNvSpPr txBox="1"/>
          <p:nvPr/>
        </p:nvSpPr>
        <p:spPr>
          <a:xfrm>
            <a:off x="1" y="6334405"/>
            <a:ext cx="12191999" cy="524435"/>
          </a:xfrm>
          <a:prstGeom prst="rect">
            <a:avLst/>
          </a:prstGeom>
          <a:noFill/>
        </p:spPr>
        <p:txBody>
          <a:bodyPr wrap="square" lIns="605118" tIns="0" rIns="0" bIns="0" rtlCol="0" anchor="ctr" anchorCtr="0">
            <a:noAutofit/>
          </a:bodyPr>
          <a:lstStyle/>
          <a:p>
            <a:pPr algn="l"/>
            <a:r>
              <a:rPr lang="en-US" sz="706" b="0" dirty="0">
                <a:solidFill>
                  <a:schemeClr val="bg1"/>
                </a:solidFill>
              </a:rPr>
              <a:t>© 2022 Faegre Drinker Biddle &amp; Reath LLP. All Rights Reserved. Privileged &amp; Confidential.</a:t>
            </a:r>
          </a:p>
        </p:txBody>
      </p:sp>
    </p:spTree>
    <p:extLst>
      <p:ext uri="{BB962C8B-B14F-4D97-AF65-F5344CB8AC3E}">
        <p14:creationId xmlns:p14="http://schemas.microsoft.com/office/powerpoint/2010/main" val="281737392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4292" r:id="rId7"/>
    <p:sldLayoutId id="2147484293" r:id="rId8"/>
    <p:sldLayoutId id="2147484294" r:id="rId9"/>
    <p:sldLayoutId id="2147484295" r:id="rId10"/>
    <p:sldLayoutId id="2147484296" r:id="rId11"/>
    <p:sldLayoutId id="214748429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tx1"/>
          </a:solidFill>
          <a:latin typeface="+mj-lt"/>
          <a:ea typeface="+mj-ea"/>
          <a:cs typeface="+mj-cs"/>
        </a:defRPr>
      </a:lvl1pPr>
    </p:titleStyle>
    <p:bodyStyle>
      <a:lvl1pPr marL="0" indent="0" algn="l" defTabSz="665653" rtl="0" eaLnBrk="1" latinLnBrk="0" hangingPunct="1">
        <a:lnSpc>
          <a:spcPct val="90000"/>
        </a:lnSpc>
        <a:spcBef>
          <a:spcPts val="729"/>
        </a:spcBef>
        <a:buFont typeface="Arial" panose="020B0604020202020204" pitchFamily="34" charset="0"/>
        <a:buNone/>
        <a:defRPr sz="2038" kern="1200">
          <a:solidFill>
            <a:schemeClr val="tx1"/>
          </a:solidFill>
          <a:latin typeface="+mn-lt"/>
          <a:ea typeface="+mn-ea"/>
          <a:cs typeface="+mn-cs"/>
        </a:defRPr>
      </a:lvl1pPr>
      <a:lvl2pPr marL="332826" indent="0" algn="l" defTabSz="665653" rtl="0" eaLnBrk="1" latinLnBrk="0" hangingPunct="1">
        <a:lnSpc>
          <a:spcPct val="90000"/>
        </a:lnSpc>
        <a:spcBef>
          <a:spcPts val="364"/>
        </a:spcBef>
        <a:buFont typeface="Arial" panose="020B0604020202020204" pitchFamily="34" charset="0"/>
        <a:buNone/>
        <a:defRPr sz="1747" kern="1200">
          <a:solidFill>
            <a:schemeClr val="tx1"/>
          </a:solidFill>
          <a:latin typeface="+mn-lt"/>
          <a:ea typeface="+mn-ea"/>
          <a:cs typeface="+mn-cs"/>
        </a:defRPr>
      </a:lvl2pPr>
      <a:lvl3pPr marL="665653" indent="0" algn="l" defTabSz="665653" rtl="0" eaLnBrk="1" latinLnBrk="0" hangingPunct="1">
        <a:lnSpc>
          <a:spcPct val="90000"/>
        </a:lnSpc>
        <a:spcBef>
          <a:spcPts val="364"/>
        </a:spcBef>
        <a:buFont typeface="Arial" panose="020B0604020202020204" pitchFamily="34" charset="0"/>
        <a:buNone/>
        <a:defRPr sz="1456" kern="1200">
          <a:solidFill>
            <a:schemeClr val="tx1"/>
          </a:solidFill>
          <a:latin typeface="+mn-lt"/>
          <a:ea typeface="+mn-ea"/>
          <a:cs typeface="+mn-cs"/>
        </a:defRPr>
      </a:lvl3pPr>
      <a:lvl4pPr marL="998480" indent="0" algn="l" defTabSz="665653" rtl="0" eaLnBrk="1" latinLnBrk="0" hangingPunct="1">
        <a:lnSpc>
          <a:spcPct val="90000"/>
        </a:lnSpc>
        <a:spcBef>
          <a:spcPts val="364"/>
        </a:spcBef>
        <a:buFont typeface="Arial" panose="020B0604020202020204" pitchFamily="34" charset="0"/>
        <a:buNone/>
        <a:defRPr sz="1311" kern="1200">
          <a:solidFill>
            <a:schemeClr val="tx1"/>
          </a:solidFill>
          <a:latin typeface="+mn-lt"/>
          <a:ea typeface="+mn-ea"/>
          <a:cs typeface="+mn-cs"/>
        </a:defRPr>
      </a:lvl4pPr>
      <a:lvl5pPr marL="1331307" indent="0" algn="l" defTabSz="665653" rtl="0" eaLnBrk="1" latinLnBrk="0" hangingPunct="1">
        <a:lnSpc>
          <a:spcPct val="90000"/>
        </a:lnSpc>
        <a:spcBef>
          <a:spcPts val="364"/>
        </a:spcBef>
        <a:buFont typeface="Arial" panose="020B0604020202020204" pitchFamily="34" charset="0"/>
        <a:buNone/>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68">
          <p15:clr>
            <a:srgbClr val="F26B43"/>
          </p15:clr>
        </p15:guide>
        <p15:guide id="2" pos="432">
          <p15:clr>
            <a:srgbClr val="F26B43"/>
          </p15:clr>
        </p15:guide>
        <p15:guide id="3" orient="horz" pos="432">
          <p15:clr>
            <a:srgbClr val="F26B43"/>
          </p15:clr>
        </p15:guide>
        <p15:guide id="4" orient="horz" pos="4248">
          <p15:clr>
            <a:srgbClr val="F26B43"/>
          </p15:clr>
        </p15:guide>
        <p15:guide id="5" pos="5904">
          <p15:clr>
            <a:srgbClr val="F26B43"/>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noFill/>
            </a:endParaRPr>
          </a:p>
        </p:txBody>
      </p:sp>
      <p:sp>
        <p:nvSpPr>
          <p:cNvPr id="15" name="Rectangle 14"/>
          <p:cNvSpPr/>
          <p:nvPr/>
        </p:nvSpPr>
        <p:spPr>
          <a:xfrm>
            <a:off x="3050" y="0"/>
            <a:ext cx="12188952" cy="6858000"/>
          </a:xfrm>
          <a:prstGeom prst="rect">
            <a:avLst/>
          </a:prstGeom>
          <a:blipFill dpi="0" rotWithShape="1">
            <a:blip r:embed="rId6">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2" name="Title Placeholder 1"/>
          <p:cNvSpPr>
            <a:spLocks noGrp="1"/>
          </p:cNvSpPr>
          <p:nvPr>
            <p:ph type="title"/>
          </p:nvPr>
        </p:nvSpPr>
        <p:spPr>
          <a:xfrm>
            <a:off x="0" y="2985384"/>
            <a:ext cx="12192000" cy="887234"/>
          </a:xfrm>
          <a:prstGeom prst="rect">
            <a:avLst/>
          </a:prstGeom>
        </p:spPr>
        <p:txBody>
          <a:bodyPr vert="horz" lIns="0" tIns="0" rIns="0" bIns="0" rtlCol="0" anchor="ctr">
            <a:spAutoFit/>
          </a:bodyPr>
          <a:lstStyle/>
          <a:p>
            <a:r>
              <a:rPr lang="en-US"/>
              <a:t>Closing: Photo </a:t>
            </a:r>
            <a:r>
              <a:rPr lang="en-US" dirty="0"/>
              <a:t>Background </a:t>
            </a:r>
            <a:br>
              <a:rPr lang="en-US" dirty="0"/>
            </a:br>
            <a:r>
              <a:rPr lang="en-US" dirty="0"/>
              <a:t>85% Transparency </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10" name="TextBox 9"/>
          <p:cNvSpPr txBox="1"/>
          <p:nvPr/>
        </p:nvSpPr>
        <p:spPr>
          <a:xfrm>
            <a:off x="1" y="6334405"/>
            <a:ext cx="12191999" cy="524435"/>
          </a:xfrm>
          <a:prstGeom prst="rect">
            <a:avLst/>
          </a:prstGeom>
          <a:noFill/>
        </p:spPr>
        <p:txBody>
          <a:bodyPr wrap="square" lIns="605118" tIns="0" rIns="0" bIns="0" rtlCol="0" anchor="ctr" anchorCtr="0">
            <a:noAutofit/>
          </a:bodyPr>
          <a:lstStyle/>
          <a:p>
            <a:pPr algn="l"/>
            <a:r>
              <a:rPr lang="en-US" sz="706" b="0" dirty="0">
                <a:solidFill>
                  <a:schemeClr val="bg1">
                    <a:alpha val="40000"/>
                  </a:schemeClr>
                </a:solidFill>
              </a:rPr>
              <a:t>© 2022 Faegre Drinker Biddle &amp; Reath LLP. All Rights Reserved. Privileged &amp; Confidential.</a:t>
            </a:r>
          </a:p>
        </p:txBody>
      </p:sp>
    </p:spTree>
    <p:extLst>
      <p:ext uri="{BB962C8B-B14F-4D97-AF65-F5344CB8AC3E}">
        <p14:creationId xmlns:p14="http://schemas.microsoft.com/office/powerpoint/2010/main" val="102569939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bg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050" y="0"/>
            <a:ext cx="12188952" cy="6858000"/>
          </a:xfrm>
          <a:prstGeom prst="rect">
            <a:avLst/>
          </a:prstGeom>
          <a:blipFill dpi="0" rotWithShape="1">
            <a:blip r:embed="rId6">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6" name="Rectangle 5"/>
          <p:cNvSpPr/>
          <p:nvPr/>
        </p:nvSpPr>
        <p:spPr>
          <a:xfrm>
            <a:off x="3048"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noFill/>
            </a:endParaRPr>
          </a:p>
        </p:txBody>
      </p:sp>
      <p:sp>
        <p:nvSpPr>
          <p:cNvPr id="2" name="Title Placeholder 1"/>
          <p:cNvSpPr>
            <a:spLocks noGrp="1"/>
          </p:cNvSpPr>
          <p:nvPr>
            <p:ph type="title"/>
          </p:nvPr>
        </p:nvSpPr>
        <p:spPr>
          <a:xfrm>
            <a:off x="0" y="2985384"/>
            <a:ext cx="12192000" cy="887234"/>
          </a:xfrm>
          <a:prstGeom prst="rect">
            <a:avLst/>
          </a:prstGeom>
        </p:spPr>
        <p:txBody>
          <a:bodyPr vert="horz" lIns="0" tIns="0" rIns="0" bIns="0" rtlCol="0" anchor="ctr">
            <a:spAutoFit/>
          </a:bodyPr>
          <a:lstStyle/>
          <a:p>
            <a:r>
              <a:rPr lang="en-US"/>
              <a:t>Closing: Photo </a:t>
            </a:r>
            <a:r>
              <a:rPr lang="en-US" dirty="0"/>
              <a:t>Background </a:t>
            </a:r>
            <a:br>
              <a:rPr lang="en-US"/>
            </a:br>
            <a:r>
              <a:rPr lang="en-US"/>
              <a:t>50% </a:t>
            </a:r>
            <a:r>
              <a:rPr lang="en-US" dirty="0"/>
              <a:t>Transparency </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10" name="TextBox 9"/>
          <p:cNvSpPr txBox="1"/>
          <p:nvPr/>
        </p:nvSpPr>
        <p:spPr>
          <a:xfrm>
            <a:off x="1" y="6334405"/>
            <a:ext cx="12191999" cy="524435"/>
          </a:xfrm>
          <a:prstGeom prst="rect">
            <a:avLst/>
          </a:prstGeom>
          <a:noFill/>
        </p:spPr>
        <p:txBody>
          <a:bodyPr wrap="square" lIns="605118" tIns="0" rIns="0" bIns="0" rtlCol="0" anchor="ctr" anchorCtr="0">
            <a:noAutofit/>
          </a:bodyPr>
          <a:lstStyle/>
          <a:p>
            <a:pPr algn="l"/>
            <a:r>
              <a:rPr lang="en-US" sz="706" b="0" dirty="0">
                <a:solidFill>
                  <a:schemeClr val="bg1">
                    <a:alpha val="40000"/>
                  </a:schemeClr>
                </a:solidFill>
              </a:rPr>
              <a:t>© 2022 Faegre Drinker Biddle &amp; Reath LLP. All Rights Reserved. Privileged &amp; Confidential.</a:t>
            </a:r>
          </a:p>
        </p:txBody>
      </p:sp>
    </p:spTree>
    <p:extLst>
      <p:ext uri="{BB962C8B-B14F-4D97-AF65-F5344CB8AC3E}">
        <p14:creationId xmlns:p14="http://schemas.microsoft.com/office/powerpoint/2010/main" val="75177143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bg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2" pos="2136">
          <p15:clr>
            <a:srgbClr val="F26B43"/>
          </p15:clr>
        </p15:guide>
        <p15:guide id="3" pos="431">
          <p15:clr>
            <a:srgbClr val="A4A3A4"/>
          </p15:clr>
        </p15:guide>
        <p15:guide id="4" pos="5544">
          <p15:clr>
            <a:srgbClr val="F26B43"/>
          </p15:clr>
        </p15:guide>
        <p15:guide id="5" pos="7249">
          <p15:clr>
            <a:srgbClr val="A4A3A4"/>
          </p15:clr>
        </p15:guide>
        <p15:guide id="6" orient="horz" pos="2160">
          <p15:clr>
            <a:srgbClr val="A4A3A4"/>
          </p15:clr>
        </p15:guide>
        <p15:guide id="7" orient="horz" pos="432">
          <p15:clr>
            <a:srgbClr val="A4A3A4"/>
          </p15:clr>
        </p15:guide>
        <p15:guide id="8" orient="horz" pos="3888">
          <p15:clr>
            <a:srgbClr val="A4A3A4"/>
          </p15:clr>
        </p15:guide>
        <p15:guide id="9" pos="1801">
          <p15:clr>
            <a:srgbClr val="C35EA4"/>
          </p15:clr>
        </p15:guide>
        <p15:guide id="10" pos="3169">
          <p15:clr>
            <a:srgbClr val="C35EA4"/>
          </p15:clr>
        </p15:guide>
        <p15:guide id="11" pos="4536">
          <p15:clr>
            <a:srgbClr val="C35EA4"/>
          </p15:clr>
        </p15:guide>
        <p15:guide id="12" pos="5904">
          <p15:clr>
            <a:srgbClr val="C35EA4"/>
          </p15:clr>
        </p15:guide>
      </p15:sldGuideLst>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048"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noFill/>
            </a:endParaRPr>
          </a:p>
        </p:txBody>
      </p:sp>
      <p:sp>
        <p:nvSpPr>
          <p:cNvPr id="15" name="Rectangle 14"/>
          <p:cNvSpPr/>
          <p:nvPr/>
        </p:nvSpPr>
        <p:spPr>
          <a:xfrm>
            <a:off x="3050" y="0"/>
            <a:ext cx="12188952" cy="6858000"/>
          </a:xfrm>
          <a:prstGeom prst="rect">
            <a:avLst/>
          </a:prstGeom>
          <a:blipFill dpi="0" rotWithShape="1">
            <a:blip r:embed="rId6">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2" name="Title Placeholder 1"/>
          <p:cNvSpPr>
            <a:spLocks noGrp="1"/>
          </p:cNvSpPr>
          <p:nvPr>
            <p:ph type="title"/>
          </p:nvPr>
        </p:nvSpPr>
        <p:spPr>
          <a:xfrm>
            <a:off x="0" y="2985384"/>
            <a:ext cx="12192000" cy="887234"/>
          </a:xfrm>
          <a:prstGeom prst="rect">
            <a:avLst/>
          </a:prstGeom>
        </p:spPr>
        <p:txBody>
          <a:bodyPr vert="horz" lIns="0" tIns="0" rIns="0" bIns="0" rtlCol="0" anchor="ctr">
            <a:spAutoFit/>
          </a:bodyPr>
          <a:lstStyle/>
          <a:p>
            <a:r>
              <a:rPr lang="en-US"/>
              <a:t>Closing: Photo </a:t>
            </a:r>
            <a:r>
              <a:rPr lang="en-US" dirty="0"/>
              <a:t>Background </a:t>
            </a:r>
            <a:br>
              <a:rPr lang="en-US"/>
            </a:br>
            <a:r>
              <a:rPr lang="en-US"/>
              <a:t>25% </a:t>
            </a:r>
            <a:r>
              <a:rPr lang="en-US" dirty="0"/>
              <a:t>Transparency </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4596" y="605118"/>
            <a:ext cx="2039389" cy="653527"/>
          </a:xfrm>
          <a:prstGeom prst="rect">
            <a:avLst/>
          </a:prstGeom>
        </p:spPr>
      </p:pic>
      <p:sp>
        <p:nvSpPr>
          <p:cNvPr id="10" name="TextBox 9"/>
          <p:cNvSpPr txBox="1"/>
          <p:nvPr/>
        </p:nvSpPr>
        <p:spPr>
          <a:xfrm>
            <a:off x="1" y="6334405"/>
            <a:ext cx="12191999" cy="524435"/>
          </a:xfrm>
          <a:prstGeom prst="rect">
            <a:avLst/>
          </a:prstGeom>
          <a:noFill/>
        </p:spPr>
        <p:txBody>
          <a:bodyPr wrap="square" lIns="605118" tIns="0" rIns="0" bIns="0" rtlCol="0" anchor="ctr" anchorCtr="0">
            <a:noAutofit/>
          </a:bodyPr>
          <a:lstStyle/>
          <a:p>
            <a:pPr algn="l"/>
            <a:r>
              <a:rPr lang="en-US" sz="706" b="0" dirty="0">
                <a:solidFill>
                  <a:schemeClr val="bg1">
                    <a:alpha val="40000"/>
                  </a:schemeClr>
                </a:solidFill>
              </a:rPr>
              <a:t>© 2022 Faegre Drinker Biddle &amp; Reath LLP. All Rights Reserved. Privileged &amp; Confidential.</a:t>
            </a:r>
          </a:p>
        </p:txBody>
      </p:sp>
    </p:spTree>
    <p:extLst>
      <p:ext uri="{BB962C8B-B14F-4D97-AF65-F5344CB8AC3E}">
        <p14:creationId xmlns:p14="http://schemas.microsoft.com/office/powerpoint/2010/main" val="213933823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bg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3" pos="431">
          <p15:clr>
            <a:srgbClr val="A4A3A4"/>
          </p15:clr>
        </p15:guide>
        <p15:guide id="5" pos="7249">
          <p15:clr>
            <a:srgbClr val="A4A3A4"/>
          </p15:clr>
        </p15:guide>
        <p15:guide id="6" orient="horz" pos="2160">
          <p15:clr>
            <a:srgbClr val="A4A3A4"/>
          </p15:clr>
        </p15:guide>
        <p15:guide id="7" orient="horz" pos="432">
          <p15:clr>
            <a:srgbClr val="A4A3A4"/>
          </p15:clr>
        </p15:guide>
        <p15:guide id="8" orient="horz" pos="3888">
          <p15:clr>
            <a:srgbClr val="A4A3A4"/>
          </p15:clr>
        </p15:guide>
      </p15:sldGuideLst>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6051176"/>
          </a:xfrm>
          <a:prstGeom prst="rect">
            <a:avLst/>
          </a:prstGeom>
        </p:spPr>
        <p:txBody>
          <a:bodyPr vert="horz" lIns="685800" tIns="685800" rIns="685800" bIns="685800" rtlCol="0" anchor="ctr" anchorCtr="0">
            <a:noAutofit/>
          </a:bodyPr>
          <a:lstStyle/>
          <a:p>
            <a:r>
              <a:rPr lang="en-US"/>
              <a:t>Reference</a:t>
            </a:r>
            <a:endParaRPr lang="en-US" dirty="0"/>
          </a:p>
        </p:txBody>
      </p:sp>
      <p:sp>
        <p:nvSpPr>
          <p:cNvPr id="6" name="Rectangle 5"/>
          <p:cNvSpPr/>
          <p:nvPr/>
        </p:nvSpPr>
        <p:spPr>
          <a:xfrm>
            <a:off x="0" y="6334405"/>
            <a:ext cx="12192000" cy="524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7" name="TextBox 6"/>
          <p:cNvSpPr txBox="1"/>
          <p:nvPr/>
        </p:nvSpPr>
        <p:spPr>
          <a:xfrm>
            <a:off x="10517910" y="6334405"/>
            <a:ext cx="1674090" cy="524435"/>
          </a:xfrm>
          <a:prstGeom prst="rect">
            <a:avLst/>
          </a:prstGeom>
          <a:noFill/>
        </p:spPr>
        <p:txBody>
          <a:bodyPr wrap="square" lIns="0" tIns="0" rIns="605118" bIns="0" rtlCol="0" anchor="ctr" anchorCtr="0">
            <a:noAutofit/>
          </a:bodyPr>
          <a:lstStyle/>
          <a:p>
            <a:pPr algn="r"/>
            <a:fld id="{A04C45DB-443F-4C04-86E1-4B79F59568D1}" type="slidenum">
              <a:rPr lang="en-US" sz="706" b="1" smtClean="0"/>
              <a:pPr algn="r"/>
              <a:t>‹#›</a:t>
            </a:fld>
            <a:endParaRPr lang="en-US" sz="706" b="1"/>
          </a:p>
        </p:txBody>
      </p:sp>
      <p:pic>
        <p:nvPicPr>
          <p:cNvPr id="11" name="Picture 10"/>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10365840" y="6491735"/>
            <a:ext cx="465513" cy="209774"/>
          </a:xfrm>
          <a:prstGeom prst="rect">
            <a:avLst/>
          </a:prstGeom>
        </p:spPr>
      </p:pic>
      <p:sp>
        <p:nvSpPr>
          <p:cNvPr id="12" name="TextBox 11"/>
          <p:cNvSpPr txBox="1"/>
          <p:nvPr/>
        </p:nvSpPr>
        <p:spPr>
          <a:xfrm>
            <a:off x="1" y="6334405"/>
            <a:ext cx="3371273" cy="524435"/>
          </a:xfrm>
          <a:prstGeom prst="rect">
            <a:avLst/>
          </a:prstGeom>
          <a:noFill/>
        </p:spPr>
        <p:txBody>
          <a:bodyPr wrap="square" lIns="605118" tIns="0" rIns="0" bIns="0" rtlCol="0" anchor="ctr" anchorCtr="0">
            <a:noAutofit/>
          </a:bodyPr>
          <a:lstStyle/>
          <a:p>
            <a:pPr algn="l"/>
            <a:r>
              <a:rPr lang="en-US" sz="706" b="0" dirty="0">
                <a:solidFill>
                  <a:srgbClr val="5B7F95">
                    <a:alpha val="60000"/>
                  </a:srgbClr>
                </a:solidFill>
              </a:rPr>
              <a:t>© 2021 Faegre Drinker Biddle &amp; Reath LLP. All Rights Reserved. Privileged &amp; Confidential.</a:t>
            </a:r>
          </a:p>
        </p:txBody>
      </p:sp>
      <p:sp>
        <p:nvSpPr>
          <p:cNvPr id="8" name="Rectangle 7"/>
          <p:cNvSpPr/>
          <p:nvPr/>
        </p:nvSpPr>
        <p:spPr>
          <a:xfrm>
            <a:off x="0" y="3216678"/>
            <a:ext cx="12192000" cy="255326"/>
          </a:xfrm>
          <a:prstGeom prst="rect">
            <a:avLst/>
          </a:prstGeom>
        </p:spPr>
        <p:txBody>
          <a:bodyPr wrap="square">
            <a:spAutoFit/>
          </a:bodyPr>
          <a:lstStyle/>
          <a:p>
            <a:pPr algn="ctr"/>
            <a:r>
              <a:rPr lang="en-US" sz="1059" dirty="0">
                <a:solidFill>
                  <a:schemeClr val="tx2"/>
                </a:solidFill>
              </a:rPr>
              <a:t>v1.0 5/2021</a:t>
            </a:r>
          </a:p>
        </p:txBody>
      </p:sp>
    </p:spTree>
    <p:extLst>
      <p:ext uri="{BB962C8B-B14F-4D97-AF65-F5344CB8AC3E}">
        <p14:creationId xmlns:p14="http://schemas.microsoft.com/office/powerpoint/2010/main" val="1655571495"/>
      </p:ext>
    </p:extLst>
  </p:cSld>
  <p:clrMap bg1="lt1" tx1="dk1" bg2="lt2" tx2="dk2" accent1="accent1" accent2="accent2" accent3="accent3" accent4="accent4" accent5="accent5" accent6="accent6" hlink="hlink" folHlink="folHlink"/>
  <p:sldLayoutIdLst>
    <p:sldLayoutId id="2147483875" r:id="rId1"/>
    <p:sldLayoutId id="214748387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tx1"/>
          </a:solidFill>
          <a:latin typeface="+mj-lt"/>
          <a:ea typeface="+mj-ea"/>
          <a:cs typeface="+mj-cs"/>
        </a:defRPr>
      </a:lvl1pPr>
    </p:titleStyle>
    <p:bodyStyle>
      <a:lvl1pPr marL="253087" indent="-253087" algn="l" defTabSz="665653" rtl="0" eaLnBrk="1" latinLnBrk="0" hangingPunct="1">
        <a:lnSpc>
          <a:spcPct val="90000"/>
        </a:lnSpc>
        <a:spcBef>
          <a:spcPts val="729"/>
        </a:spcBef>
        <a:buClr>
          <a:schemeClr val="accent1"/>
        </a:buClr>
        <a:buFont typeface="Wingdings" panose="05000000000000000000" pitchFamily="2" charset="2"/>
        <a:buChar char="§"/>
        <a:defRPr sz="2038" kern="1200">
          <a:solidFill>
            <a:schemeClr val="tx1"/>
          </a:solidFill>
          <a:latin typeface="+mn-lt"/>
          <a:ea typeface="+mn-ea"/>
          <a:cs typeface="+mn-cs"/>
        </a:defRPr>
      </a:lvl1pPr>
      <a:lvl2pPr marL="253087" indent="-253087" algn="l" defTabSz="665653" rtl="0" eaLnBrk="1" latinLnBrk="0" hangingPunct="1">
        <a:lnSpc>
          <a:spcPct val="90000"/>
        </a:lnSpc>
        <a:spcBef>
          <a:spcPts val="364"/>
        </a:spcBef>
        <a:buClr>
          <a:schemeClr val="accent1"/>
        </a:buClr>
        <a:buFont typeface="Wingdings" panose="05000000000000000000" pitchFamily="2" charset="2"/>
        <a:buChar char="§"/>
        <a:defRPr sz="2038"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68">
          <p15:clr>
            <a:srgbClr val="F26B43"/>
          </p15:clr>
        </p15:guide>
        <p15:guide id="4" orient="horz" pos="432">
          <p15:clr>
            <a:srgbClr val="F26B43"/>
          </p15:clr>
        </p15:guide>
        <p15:guide id="5" pos="432">
          <p15:clr>
            <a:srgbClr val="F26B43"/>
          </p15:clr>
        </p15:guide>
        <p15:guide id="6" orient="horz" pos="4320">
          <p15:clr>
            <a:srgbClr val="F26B43"/>
          </p15:clr>
        </p15:guide>
        <p15:guide id="7" pos="5904">
          <p15:clr>
            <a:srgbClr val="F26B43"/>
          </p15:clr>
        </p15:guide>
      </p15:sldGuideLst>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 y="0"/>
            <a:ext cx="12188952" cy="6858000"/>
          </a:xfrm>
          <a:prstGeom prst="rect">
            <a:avLst/>
          </a:prstGeom>
          <a:blipFill dpi="0" rotWithShape="1">
            <a:blip r:embed="rId8">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 name="TextBox 8"/>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8" name="Title Placeholder 11"/>
          <p:cNvSpPr>
            <a:spLocks noGrp="1"/>
          </p:cNvSpPr>
          <p:nvPr>
            <p:ph type="title"/>
          </p:nvPr>
        </p:nvSpPr>
        <p:spPr>
          <a:xfrm>
            <a:off x="-1" y="3124301"/>
            <a:ext cx="12192002" cy="609398"/>
          </a:xfrm>
          <a:prstGeom prst="rect">
            <a:avLst/>
          </a:prstGeom>
        </p:spPr>
        <p:txBody>
          <a:bodyPr vert="horz" wrap="square" lIns="0" tIns="0" rIns="0" bIns="0" rtlCol="0" anchor="ctr">
            <a:spAutoFit/>
          </a:bodyPr>
          <a:lstStyle/>
          <a:p>
            <a:r>
              <a:rPr lang="en-US" dirty="0"/>
              <a:t>Covers: Faegre Drinker Green</a:t>
            </a:r>
          </a:p>
        </p:txBody>
      </p:sp>
      <p:pic>
        <p:nvPicPr>
          <p:cNvPr id="2" name="Picture 1"/>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60135240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99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49">
          <p15:clr>
            <a:srgbClr val="F26B43"/>
          </p15:clr>
        </p15:guide>
        <p15:guide id="4" orient="horz" pos="432">
          <p15:clr>
            <a:srgbClr val="F26B43"/>
          </p15:clr>
        </p15:guide>
        <p15:guide id="5" pos="431">
          <p15:clr>
            <a:srgbClr val="F26B43"/>
          </p15:clr>
        </p15:guide>
        <p15:guide id="6" orient="horz" pos="3888">
          <p15:clr>
            <a:srgbClr val="F26B43"/>
          </p15:clr>
        </p15:guide>
        <p15:guide id="7" orient="horz" pos="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noFill/>
            </a:endParaRPr>
          </a:p>
        </p:txBody>
      </p:sp>
      <p:sp>
        <p:nvSpPr>
          <p:cNvPr id="13" name="Rectangle 12"/>
          <p:cNvSpPr>
            <a:spLocks noChangeAspect="1"/>
          </p:cNvSpPr>
          <p:nvPr/>
        </p:nvSpPr>
        <p:spPr>
          <a:xfrm>
            <a:off x="-15182" y="-1"/>
            <a:ext cx="12196807" cy="6852474"/>
          </a:xfrm>
          <a:prstGeom prst="rect">
            <a:avLst/>
          </a:prstGeom>
          <a:blipFill dpi="0" rotWithShape="1">
            <a:blip r:embed="rId13">
              <a:alphaModFix amt="35000"/>
            </a:blip>
            <a:srcRect/>
            <a:stretch>
              <a:fillRect l="-18338" t="13" r="-18947" b="-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1" name="TextBox 10"/>
          <p:cNvSpPr txBox="1"/>
          <p:nvPr/>
        </p:nvSpPr>
        <p:spPr>
          <a:xfrm>
            <a:off x="1" y="6334405"/>
            <a:ext cx="12191999" cy="524435"/>
          </a:xfrm>
          <a:prstGeom prst="rect">
            <a:avLst/>
          </a:prstGeom>
          <a:noFill/>
        </p:spPr>
        <p:txBody>
          <a:bodyPr wrap="square" lIns="605118" tIns="0" rIns="0" bIns="0" rtlCol="0" anchor="ctr" anchorCtr="0">
            <a:noAutofit/>
          </a:bodyPr>
          <a:lstStyle/>
          <a:p>
            <a:pPr algn="l"/>
            <a:r>
              <a:rPr lang="en-US" sz="706" b="0" dirty="0">
                <a:solidFill>
                  <a:schemeClr val="bg2">
                    <a:alpha val="40000"/>
                  </a:schemeClr>
                </a:solidFill>
              </a:rPr>
              <a:t>© 2022 Faegre Drinker Biddle &amp; Reath LLP. </a:t>
            </a:r>
            <a:br>
              <a:rPr lang="en-US" sz="706" b="0" dirty="0">
                <a:solidFill>
                  <a:schemeClr val="bg2">
                    <a:alpha val="40000"/>
                  </a:schemeClr>
                </a:solidFill>
              </a:rPr>
            </a:br>
            <a:r>
              <a:rPr lang="en-US" sz="706" b="0" dirty="0">
                <a:solidFill>
                  <a:schemeClr val="bg2">
                    <a:alpha val="40000"/>
                  </a:schemeClr>
                </a:solidFill>
              </a:rPr>
              <a:t>All Rights Reserved. Privileged &amp; Confidential.</a:t>
            </a:r>
          </a:p>
        </p:txBody>
      </p:sp>
      <p:sp>
        <p:nvSpPr>
          <p:cNvPr id="2" name="Title Placeholder 1"/>
          <p:cNvSpPr>
            <a:spLocks noGrp="1"/>
          </p:cNvSpPr>
          <p:nvPr>
            <p:ph type="title"/>
          </p:nvPr>
        </p:nvSpPr>
        <p:spPr>
          <a:xfrm>
            <a:off x="0" y="2985384"/>
            <a:ext cx="12192000" cy="887234"/>
          </a:xfrm>
          <a:prstGeom prst="rect">
            <a:avLst/>
          </a:prstGeom>
        </p:spPr>
        <p:txBody>
          <a:bodyPr vert="horz" lIns="0" tIns="0" rIns="0" bIns="0" rtlCol="0" anchor="ctr">
            <a:spAutoFit/>
          </a:bodyPr>
          <a:lstStyle/>
          <a:p>
            <a:r>
              <a:rPr lang="en-US" dirty="0"/>
              <a:t>Covers: Photo Background </a:t>
            </a:r>
            <a:br>
              <a:rPr lang="en-US" dirty="0"/>
            </a:br>
            <a:r>
              <a:rPr lang="en-US" dirty="0"/>
              <a:t>90% Transparency </a:t>
            </a:r>
          </a:p>
        </p:txBody>
      </p:sp>
      <p:pic>
        <p:nvPicPr>
          <p:cNvPr id="9" name="Picture 8"/>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9321338" y="605118"/>
            <a:ext cx="2033821" cy="653527"/>
          </a:xfrm>
          <a:prstGeom prst="rect">
            <a:avLst/>
          </a:prstGeom>
        </p:spPr>
      </p:pic>
    </p:spTree>
    <p:extLst>
      <p:ext uri="{BB962C8B-B14F-4D97-AF65-F5344CB8AC3E}">
        <p14:creationId xmlns:p14="http://schemas.microsoft.com/office/powerpoint/2010/main" val="233814470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4268" r:id="rId5"/>
    <p:sldLayoutId id="2147484269" r:id="rId6"/>
    <p:sldLayoutId id="2147484270" r:id="rId7"/>
    <p:sldLayoutId id="2147484271" r:id="rId8"/>
    <p:sldLayoutId id="2147484272" r:id="rId9"/>
    <p:sldLayoutId id="214748427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tx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3" pos="431">
          <p15:clr>
            <a:srgbClr val="F26B43"/>
          </p15:clr>
        </p15:guide>
        <p15:guide id="6" orient="horz" pos="2448">
          <p15:clr>
            <a:srgbClr val="F26B43"/>
          </p15:clr>
        </p15:guide>
        <p15:guide id="7" orient="horz" pos="432">
          <p15:clr>
            <a:srgbClr val="F26B43"/>
          </p15:clr>
        </p15:guide>
        <p15:guide id="8" orient="horz" pos="4464">
          <p15:clr>
            <a:srgbClr val="F26B43"/>
          </p15:clr>
        </p15:guide>
        <p15:guide id="10" pos="3169">
          <p15:clr>
            <a:srgbClr val="F26B43"/>
          </p15:clr>
        </p15:guide>
        <p15:guide id="12" pos="5904">
          <p15:clr>
            <a:srgbClr val="F26B43"/>
          </p15:clr>
        </p15:guide>
        <p15:guide id="13" orient="horz" pos="888">
          <p15:clr>
            <a:srgbClr val="F26B43"/>
          </p15:clr>
        </p15:guide>
      </p15:sldGuideLst>
    </p:ext>
  </p:extLst>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048" y="0"/>
            <a:ext cx="12188952" cy="6858000"/>
          </a:xfrm>
          <a:prstGeom prst="rect">
            <a:avLst/>
          </a:prstGeom>
          <a:blipFill dpi="0" rotWithShape="1">
            <a:blip r:embed="rId7">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tx2">
                    <a:alpha val="40000"/>
                  </a:schemeClr>
                </a:solidFill>
              </a:rPr>
              <a:t>© 2022 Faegre Drinker Biddle &amp; Reath LLP. All Rights Reserved. Privileged &amp; Confidential.</a:t>
            </a:r>
          </a:p>
        </p:txBody>
      </p:sp>
      <p:sp>
        <p:nvSpPr>
          <p:cNvPr id="8" name="Title Placeholder 11"/>
          <p:cNvSpPr>
            <a:spLocks noGrp="1"/>
          </p:cNvSpPr>
          <p:nvPr>
            <p:ph type="title"/>
          </p:nvPr>
        </p:nvSpPr>
        <p:spPr>
          <a:xfrm>
            <a:off x="-1" y="3124301"/>
            <a:ext cx="12192002" cy="609398"/>
          </a:xfrm>
          <a:prstGeom prst="rect">
            <a:avLst/>
          </a:prstGeom>
        </p:spPr>
        <p:txBody>
          <a:bodyPr vert="horz" wrap="square" lIns="0" tIns="0" rIns="0" bIns="0" rtlCol="0" anchor="ctr">
            <a:spAutoFit/>
          </a:bodyPr>
          <a:lstStyle/>
          <a:p>
            <a:r>
              <a:rPr lang="en-US" dirty="0"/>
              <a:t>Covers: White/Gray</a:t>
            </a:r>
          </a:p>
        </p:txBody>
      </p:sp>
      <p:pic>
        <p:nvPicPr>
          <p:cNvPr id="10" name="Pictur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838944" y="685800"/>
            <a:ext cx="1677902" cy="740664"/>
          </a:xfrm>
          <a:prstGeom prst="rect">
            <a:avLst/>
          </a:prstGeom>
        </p:spPr>
      </p:pic>
    </p:spTree>
    <p:extLst>
      <p:ext uri="{BB962C8B-B14F-4D97-AF65-F5344CB8AC3E}">
        <p14:creationId xmlns:p14="http://schemas.microsoft.com/office/powerpoint/2010/main" val="2910549666"/>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49">
          <p15:clr>
            <a:srgbClr val="F26B43"/>
          </p15:clr>
        </p15:guide>
        <p15:guide id="4" orient="horz" pos="432">
          <p15:clr>
            <a:srgbClr val="F26B43"/>
          </p15:clr>
        </p15:guide>
        <p15:guide id="5" pos="431">
          <p15:clr>
            <a:srgbClr val="F26B43"/>
          </p15:clr>
        </p15:guide>
        <p15:guide id="6" orient="horz" pos="3888">
          <p15:clr>
            <a:srgbClr val="F26B43"/>
          </p15:clr>
        </p15:guide>
        <p15:guide id="7" orient="horz" pos="888">
          <p15:clr>
            <a:srgbClr val="F26B43"/>
          </p15:clr>
        </p15:guide>
      </p15:sldGuideLst>
    </p:ext>
  </p:extLst>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15" name="Rectangle 14"/>
          <p:cNvSpPr/>
          <p:nvPr/>
        </p:nvSpPr>
        <p:spPr>
          <a:xfrm>
            <a:off x="3049" y="0"/>
            <a:ext cx="12188952" cy="6858000"/>
          </a:xfrm>
          <a:prstGeom prst="rect">
            <a:avLst/>
          </a:prstGeom>
          <a:blipFill dpi="0" rotWithShape="1">
            <a:blip r:embed="rId7">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extBox 6"/>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dirty="0"/>
              <a:t>Covers: Photo Background </a:t>
            </a:r>
            <a:br>
              <a:rPr lang="en-US" dirty="0"/>
            </a:br>
            <a:r>
              <a:rPr lang="en-US" dirty="0"/>
              <a:t>85% Transparency </a:t>
            </a:r>
          </a:p>
        </p:txBody>
      </p:sp>
      <p:pic>
        <p:nvPicPr>
          <p:cNvPr id="9" name="Picture 8"/>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409904103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431">
          <p15:clr>
            <a:srgbClr val="F26B43"/>
          </p15:clr>
        </p15:guide>
        <p15:guide id="5" pos="7249">
          <p15:clr>
            <a:srgbClr val="F26B43"/>
          </p15:clr>
        </p15:guide>
        <p15:guide id="6" orient="horz" pos="2160">
          <p15:clr>
            <a:srgbClr val="F26B43"/>
          </p15:clr>
        </p15:guide>
        <p15:guide id="7" orient="horz" pos="432">
          <p15:clr>
            <a:srgbClr val="F26B43"/>
          </p15:clr>
        </p15:guide>
        <p15:guide id="8" orient="horz" pos="3888">
          <p15:clr>
            <a:srgbClr val="F26B43"/>
          </p15:clr>
        </p15:guide>
        <p15:guide id="9" orient="horz" pos="888">
          <p15:clr>
            <a:srgbClr val="F26B43"/>
          </p15:clr>
        </p15:guide>
      </p15:sldGuideLst>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 y="0"/>
            <a:ext cx="12188952" cy="6858000"/>
          </a:xfrm>
          <a:prstGeom prst="rect">
            <a:avLst/>
          </a:prstGeom>
          <a:blipFill dpi="0" rotWithShape="1">
            <a:blip r:embed="rId7">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7" name="TextBox 6"/>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dirty="0"/>
              <a:t>Covers: Photo Background </a:t>
            </a:r>
            <a:br>
              <a:rPr lang="en-US" dirty="0"/>
            </a:br>
            <a:r>
              <a:rPr lang="en-US" dirty="0"/>
              <a:t>50% Transparency </a:t>
            </a:r>
          </a:p>
        </p:txBody>
      </p:sp>
      <p:pic>
        <p:nvPicPr>
          <p:cNvPr id="10" name="Pictur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414817396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431">
          <p15:clr>
            <a:srgbClr val="F26B43"/>
          </p15:clr>
        </p15:guide>
        <p15:guide id="5" pos="7249">
          <p15:clr>
            <a:srgbClr val="F26B43"/>
          </p15:clr>
        </p15:guide>
        <p15:guide id="6" orient="horz" pos="2160">
          <p15:clr>
            <a:srgbClr val="F26B43"/>
          </p15:clr>
        </p15:guide>
        <p15:guide id="7" orient="horz" pos="432">
          <p15:clr>
            <a:srgbClr val="F26B43"/>
          </p15:clr>
        </p15:guide>
        <p15:guide id="8" orient="horz" pos="3888">
          <p15:clr>
            <a:srgbClr val="F26B43"/>
          </p15:clr>
        </p15:guide>
        <p15:guide id="9" orient="horz" pos="888">
          <p15:clr>
            <a:srgbClr val="F26B43"/>
          </p15:clr>
        </p15:guide>
      </p15:sldGuideLst>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 y="0"/>
            <a:ext cx="12188952" cy="6858000"/>
          </a:xfrm>
          <a:prstGeom prst="rect">
            <a:avLst/>
          </a:prstGeom>
          <a:blipFill dpi="0" rotWithShape="1">
            <a:blip r:embed="rId7">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p:cNvSpPr/>
          <p:nvPr/>
        </p:nvSpPr>
        <p:spPr>
          <a:xfrm>
            <a:off x="0"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7" name="TextBox 6"/>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dirty="0"/>
              <a:t>Covers: Photo Background </a:t>
            </a:r>
            <a:br>
              <a:rPr lang="en-US" dirty="0"/>
            </a:br>
            <a:r>
              <a:rPr lang="en-US" dirty="0"/>
              <a:t>25% Transparency </a:t>
            </a:r>
          </a:p>
        </p:txBody>
      </p:sp>
      <p:pic>
        <p:nvPicPr>
          <p:cNvPr id="11" name="Picture 10"/>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329999487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431">
          <p15:clr>
            <a:srgbClr val="F26B43"/>
          </p15:clr>
        </p15:guide>
        <p15:guide id="5" pos="7249">
          <p15:clr>
            <a:srgbClr val="F26B43"/>
          </p15:clr>
        </p15:guide>
        <p15:guide id="6" orient="horz" pos="2160">
          <p15:clr>
            <a:srgbClr val="F26B43"/>
          </p15:clr>
        </p15:guide>
        <p15:guide id="7" orient="horz" pos="432">
          <p15:clr>
            <a:srgbClr val="F26B43"/>
          </p15:clr>
        </p15:guide>
        <p15:guide id="8" orient="horz" pos="3888">
          <p15:clr>
            <a:srgbClr val="F26B43"/>
          </p15:clr>
        </p15:guide>
        <p15:guide id="13" orient="horz" pos="888">
          <p15:clr>
            <a:srgbClr val="F26B43"/>
          </p15:clr>
        </p15:guide>
      </p15:sldGuideLst>
    </p:ext>
  </p:extLst>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3049" y="0"/>
            <a:ext cx="12188952" cy="6858000"/>
          </a:xfrm>
          <a:prstGeom prst="rect">
            <a:avLst/>
          </a:prstGeom>
          <a:blipFill dpi="0" rotWithShape="1">
            <a:blip r:embed="rId5">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8" name="Title Placeholder 11"/>
          <p:cNvSpPr>
            <a:spLocks noGrp="1"/>
          </p:cNvSpPr>
          <p:nvPr>
            <p:ph type="title"/>
          </p:nvPr>
        </p:nvSpPr>
        <p:spPr>
          <a:xfrm>
            <a:off x="-1" y="3124301"/>
            <a:ext cx="12192002" cy="609398"/>
          </a:xfrm>
          <a:prstGeom prst="rect">
            <a:avLst/>
          </a:prstGeom>
        </p:spPr>
        <p:txBody>
          <a:bodyPr vert="horz" wrap="square" lIns="0" tIns="0" rIns="0" bIns="0" rtlCol="0" anchor="ctr">
            <a:spAutoFit/>
          </a:bodyPr>
          <a:lstStyle/>
          <a:p>
            <a:r>
              <a:rPr lang="en-US" dirty="0"/>
              <a:t>Section Dividers: Solid</a:t>
            </a:r>
          </a:p>
        </p:txBody>
      </p:sp>
      <p:sp>
        <p:nvSpPr>
          <p:cNvPr id="39" name="Rectangle 38"/>
          <p:cNvSpPr/>
          <p:nvPr/>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1" name="TextBox 30"/>
          <p:cNvSpPr txBox="1"/>
          <p:nvPr/>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sp>
        <p:nvSpPr>
          <p:cNvPr id="32" name="TextBox 31"/>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rgbClr val="5B7F95">
                    <a:alpha val="60000"/>
                  </a:srgbClr>
                </a:solidFill>
              </a:rPr>
              <a:t>© 2022 Faegre Drinker Biddle &amp; Reath LLP. All Rights Reserved. Privileged &amp; Confidential.</a:t>
            </a:r>
          </a:p>
        </p:txBody>
      </p:sp>
      <p:pic>
        <p:nvPicPr>
          <p:cNvPr id="14" name="Picture 13"/>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Tree>
    <p:extLst>
      <p:ext uri="{BB962C8B-B14F-4D97-AF65-F5344CB8AC3E}">
        <p14:creationId xmlns:p14="http://schemas.microsoft.com/office/powerpoint/2010/main" val="3809078521"/>
      </p:ext>
    </p:extLst>
  </p:cSld>
  <p:clrMap bg1="lt1" tx1="dk1" bg2="lt2" tx2="dk2" accent1="accent1" accent2="accent2" accent3="accent3" accent4="accent4" accent5="accent5" accent6="accent6" hlink="hlink" folHlink="folHlink"/>
  <p:sldLayoutIdLst>
    <p:sldLayoutId id="2147483906" r:id="rId1"/>
    <p:sldLayoutId id="214748390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baseline="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1" name="TextBox 30"/>
          <p:cNvSpPr txBox="1"/>
          <p:nvPr/>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sp>
        <p:nvSpPr>
          <p:cNvPr id="32" name="TextBox 31"/>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rgbClr val="5B7F95">
                    <a:alpha val="60000"/>
                  </a:srgbClr>
                </a:solidFill>
              </a:rPr>
              <a:t>© 2022 Faegre Drinker Biddle &amp; Reath LLP. All Rights Reserved. Privileged &amp; Confidential.</a:t>
            </a:r>
          </a:p>
        </p:txBody>
      </p:sp>
      <p:sp>
        <p:nvSpPr>
          <p:cNvPr id="10" name="Title Placeholder 1"/>
          <p:cNvSpPr>
            <a:spLocks noGrp="1"/>
          </p:cNvSpPr>
          <p:nvPr>
            <p:ph type="title"/>
          </p:nvPr>
        </p:nvSpPr>
        <p:spPr>
          <a:xfrm>
            <a:off x="0" y="0"/>
            <a:ext cx="12192000" cy="6240780"/>
          </a:xfrm>
          <a:prstGeom prst="rect">
            <a:avLst/>
          </a:prstGeom>
        </p:spPr>
        <p:txBody>
          <a:bodyPr vert="horz" wrap="square" lIns="685800" tIns="685800" rIns="685800" bIns="685800" rtlCol="0" anchor="ctr" anchorCtr="0">
            <a:noAutofit/>
          </a:bodyPr>
          <a:lstStyle/>
          <a:p>
            <a:r>
              <a:rPr lang="en-US" dirty="0"/>
              <a:t>Section Dividers: Photo Background</a:t>
            </a:r>
          </a:p>
        </p:txBody>
      </p:sp>
      <p:pic>
        <p:nvPicPr>
          <p:cNvPr id="13" name="Picture 12"/>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Tree>
    <p:extLst>
      <p:ext uri="{BB962C8B-B14F-4D97-AF65-F5344CB8AC3E}">
        <p14:creationId xmlns:p14="http://schemas.microsoft.com/office/powerpoint/2010/main" val="1788511280"/>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1968">
          <p15:clr>
            <a:srgbClr val="F26B43"/>
          </p15:clr>
        </p15:guide>
        <p15:guide id="3" pos="7249">
          <p15:clr>
            <a:srgbClr val="F26B43"/>
          </p15:clr>
        </p15:guide>
        <p15:guide id="4" orient="horz" pos="432">
          <p15:clr>
            <a:srgbClr val="F26B43"/>
          </p15:clr>
        </p15:guide>
        <p15:guide id="5" pos="431">
          <p15:clr>
            <a:srgbClr val="F26B43"/>
          </p15:clr>
        </p15:guide>
        <p15:guide id="6" orient="horz" pos="3720">
          <p15:clr>
            <a:srgbClr val="F26B43"/>
          </p15:clr>
        </p15:guide>
        <p15:guide id="7" pos="2568">
          <p15:clr>
            <a:srgbClr val="C35EA4"/>
          </p15:clr>
        </p15:guide>
        <p15:guide id="8" pos="5112">
          <p15:clr>
            <a:srgbClr val="C35EA4"/>
          </p15:clr>
        </p15:guide>
        <p15:guide id="9" pos="5760">
          <p15:clr>
            <a:srgbClr val="FBAE40"/>
          </p15:clr>
        </p15:guide>
        <p15:guide id="10" pos="1920">
          <p15:clr>
            <a:srgbClr val="FBAE40"/>
          </p15:clr>
        </p15:guide>
      </p15:sldGuideLst>
    </p:ext>
  </p:extLst>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7">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7" name="TextBox 16"/>
          <p:cNvSpPr txBox="1"/>
          <p:nvPr/>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sp>
        <p:nvSpPr>
          <p:cNvPr id="19" name="TextBox 18"/>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rgbClr val="5B7F95">
                    <a:alpha val="60000"/>
                  </a:srgbClr>
                </a:solidFill>
              </a:rPr>
              <a:t>© 2022 Faegre Drinker Biddle &amp; Reath LLP. All Rights Reserved. Privileged &amp; Confidential.</a:t>
            </a:r>
          </a:p>
        </p:txBody>
      </p:sp>
      <p:sp>
        <p:nvSpPr>
          <p:cNvPr id="11" name="Title Placeholder 1"/>
          <p:cNvSpPr>
            <a:spLocks noGrp="1"/>
          </p:cNvSpPr>
          <p:nvPr>
            <p:ph type="title"/>
          </p:nvPr>
        </p:nvSpPr>
        <p:spPr>
          <a:xfrm>
            <a:off x="0" y="1"/>
            <a:ext cx="12192000" cy="6263638"/>
          </a:xfrm>
          <a:prstGeom prst="rect">
            <a:avLst/>
          </a:prstGeom>
        </p:spPr>
        <p:txBody>
          <a:bodyPr vert="horz" wrap="square" lIns="685800" tIns="685800" rIns="685800" bIns="685800" rtlCol="0" anchor="ctr" anchorCtr="0">
            <a:noAutofit/>
          </a:bodyPr>
          <a:lstStyle/>
          <a:p>
            <a:r>
              <a:rPr lang="en-US" dirty="0"/>
              <a:t>Content</a:t>
            </a:r>
          </a:p>
        </p:txBody>
      </p:sp>
      <p:pic>
        <p:nvPicPr>
          <p:cNvPr id="10" name="Picture 9"/>
          <p:cNvPicPr>
            <a:picLocks noChangeAspect="1"/>
          </p:cNvPicPr>
          <p:nvPr/>
        </p:nvPicPr>
        <p:blipFill>
          <a:blip r:embed="rId38"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Tree>
    <p:extLst>
      <p:ext uri="{BB962C8B-B14F-4D97-AF65-F5344CB8AC3E}">
        <p14:creationId xmlns:p14="http://schemas.microsoft.com/office/powerpoint/2010/main" val="1839027841"/>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3937" r:id="rId22"/>
    <p:sldLayoutId id="2147483938" r:id="rId23"/>
    <p:sldLayoutId id="2147483939" r:id="rId24"/>
    <p:sldLayoutId id="2147483940" r:id="rId25"/>
    <p:sldLayoutId id="2147483941" r:id="rId26"/>
    <p:sldLayoutId id="2147483942" r:id="rId27"/>
    <p:sldLayoutId id="2147483943" r:id="rId28"/>
    <p:sldLayoutId id="2147483944" r:id="rId29"/>
    <p:sldLayoutId id="2147483945" r:id="rId30"/>
    <p:sldLayoutId id="2147483946" r:id="rId31"/>
    <p:sldLayoutId id="2147483947" r:id="rId32"/>
    <p:sldLayoutId id="2147483948" r:id="rId33"/>
    <p:sldLayoutId id="2147483949" r:id="rId34"/>
    <p:sldLayoutId id="2147483950"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baseline="0">
          <a:solidFill>
            <a:schemeClr val="tx1"/>
          </a:solidFill>
          <a:latin typeface="+mj-lt"/>
          <a:ea typeface="+mj-ea"/>
          <a:cs typeface="+mj-cs"/>
        </a:defRPr>
      </a:lvl1pPr>
    </p:titleStyle>
    <p:bodyStyle>
      <a:lvl1pPr marL="230184" indent="-230184" algn="l" defTabSz="228597" rtl="0" eaLnBrk="1" latinLnBrk="0" hangingPunct="1">
        <a:lnSpc>
          <a:spcPct val="90000"/>
        </a:lnSpc>
        <a:spcBef>
          <a:spcPts val="1001"/>
        </a:spcBef>
        <a:buSzPct val="85000"/>
        <a:buFont typeface="Wingdings" panose="05000000000000000000" pitchFamily="2" charset="2"/>
        <a:buNone/>
        <a:tabLst>
          <a:tab pos="230184" algn="l"/>
        </a:tabLst>
        <a:defRPr lang="en-US" sz="2800" kern="1200" baseline="0" dirty="0" smtClean="0">
          <a:solidFill>
            <a:schemeClr val="tx1"/>
          </a:solidFill>
          <a:latin typeface="+mn-lt"/>
          <a:ea typeface="+mn-ea"/>
          <a:cs typeface="+mn-cs"/>
        </a:defRPr>
      </a:lvl1pPr>
      <a:lvl2pPr marL="2301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400" kern="1200" baseline="0" dirty="0" smtClean="0">
          <a:solidFill>
            <a:schemeClr val="tx1"/>
          </a:solidFill>
          <a:latin typeface="+mn-lt"/>
          <a:ea typeface="+mn-ea"/>
          <a:cs typeface="+mn-cs"/>
        </a:defRPr>
      </a:lvl2pPr>
      <a:lvl3pPr marL="684201" indent="-222246"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000" kern="1200" dirty="0" smtClean="0">
          <a:solidFill>
            <a:schemeClr val="tx1"/>
          </a:solidFill>
          <a:latin typeface="+mn-lt"/>
          <a:ea typeface="+mn-ea"/>
          <a:cs typeface="+mn-cs"/>
        </a:defRPr>
      </a:lvl3pPr>
      <a:lvl4pPr marL="9143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4pPr>
      <a:lvl5pPr marL="1144568"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68">
          <p15:clr>
            <a:srgbClr val="F26B43"/>
          </p15:clr>
        </p15:guide>
        <p15:guide id="2" pos="3840">
          <p15:clr>
            <a:srgbClr val="F26B43"/>
          </p15:clr>
        </p15:guide>
        <p15:guide id="3" pos="432">
          <p15:clr>
            <a:srgbClr val="F26B43"/>
          </p15:clr>
        </p15:guide>
        <p15:guide id="4" pos="7249">
          <p15:clr>
            <a:srgbClr val="F26B43"/>
          </p15:clr>
        </p15:guide>
        <p15:guide id="5" orient="horz" pos="432">
          <p15:clr>
            <a:srgbClr val="F26B43"/>
          </p15:clr>
        </p15:guide>
        <p15:guide id="6" orient="horz" pos="3744">
          <p15:clr>
            <a:srgbClr val="F26B43"/>
          </p15:clr>
        </p15:guide>
        <p15:guide id="7" pos="2568">
          <p15:clr>
            <a:srgbClr val="C35EA4"/>
          </p15:clr>
        </p15:guide>
        <p15:guide id="8" pos="5112">
          <p15:clr>
            <a:srgbClr val="C35EA4"/>
          </p15:clr>
        </p15:guide>
        <p15:guide id="9" pos="1920">
          <p15:clr>
            <a:srgbClr val="FBAE40"/>
          </p15:clr>
        </p15:guide>
        <p15:guide id="10" pos="5760">
          <p15:clr>
            <a:srgbClr val="FBAE40"/>
          </p15:clr>
        </p15:guide>
        <p15:guide id="11" orient="horz" pos="960">
          <p15:clr>
            <a:srgbClr val="5ACBF0"/>
          </p15:clr>
        </p15:guide>
        <p15:guide id="12" orient="horz" pos="1344">
          <p15:clr>
            <a:srgbClr val="5ACBF0"/>
          </p15:clr>
        </p15:guide>
      </p15:sldGuideLst>
    </p:ext>
  </p:extLst>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713"/>
            <a:ext cx="12192000" cy="6257926"/>
          </a:xfrm>
          <a:prstGeom prst="rect">
            <a:avLst/>
          </a:prstGeom>
        </p:spPr>
        <p:txBody>
          <a:bodyPr vert="horz" lIns="685800" tIns="0" rIns="685800" bIns="0" rtlCol="0" anchor="ctr" anchorCtr="0">
            <a:noAutofit/>
          </a:bodyPr>
          <a:lstStyle/>
          <a:p>
            <a:r>
              <a:rPr lang="en-US" dirty="0"/>
              <a:t>People</a:t>
            </a:r>
          </a:p>
        </p:txBody>
      </p:sp>
      <p:sp>
        <p:nvSpPr>
          <p:cNvPr id="22" name="Rectangle 21"/>
          <p:cNvSpPr/>
          <p:nvPr/>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3" name="TextBox 22"/>
          <p:cNvSpPr txBox="1"/>
          <p:nvPr/>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sp>
        <p:nvSpPr>
          <p:cNvPr id="24" name="TextBox 23"/>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rgbClr val="5B7F95">
                    <a:alpha val="60000"/>
                  </a:srgbClr>
                </a:solidFill>
              </a:rPr>
              <a:t>© 2022 Faegre Drinker Biddle &amp; Reath LLP. All Rights Reserved. Privileged &amp; Confidential.</a:t>
            </a:r>
          </a:p>
        </p:txBody>
      </p:sp>
      <p:sp>
        <p:nvSpPr>
          <p:cNvPr id="29" name="Rectangle 28"/>
          <p:cNvSpPr/>
          <p:nvPr/>
        </p:nvSpPr>
        <p:spPr>
          <a:xfrm>
            <a:off x="8054236" y="5714"/>
            <a:ext cx="4137762" cy="6257925"/>
          </a:xfrm>
          <a:prstGeom prst="rect">
            <a:avLst/>
          </a:prstGeom>
          <a:blipFill dpi="0" rotWithShape="1">
            <a:blip r:embed="rId22">
              <a:alphaModFix amt="3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11" name="Picture 10"/>
          <p:cNvPicPr>
            <a:picLocks noChangeAspect="1"/>
          </p:cNvPicPr>
          <p:nvPr/>
        </p:nvPicPr>
        <p:blipFill>
          <a:blip r:embed="rId23"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Tree>
    <p:extLst>
      <p:ext uri="{BB962C8B-B14F-4D97-AF65-F5344CB8AC3E}">
        <p14:creationId xmlns:p14="http://schemas.microsoft.com/office/powerpoint/2010/main" val="3984063869"/>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94" r:id="rId14"/>
    <p:sldLayoutId id="2147483995" r:id="rId15"/>
    <p:sldLayoutId id="2147483996" r:id="rId16"/>
    <p:sldLayoutId id="2147483997" r:id="rId17"/>
    <p:sldLayoutId id="2147483998" r:id="rId18"/>
    <p:sldLayoutId id="214748399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47657" indent="-347657" algn="l" defTabSz="914384" rtl="0" eaLnBrk="1" latinLnBrk="0" hangingPunct="1">
        <a:lnSpc>
          <a:spcPct val="90000"/>
        </a:lnSpc>
        <a:spcBef>
          <a:spcPts val="1001"/>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347657" indent="-347657" algn="l" defTabSz="914384" rtl="0" eaLnBrk="1" latinLnBrk="0" hangingPunct="1">
        <a:lnSpc>
          <a:spcPct val="90000"/>
        </a:lnSpc>
        <a:spcBef>
          <a:spcPts val="500"/>
        </a:spcBef>
        <a:buClr>
          <a:schemeClr val="accent1"/>
        </a:buClr>
        <a:buFont typeface="Wingdings" panose="05000000000000000000" pitchFamily="2" charset="2"/>
        <a:buChar char="§"/>
        <a:defRPr sz="28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68">
          <p15:clr>
            <a:srgbClr val="F26B43"/>
          </p15:clr>
        </p15:guide>
        <p15:guide id="2" pos="3840">
          <p15:clr>
            <a:srgbClr val="F26B43"/>
          </p15:clr>
        </p15:guide>
        <p15:guide id="3" pos="7249">
          <p15:clr>
            <a:srgbClr val="F26B43"/>
          </p15:clr>
        </p15:guide>
        <p15:guide id="4" orient="horz" pos="432">
          <p15:clr>
            <a:srgbClr val="F26B43"/>
          </p15:clr>
        </p15:guide>
        <p15:guide id="5" pos="432">
          <p15:clr>
            <a:srgbClr val="F26B43"/>
          </p15:clr>
        </p15:guide>
        <p15:guide id="6" orient="horz" pos="3744">
          <p15:clr>
            <a:srgbClr val="F26B43"/>
          </p15:clr>
        </p15:guide>
        <p15:guide id="7" pos="2136">
          <p15:clr>
            <a:srgbClr val="5ACBF0"/>
          </p15:clr>
        </p15:guide>
        <p15:guide id="8" pos="5544">
          <p15:clr>
            <a:srgbClr val="5ACBF0"/>
          </p15:clr>
        </p15:guide>
      </p15:sldGuideLst>
    </p:ext>
  </p:extLst>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1" y="0"/>
            <a:ext cx="12188952" cy="6862813"/>
          </a:xfrm>
          <a:prstGeom prst="rect">
            <a:avLst/>
          </a:prstGeom>
          <a:blipFill dpi="0" rotWithShape="1">
            <a:blip r:embed="rId18">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itle Placeholder 1"/>
          <p:cNvSpPr>
            <a:spLocks noGrp="1"/>
          </p:cNvSpPr>
          <p:nvPr>
            <p:ph type="title"/>
          </p:nvPr>
        </p:nvSpPr>
        <p:spPr>
          <a:xfrm>
            <a:off x="0" y="0"/>
            <a:ext cx="12192000" cy="6858000"/>
          </a:xfrm>
          <a:prstGeom prst="rect">
            <a:avLst/>
          </a:prstGeom>
        </p:spPr>
        <p:txBody>
          <a:bodyPr vert="horz" lIns="685800" tIns="0" rIns="685800" bIns="0" rtlCol="0" anchor="ctr" anchorCtr="0">
            <a:noAutofit/>
          </a:bodyPr>
          <a:lstStyle/>
          <a:p>
            <a:r>
              <a:rPr lang="en-US"/>
              <a:t>Closing: Solid Color</a:t>
            </a:r>
            <a:endParaRPr lang="en-US" dirty="0"/>
          </a:p>
        </p:txBody>
      </p:sp>
      <p:sp>
        <p:nvSpPr>
          <p:cNvPr id="10" name="TextBox 9"/>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lumMod val="95000"/>
                    <a:alpha val="60000"/>
                  </a:schemeClr>
                </a:solidFill>
              </a:rPr>
              <a:t>© 2022 Faegre Drinker Biddle &amp; Reath LLP. All Rights Reserved. Privileged &amp; Confidential.</a:t>
            </a:r>
          </a:p>
        </p:txBody>
      </p:sp>
    </p:spTree>
    <p:extLst>
      <p:ext uri="{BB962C8B-B14F-4D97-AF65-F5344CB8AC3E}">
        <p14:creationId xmlns:p14="http://schemas.microsoft.com/office/powerpoint/2010/main" val="708425061"/>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4038" r:id="rId10"/>
    <p:sldLayoutId id="2147484039" r:id="rId11"/>
    <p:sldLayoutId id="2147484040" r:id="rId12"/>
    <p:sldLayoutId id="2147484041" r:id="rId13"/>
    <p:sldLayoutId id="2147484042" r:id="rId14"/>
    <p:sldLayoutId id="214748404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384" rtl="0" eaLnBrk="1" latinLnBrk="0" hangingPunct="1">
        <a:lnSpc>
          <a:spcPct val="90000"/>
        </a:lnSpc>
        <a:spcBef>
          <a:spcPts val="1001"/>
        </a:spcBef>
        <a:buFont typeface="Arial" panose="020B0604020202020204" pitchFamily="34" charset="0"/>
        <a:buNone/>
        <a:defRPr sz="2800" kern="1200">
          <a:solidFill>
            <a:schemeClr val="tx1"/>
          </a:solidFill>
          <a:latin typeface="+mn-lt"/>
          <a:ea typeface="+mn-ea"/>
          <a:cs typeface="+mn-cs"/>
        </a:defRPr>
      </a:lvl1pPr>
      <a:lvl2pPr marL="457192" indent="0" algn="l" defTabSz="914384"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384" indent="0" algn="l" defTabSz="91438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576" indent="0" algn="l" defTabSz="91438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768" indent="0" algn="l" defTabSz="91438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p15:clr>
            <a:srgbClr val="F26B43"/>
          </p15:clr>
        </p15:guide>
        <p15:guide id="2" orient="horz" pos="432">
          <p15:clr>
            <a:srgbClr val="F26B43"/>
          </p15:clr>
        </p15:guide>
        <p15:guide id="3" pos="3840">
          <p15:clr>
            <a:srgbClr val="F26B43"/>
          </p15:clr>
        </p15:guide>
        <p15:guide id="4" pos="432">
          <p15:clr>
            <a:srgbClr val="F26B43"/>
          </p15:clr>
        </p15:guide>
        <p15:guide id="5" pos="7224">
          <p15:clr>
            <a:srgbClr val="F26B43"/>
          </p15:clr>
        </p15:guide>
        <p15:guide id="6" orient="horz" pos="3888">
          <p15:clr>
            <a:srgbClr val="F26B43"/>
          </p15:clr>
        </p15:guide>
        <p15:guide id="7" orient="horz" pos="2160">
          <p15:clr>
            <a:srgbClr val="F26B43"/>
          </p15:clr>
        </p15:guide>
      </p15:sldGuideLst>
    </p:ext>
  </p:extLst>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15" name="Rectangle 14"/>
          <p:cNvSpPr/>
          <p:nvPr/>
        </p:nvSpPr>
        <p:spPr>
          <a:xfrm>
            <a:off x="3049" y="0"/>
            <a:ext cx="12188952" cy="6858000"/>
          </a:xfrm>
          <a:prstGeom prst="rect">
            <a:avLst/>
          </a:prstGeom>
          <a:blipFill dpi="0" rotWithShape="1">
            <a:blip r:embed="rId1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extBox 6"/>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a:t>Closing: Photo </a:t>
            </a:r>
            <a:r>
              <a:rPr lang="en-US" dirty="0"/>
              <a:t>Background </a:t>
            </a:r>
            <a:br>
              <a:rPr lang="en-US" dirty="0"/>
            </a:br>
            <a:r>
              <a:rPr lang="en-US" dirty="0"/>
              <a:t>85% Transparency </a:t>
            </a:r>
          </a:p>
        </p:txBody>
      </p:sp>
      <p:pic>
        <p:nvPicPr>
          <p:cNvPr id="9" name="Picture 8"/>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334442539"/>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4009" r:id="rId4"/>
    <p:sldLayoutId id="2147484010" r:id="rId5"/>
    <p:sldLayoutId id="2147484011" r:id="rId6"/>
    <p:sldLayoutId id="2147484012" r:id="rId7"/>
    <p:sldLayoutId id="2147484013" r:id="rId8"/>
    <p:sldLayoutId id="214748401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431">
          <p15:clr>
            <a:srgbClr val="F26B43"/>
          </p15:clr>
        </p15:guide>
        <p15:guide id="5" pos="7249">
          <p15:clr>
            <a:srgbClr val="F26B43"/>
          </p15:clr>
        </p15:guide>
        <p15:guide id="6" orient="horz" pos="2160">
          <p15:clr>
            <a:srgbClr val="F26B43"/>
          </p15:clr>
        </p15:guide>
        <p15:guide id="7" orient="horz" pos="432">
          <p15:clr>
            <a:srgbClr val="F26B43"/>
          </p15:clr>
        </p15:guide>
        <p15:guide id="8" orient="horz" pos="3888">
          <p15:clr>
            <a:srgbClr val="F26B43"/>
          </p15:clr>
        </p15:guide>
        <p15:guide id="9" orient="horz" pos="8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noFill/>
            </a:endParaRPr>
          </a:p>
        </p:txBody>
      </p:sp>
      <p:sp>
        <p:nvSpPr>
          <p:cNvPr id="11" name="TextBox 10"/>
          <p:cNvSpPr txBox="1"/>
          <p:nvPr/>
        </p:nvSpPr>
        <p:spPr>
          <a:xfrm>
            <a:off x="1" y="6334405"/>
            <a:ext cx="12191999" cy="524435"/>
          </a:xfrm>
          <a:prstGeom prst="rect">
            <a:avLst/>
          </a:prstGeom>
          <a:noFill/>
        </p:spPr>
        <p:txBody>
          <a:bodyPr wrap="square" lIns="605118" tIns="0" rIns="0" bIns="0" rtlCol="0" anchor="ctr" anchorCtr="0">
            <a:noAutofit/>
          </a:bodyPr>
          <a:lstStyle/>
          <a:p>
            <a:pPr algn="l"/>
            <a:r>
              <a:rPr lang="en-US" sz="706" b="0" dirty="0">
                <a:solidFill>
                  <a:schemeClr val="bg2">
                    <a:alpha val="40000"/>
                  </a:schemeClr>
                </a:solidFill>
              </a:rPr>
              <a:t>© 2022 Faegre Drinker Biddle &amp; Reath LLP. </a:t>
            </a:r>
            <a:br>
              <a:rPr lang="en-US" sz="706" b="0" dirty="0">
                <a:solidFill>
                  <a:schemeClr val="bg2">
                    <a:alpha val="40000"/>
                  </a:schemeClr>
                </a:solidFill>
              </a:rPr>
            </a:br>
            <a:r>
              <a:rPr lang="en-US" sz="706" b="0" dirty="0">
                <a:solidFill>
                  <a:schemeClr val="bg2">
                    <a:alpha val="40000"/>
                  </a:schemeClr>
                </a:solidFill>
              </a:rPr>
              <a:t>All Rights Reserved. Privileged &amp; Confidential.</a:t>
            </a:r>
          </a:p>
        </p:txBody>
      </p:sp>
      <p:sp>
        <p:nvSpPr>
          <p:cNvPr id="2" name="Title Placeholder 1"/>
          <p:cNvSpPr>
            <a:spLocks noGrp="1"/>
          </p:cNvSpPr>
          <p:nvPr>
            <p:ph type="title"/>
          </p:nvPr>
        </p:nvSpPr>
        <p:spPr>
          <a:xfrm>
            <a:off x="0" y="2985384"/>
            <a:ext cx="12192000" cy="887234"/>
          </a:xfrm>
          <a:prstGeom prst="rect">
            <a:avLst/>
          </a:prstGeom>
        </p:spPr>
        <p:txBody>
          <a:bodyPr vert="horz" lIns="0" tIns="0" rIns="0" bIns="0" rtlCol="0" anchor="ctr">
            <a:spAutoFit/>
          </a:bodyPr>
          <a:lstStyle/>
          <a:p>
            <a:r>
              <a:rPr lang="en-US" dirty="0"/>
              <a:t>Covers: Photo Background </a:t>
            </a:r>
            <a:br>
              <a:rPr lang="en-US" dirty="0"/>
            </a:br>
            <a:r>
              <a:rPr lang="en-US" dirty="0"/>
              <a:t>85% Transparency </a:t>
            </a:r>
          </a:p>
        </p:txBody>
      </p:sp>
      <p:pic>
        <p:nvPicPr>
          <p:cNvPr id="9" name="Picture 8"/>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9321338" y="605118"/>
            <a:ext cx="2033821" cy="653527"/>
          </a:xfrm>
          <a:prstGeom prst="rect">
            <a:avLst/>
          </a:prstGeom>
        </p:spPr>
      </p:pic>
      <p:sp>
        <p:nvSpPr>
          <p:cNvPr id="8" name="Rectangle 7"/>
          <p:cNvSpPr>
            <a:spLocks noChangeAspect="1"/>
          </p:cNvSpPr>
          <p:nvPr/>
        </p:nvSpPr>
        <p:spPr>
          <a:xfrm>
            <a:off x="-4808" y="0"/>
            <a:ext cx="12196807" cy="6852474"/>
          </a:xfrm>
          <a:prstGeom prst="rect">
            <a:avLst/>
          </a:prstGeom>
          <a:blipFill dpi="0" rotWithShape="1">
            <a:blip r:embed="rId14">
              <a:alphaModFix amt="35000"/>
            </a:blip>
            <a:srcRect/>
            <a:stretch>
              <a:fillRect l="-18338" t="13" r="-18947" b="-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Tree>
    <p:extLst>
      <p:ext uri="{BB962C8B-B14F-4D97-AF65-F5344CB8AC3E}">
        <p14:creationId xmlns:p14="http://schemas.microsoft.com/office/powerpoint/2010/main" val="31188423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4274" r:id="rId5"/>
    <p:sldLayoutId id="2147484275" r:id="rId6"/>
    <p:sldLayoutId id="2147484276" r:id="rId7"/>
    <p:sldLayoutId id="2147484277" r:id="rId8"/>
    <p:sldLayoutId id="2147484278" r:id="rId9"/>
    <p:sldLayoutId id="214748427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tx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3" pos="431">
          <p15:clr>
            <a:srgbClr val="F26B43"/>
          </p15:clr>
        </p15:guide>
        <p15:guide id="6" orient="horz" pos="2448">
          <p15:clr>
            <a:srgbClr val="F26B43"/>
          </p15:clr>
        </p15:guide>
        <p15:guide id="7" orient="horz" pos="432">
          <p15:clr>
            <a:srgbClr val="F26B43"/>
          </p15:clr>
        </p15:guide>
        <p15:guide id="8" orient="horz" pos="4464">
          <p15:clr>
            <a:srgbClr val="F26B43"/>
          </p15:clr>
        </p15:guide>
        <p15:guide id="10" pos="3169">
          <p15:clr>
            <a:srgbClr val="F26B43"/>
          </p15:clr>
        </p15:guide>
        <p15:guide id="12" pos="5904">
          <p15:clr>
            <a:srgbClr val="F26B43"/>
          </p15:clr>
        </p15:guide>
        <p15:guide id="13" orient="horz" pos="888">
          <p15:clr>
            <a:srgbClr val="F26B43"/>
          </p15:clr>
        </p15:guide>
      </p15:sldGuideLst>
    </p:ext>
  </p:extLst>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049" y="0"/>
            <a:ext cx="12188952" cy="6858000"/>
          </a:xfrm>
          <a:prstGeom prst="rect">
            <a:avLst/>
          </a:prstGeom>
          <a:blipFill dpi="0" rotWithShape="1">
            <a:blip r:embed="rId1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p:cNvSpPr/>
          <p:nvPr/>
        </p:nvSpPr>
        <p:spPr>
          <a:xfrm>
            <a:off x="3048"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7" name="TextBox 6"/>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a:t>Closing: Photo </a:t>
            </a:r>
            <a:r>
              <a:rPr lang="en-US" dirty="0"/>
              <a:t>Background </a:t>
            </a:r>
            <a:br>
              <a:rPr lang="en-US"/>
            </a:br>
            <a:r>
              <a:rPr lang="en-US"/>
              <a:t>50% </a:t>
            </a:r>
            <a:r>
              <a:rPr lang="en-US" dirty="0"/>
              <a:t>Transparency </a:t>
            </a:r>
          </a:p>
        </p:txBody>
      </p:sp>
      <p:pic>
        <p:nvPicPr>
          <p:cNvPr id="9" name="Picture 8"/>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1081027536"/>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92" r:id="rId4"/>
    <p:sldLayoutId id="2147483993" r:id="rId5"/>
    <p:sldLayoutId id="2147484005" r:id="rId6"/>
    <p:sldLayoutId id="2147484006" r:id="rId7"/>
    <p:sldLayoutId id="2147484007" r:id="rId8"/>
    <p:sldLayoutId id="214748400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431">
          <p15:clr>
            <a:srgbClr val="F26B43"/>
          </p15:clr>
        </p15:guide>
        <p15:guide id="5" pos="7249">
          <p15:clr>
            <a:srgbClr val="F26B43"/>
          </p15:clr>
        </p15:guide>
        <p15:guide id="6" orient="horz" pos="2160">
          <p15:clr>
            <a:srgbClr val="F26B43"/>
          </p15:clr>
        </p15:guide>
        <p15:guide id="7" orient="horz" pos="432">
          <p15:clr>
            <a:srgbClr val="F26B43"/>
          </p15:clr>
        </p15:guide>
        <p15:guide id="8" orient="horz" pos="3888">
          <p15:clr>
            <a:srgbClr val="F26B43"/>
          </p15:clr>
        </p15:guide>
        <p15:guide id="9" orient="horz" pos="888">
          <p15:clr>
            <a:srgbClr val="F26B43"/>
          </p15:clr>
        </p15:guide>
      </p15:sldGuideLst>
    </p:ext>
  </p:extLst>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048"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15" name="Rectangle 14"/>
          <p:cNvSpPr/>
          <p:nvPr/>
        </p:nvSpPr>
        <p:spPr>
          <a:xfrm>
            <a:off x="3049" y="0"/>
            <a:ext cx="12188952" cy="6858000"/>
          </a:xfrm>
          <a:prstGeom prst="rect">
            <a:avLst/>
          </a:prstGeom>
          <a:blipFill dpi="0" rotWithShape="1">
            <a:blip r:embed="rId1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extBox 6"/>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a:t>Closing: Photo </a:t>
            </a:r>
            <a:r>
              <a:rPr lang="en-US" dirty="0"/>
              <a:t>Background </a:t>
            </a:r>
            <a:br>
              <a:rPr lang="en-US"/>
            </a:br>
            <a:r>
              <a:rPr lang="en-US"/>
              <a:t>25% </a:t>
            </a:r>
            <a:r>
              <a:rPr lang="en-US" dirty="0"/>
              <a:t>Transparency </a:t>
            </a:r>
          </a:p>
        </p:txBody>
      </p:sp>
      <p:pic>
        <p:nvPicPr>
          <p:cNvPr id="9" name="Picture 8"/>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019147857"/>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91" r:id="rId4"/>
    <p:sldLayoutId id="2147484000" r:id="rId5"/>
    <p:sldLayoutId id="2147484001" r:id="rId6"/>
    <p:sldLayoutId id="2147484002" r:id="rId7"/>
    <p:sldLayoutId id="2147484003" r:id="rId8"/>
    <p:sldLayoutId id="214748400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431">
          <p15:clr>
            <a:srgbClr val="F26B43"/>
          </p15:clr>
        </p15:guide>
        <p15:guide id="5" pos="7249">
          <p15:clr>
            <a:srgbClr val="F26B43"/>
          </p15:clr>
        </p15:guide>
        <p15:guide id="6" orient="horz" pos="2160">
          <p15:clr>
            <a:srgbClr val="F26B43"/>
          </p15:clr>
        </p15:guide>
        <p15:guide id="7" orient="horz" pos="432">
          <p15:clr>
            <a:srgbClr val="F26B43"/>
          </p15:clr>
        </p15:guide>
        <p15:guide id="8" orient="horz" pos="3888">
          <p15:clr>
            <a:srgbClr val="F26B43"/>
          </p15:clr>
        </p15:guide>
        <p15:guide id="9" orient="horz" pos="888">
          <p15:clr>
            <a:srgbClr val="F26B43"/>
          </p15:clr>
        </p15:guide>
      </p15:sldGuideLst>
    </p:ext>
  </p:extLst>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 name="Title Placeholder 1"/>
          <p:cNvSpPr>
            <a:spLocks noGrp="1"/>
          </p:cNvSpPr>
          <p:nvPr>
            <p:ph type="title"/>
          </p:nvPr>
        </p:nvSpPr>
        <p:spPr>
          <a:xfrm>
            <a:off x="0" y="0"/>
            <a:ext cx="12192000" cy="6252210"/>
          </a:xfrm>
          <a:prstGeom prst="rect">
            <a:avLst/>
          </a:prstGeom>
        </p:spPr>
        <p:txBody>
          <a:bodyPr vert="horz" lIns="685800" tIns="685800" rIns="685800" bIns="685800" rtlCol="0" anchor="ctr" anchorCtr="0">
            <a:noAutofit/>
          </a:bodyPr>
          <a:lstStyle/>
          <a:p>
            <a:r>
              <a:rPr lang="en-US" dirty="0"/>
              <a:t>Reference</a:t>
            </a:r>
          </a:p>
        </p:txBody>
      </p:sp>
      <p:sp>
        <p:nvSpPr>
          <p:cNvPr id="9" name="TextBox 8"/>
          <p:cNvSpPr txBox="1"/>
          <p:nvPr/>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pic>
        <p:nvPicPr>
          <p:cNvPr id="15" name="Picture 14"/>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
        <p:nvSpPr>
          <p:cNvPr id="3" name="Rectangle 2"/>
          <p:cNvSpPr/>
          <p:nvPr/>
        </p:nvSpPr>
        <p:spPr>
          <a:xfrm>
            <a:off x="0" y="3332824"/>
            <a:ext cx="12192000" cy="276999"/>
          </a:xfrm>
          <a:prstGeom prst="rect">
            <a:avLst/>
          </a:prstGeom>
        </p:spPr>
        <p:txBody>
          <a:bodyPr wrap="square">
            <a:spAutoFit/>
          </a:bodyPr>
          <a:lstStyle/>
          <a:p>
            <a:pPr algn="ctr"/>
            <a:r>
              <a:rPr lang="en-US" sz="1200" dirty="0">
                <a:solidFill>
                  <a:schemeClr val="tx2"/>
                </a:solidFill>
              </a:rPr>
              <a:t>v1.1 10/2021</a:t>
            </a:r>
          </a:p>
        </p:txBody>
      </p:sp>
    </p:spTree>
    <p:extLst>
      <p:ext uri="{BB962C8B-B14F-4D97-AF65-F5344CB8AC3E}">
        <p14:creationId xmlns:p14="http://schemas.microsoft.com/office/powerpoint/2010/main" val="27575879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4015" r:id="rId3"/>
    <p:sldLayoutId id="2147484016" r:id="rId4"/>
    <p:sldLayoutId id="2147484017" r:id="rId5"/>
    <p:sldLayoutId id="2147484018" r:id="rId6"/>
    <p:sldLayoutId id="2147484019" r:id="rId7"/>
    <p:sldLayoutId id="214748402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47657" indent="-347657" algn="l" defTabSz="914384" rtl="0" eaLnBrk="1" latinLnBrk="0" hangingPunct="1">
        <a:lnSpc>
          <a:spcPct val="90000"/>
        </a:lnSpc>
        <a:spcBef>
          <a:spcPts val="1001"/>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347657" indent="-347657" algn="l" defTabSz="914384" rtl="0" eaLnBrk="1" latinLnBrk="0" hangingPunct="1">
        <a:lnSpc>
          <a:spcPct val="90000"/>
        </a:lnSpc>
        <a:spcBef>
          <a:spcPts val="500"/>
        </a:spcBef>
        <a:buClr>
          <a:schemeClr val="accent1"/>
        </a:buClr>
        <a:buFont typeface="Wingdings" panose="05000000000000000000" pitchFamily="2" charset="2"/>
        <a:buChar char="§"/>
        <a:defRPr sz="28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68">
          <p15:clr>
            <a:srgbClr val="F26B43"/>
          </p15:clr>
        </p15:guide>
        <p15:guide id="2" pos="3840">
          <p15:clr>
            <a:srgbClr val="F26B43"/>
          </p15:clr>
        </p15:guide>
        <p15:guide id="3" pos="7249">
          <p15:clr>
            <a:srgbClr val="F26B43"/>
          </p15:clr>
        </p15:guide>
        <p15:guide id="4" orient="horz" pos="432">
          <p15:clr>
            <a:srgbClr val="F26B43"/>
          </p15:clr>
        </p15:guide>
        <p15:guide id="5" pos="431">
          <p15:clr>
            <a:srgbClr val="F26B43"/>
          </p15:clr>
        </p15:guide>
        <p15:guide id="6" orient="horz" pos="3720">
          <p15:clr>
            <a:srgbClr val="F26B43"/>
          </p15:clr>
        </p15:guide>
      </p15:sldGuideLst>
    </p:ext>
  </p:extLst>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gradFill>
          <a:gsLst>
            <a:gs pos="15000">
              <a:schemeClr val="accent1"/>
            </a:gs>
            <a:gs pos="85000">
              <a:schemeClr val="tx1"/>
            </a:gs>
          </a:gsLst>
          <a:lin ang="2160000" scaled="0"/>
        </a:gradFill>
        <a:effectLst/>
      </p:bgPr>
    </p:bg>
    <p:spTree>
      <p:nvGrpSpPr>
        <p:cNvPr id="1" name=""/>
        <p:cNvGrpSpPr/>
        <p:nvPr/>
      </p:nvGrpSpPr>
      <p:grpSpPr>
        <a:xfrm>
          <a:off x="0" y="0"/>
          <a:ext cx="0" cy="0"/>
          <a:chOff x="0" y="0"/>
          <a:chExt cx="0" cy="0"/>
        </a:xfrm>
      </p:grpSpPr>
      <p:sp>
        <p:nvSpPr>
          <p:cNvPr id="11" name="Rectangle 10"/>
          <p:cNvSpPr/>
          <p:nvPr/>
        </p:nvSpPr>
        <p:spPr>
          <a:xfrm>
            <a:off x="1" y="0"/>
            <a:ext cx="12188952" cy="6858000"/>
          </a:xfrm>
          <a:prstGeom prst="rect">
            <a:avLst/>
          </a:prstGeom>
          <a:blipFill dpi="0" rotWithShape="1">
            <a:blip r:embed="rId12">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 name="TextBox 8"/>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8" name="Title Placeholder 11"/>
          <p:cNvSpPr>
            <a:spLocks noGrp="1"/>
          </p:cNvSpPr>
          <p:nvPr>
            <p:ph type="title"/>
          </p:nvPr>
        </p:nvSpPr>
        <p:spPr>
          <a:xfrm>
            <a:off x="-1" y="3124301"/>
            <a:ext cx="12192002" cy="609398"/>
          </a:xfrm>
          <a:prstGeom prst="rect">
            <a:avLst/>
          </a:prstGeom>
        </p:spPr>
        <p:txBody>
          <a:bodyPr vert="horz" wrap="square" lIns="0" tIns="0" rIns="0" bIns="0" rtlCol="0" anchor="ctr">
            <a:spAutoFit/>
          </a:bodyPr>
          <a:lstStyle/>
          <a:p>
            <a:r>
              <a:rPr lang="en-US" dirty="0"/>
              <a:t>Covers: Faegre Drinker Green</a:t>
            </a:r>
          </a:p>
        </p:txBody>
      </p:sp>
      <p:pic>
        <p:nvPicPr>
          <p:cNvPr id="2" name="Picture 1"/>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3695902734"/>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49">
          <p15:clr>
            <a:srgbClr val="F26B43"/>
          </p15:clr>
        </p15:guide>
        <p15:guide id="4" orient="horz" pos="432">
          <p15:clr>
            <a:srgbClr val="F26B43"/>
          </p15:clr>
        </p15:guide>
        <p15:guide id="5" pos="431">
          <p15:clr>
            <a:srgbClr val="F26B43"/>
          </p15:clr>
        </p15:guide>
        <p15:guide id="6" orient="horz" pos="3888">
          <p15:clr>
            <a:srgbClr val="F26B43"/>
          </p15:clr>
        </p15:guide>
        <p15:guide id="7" orient="horz" pos="888">
          <p15:clr>
            <a:srgbClr val="F26B43"/>
          </p15:clr>
        </p15:guide>
      </p15:sldGuideLst>
    </p:ext>
  </p:extLst>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gradFill>
          <a:gsLst>
            <a:gs pos="60000">
              <a:schemeClr val="bg1"/>
            </a:gs>
            <a:gs pos="100000">
              <a:srgbClr val="B7C7D0"/>
            </a:gs>
          </a:gsLst>
          <a:lin ang="2160000" scaled="0"/>
        </a:gradFill>
        <a:effectLst/>
      </p:bgPr>
    </p:bg>
    <p:spTree>
      <p:nvGrpSpPr>
        <p:cNvPr id="1" name=""/>
        <p:cNvGrpSpPr/>
        <p:nvPr/>
      </p:nvGrpSpPr>
      <p:grpSpPr>
        <a:xfrm>
          <a:off x="0" y="0"/>
          <a:ext cx="0" cy="0"/>
          <a:chOff x="0" y="0"/>
          <a:chExt cx="0" cy="0"/>
        </a:xfrm>
      </p:grpSpPr>
      <p:sp>
        <p:nvSpPr>
          <p:cNvPr id="6" name="Rectangle 5"/>
          <p:cNvSpPr/>
          <p:nvPr/>
        </p:nvSpPr>
        <p:spPr>
          <a:xfrm>
            <a:off x="3048" y="0"/>
            <a:ext cx="12188952" cy="6858000"/>
          </a:xfrm>
          <a:prstGeom prst="rect">
            <a:avLst/>
          </a:prstGeom>
          <a:blipFill dpi="0" rotWithShape="1">
            <a:blip r:embed="rId6">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tx2">
                    <a:alpha val="40000"/>
                  </a:schemeClr>
                </a:solidFill>
              </a:rPr>
              <a:t>© 2022 Faegre Drinker Biddle &amp; Reath LLP. All Rights Reserved. Privileged &amp; Confidential.</a:t>
            </a:r>
          </a:p>
        </p:txBody>
      </p:sp>
      <p:sp>
        <p:nvSpPr>
          <p:cNvPr id="8" name="Title Placeholder 11"/>
          <p:cNvSpPr>
            <a:spLocks noGrp="1"/>
          </p:cNvSpPr>
          <p:nvPr>
            <p:ph type="title"/>
          </p:nvPr>
        </p:nvSpPr>
        <p:spPr>
          <a:xfrm>
            <a:off x="-1" y="3124301"/>
            <a:ext cx="12192002" cy="609398"/>
          </a:xfrm>
          <a:prstGeom prst="rect">
            <a:avLst/>
          </a:prstGeom>
        </p:spPr>
        <p:txBody>
          <a:bodyPr vert="horz" wrap="square" lIns="0" tIns="0" rIns="0" bIns="0" rtlCol="0" anchor="ctr">
            <a:spAutoFit/>
          </a:bodyPr>
          <a:lstStyle/>
          <a:p>
            <a:r>
              <a:rPr lang="en-US" dirty="0"/>
              <a:t>Covers: White/Gray</a:t>
            </a:r>
          </a:p>
        </p:txBody>
      </p:sp>
      <p:pic>
        <p:nvPicPr>
          <p:cNvPr id="10" name="Picture 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838944" y="685800"/>
            <a:ext cx="1677902" cy="740664"/>
          </a:xfrm>
          <a:prstGeom prst="rect">
            <a:avLst/>
          </a:prstGeom>
        </p:spPr>
      </p:pic>
    </p:spTree>
    <p:extLst>
      <p:ext uri="{BB962C8B-B14F-4D97-AF65-F5344CB8AC3E}">
        <p14:creationId xmlns:p14="http://schemas.microsoft.com/office/powerpoint/2010/main" val="147924383"/>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49">
          <p15:clr>
            <a:srgbClr val="F26B43"/>
          </p15:clr>
        </p15:guide>
        <p15:guide id="4" orient="horz" pos="432">
          <p15:clr>
            <a:srgbClr val="F26B43"/>
          </p15:clr>
        </p15:guide>
        <p15:guide id="5" pos="431">
          <p15:clr>
            <a:srgbClr val="F26B43"/>
          </p15:clr>
        </p15:guide>
        <p15:guide id="6" orient="horz" pos="3888">
          <p15:clr>
            <a:srgbClr val="F26B43"/>
          </p15:clr>
        </p15:guide>
        <p15:guide id="7" orient="horz" pos="888">
          <p15:clr>
            <a:srgbClr val="F26B43"/>
          </p15:clr>
        </p15:guide>
      </p15:sldGuideLst>
    </p:ext>
  </p:extLst>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15" name="Rectangle 14"/>
          <p:cNvSpPr/>
          <p:nvPr/>
        </p:nvSpPr>
        <p:spPr>
          <a:xfrm>
            <a:off x="3049" y="0"/>
            <a:ext cx="12188952" cy="6858000"/>
          </a:xfrm>
          <a:prstGeom prst="rect">
            <a:avLst/>
          </a:prstGeom>
          <a:blipFill dpi="0" rotWithShape="1">
            <a:blip r:embed="rId1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extBox 6"/>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dirty="0"/>
              <a:t>Covers: Photo Background </a:t>
            </a:r>
            <a:br>
              <a:rPr lang="en-US" dirty="0"/>
            </a:br>
            <a:r>
              <a:rPr lang="en-US" dirty="0"/>
              <a:t>85% Transparency </a:t>
            </a:r>
          </a:p>
        </p:txBody>
      </p:sp>
      <p:pic>
        <p:nvPicPr>
          <p:cNvPr id="9" name="Picture 8"/>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1842999097"/>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217" r:id="rId5"/>
    <p:sldLayoutId id="2147484218" r:id="rId6"/>
    <p:sldLayoutId id="2147484219" r:id="rId7"/>
    <p:sldLayoutId id="2147484220" r:id="rId8"/>
    <p:sldLayoutId id="2147484221" r:id="rId9"/>
    <p:sldLayoutId id="214748422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431">
          <p15:clr>
            <a:srgbClr val="F26B43"/>
          </p15:clr>
        </p15:guide>
        <p15:guide id="5" pos="7249">
          <p15:clr>
            <a:srgbClr val="F26B43"/>
          </p15:clr>
        </p15:guide>
        <p15:guide id="6" orient="horz" pos="2160">
          <p15:clr>
            <a:srgbClr val="F26B43"/>
          </p15:clr>
        </p15:guide>
        <p15:guide id="7" orient="horz" pos="432">
          <p15:clr>
            <a:srgbClr val="F26B43"/>
          </p15:clr>
        </p15:guide>
        <p15:guide id="8" orient="horz" pos="3888">
          <p15:clr>
            <a:srgbClr val="F26B43"/>
          </p15:clr>
        </p15:guide>
        <p15:guide id="9" orient="horz" pos="888">
          <p15:clr>
            <a:srgbClr val="F26B43"/>
          </p15:clr>
        </p15:guide>
      </p15:sldGuideLst>
    </p:ext>
  </p:extLst>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 y="0"/>
            <a:ext cx="12188952" cy="6858000"/>
          </a:xfrm>
          <a:prstGeom prst="rect">
            <a:avLst/>
          </a:prstGeom>
          <a:blipFill dpi="0" rotWithShape="1">
            <a:blip r:embed="rId1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7" name="TextBox 6"/>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dirty="0"/>
              <a:t>Covers: Photo Background </a:t>
            </a:r>
            <a:br>
              <a:rPr lang="en-US" dirty="0"/>
            </a:br>
            <a:r>
              <a:rPr lang="en-US" dirty="0"/>
              <a:t>50% Transparency </a:t>
            </a:r>
          </a:p>
        </p:txBody>
      </p:sp>
      <p:pic>
        <p:nvPicPr>
          <p:cNvPr id="10" name="Picture 9"/>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508662014"/>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212" r:id="rId5"/>
    <p:sldLayoutId id="2147484213" r:id="rId6"/>
    <p:sldLayoutId id="2147484214" r:id="rId7"/>
    <p:sldLayoutId id="2147484215" r:id="rId8"/>
    <p:sldLayoutId id="2147484216"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431">
          <p15:clr>
            <a:srgbClr val="F26B43"/>
          </p15:clr>
        </p15:guide>
        <p15:guide id="5" pos="7249">
          <p15:clr>
            <a:srgbClr val="F26B43"/>
          </p15:clr>
        </p15:guide>
        <p15:guide id="6" orient="horz" pos="2160">
          <p15:clr>
            <a:srgbClr val="F26B43"/>
          </p15:clr>
        </p15:guide>
        <p15:guide id="7" orient="horz" pos="432">
          <p15:clr>
            <a:srgbClr val="F26B43"/>
          </p15:clr>
        </p15:guide>
        <p15:guide id="8" orient="horz" pos="3888">
          <p15:clr>
            <a:srgbClr val="F26B43"/>
          </p15:clr>
        </p15:guide>
        <p15:guide id="9" orient="horz" pos="888">
          <p15:clr>
            <a:srgbClr val="F26B43"/>
          </p15:clr>
        </p15:guide>
      </p15:sldGuideLst>
    </p:ext>
  </p:extLst>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 y="0"/>
            <a:ext cx="12188952" cy="6858000"/>
          </a:xfrm>
          <a:prstGeom prst="rect">
            <a:avLst/>
          </a:prstGeom>
          <a:blipFill dpi="0" rotWithShape="1">
            <a:blip r:embed="rId1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p:cNvSpPr/>
          <p:nvPr/>
        </p:nvSpPr>
        <p:spPr>
          <a:xfrm>
            <a:off x="0"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7" name="TextBox 6"/>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dirty="0"/>
              <a:t>Covers: Photo Background </a:t>
            </a:r>
            <a:br>
              <a:rPr lang="en-US" dirty="0"/>
            </a:br>
            <a:r>
              <a:rPr lang="en-US" dirty="0"/>
              <a:t>25% Transparency </a:t>
            </a:r>
          </a:p>
        </p:txBody>
      </p:sp>
      <p:pic>
        <p:nvPicPr>
          <p:cNvPr id="11" name="Picture 10"/>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754896620"/>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206" r:id="rId5"/>
    <p:sldLayoutId id="2147484207" r:id="rId6"/>
    <p:sldLayoutId id="2147484208" r:id="rId7"/>
    <p:sldLayoutId id="2147484209" r:id="rId8"/>
    <p:sldLayoutId id="2147484210" r:id="rId9"/>
    <p:sldLayoutId id="214748421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431">
          <p15:clr>
            <a:srgbClr val="F26B43"/>
          </p15:clr>
        </p15:guide>
        <p15:guide id="5" pos="7249">
          <p15:clr>
            <a:srgbClr val="F26B43"/>
          </p15:clr>
        </p15:guide>
        <p15:guide id="6" orient="horz" pos="2160">
          <p15:clr>
            <a:srgbClr val="F26B43"/>
          </p15:clr>
        </p15:guide>
        <p15:guide id="7" orient="horz" pos="432">
          <p15:clr>
            <a:srgbClr val="F26B43"/>
          </p15:clr>
        </p15:guide>
        <p15:guide id="8" orient="horz" pos="3888">
          <p15:clr>
            <a:srgbClr val="F26B43"/>
          </p15:clr>
        </p15:guide>
        <p15:guide id="13" orient="horz" pos="888">
          <p15:clr>
            <a:srgbClr val="F26B43"/>
          </p15:clr>
        </p15:guide>
      </p15:sldGuideLst>
    </p:ext>
  </p:extLst>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3049" y="0"/>
            <a:ext cx="12188952" cy="6858000"/>
          </a:xfrm>
          <a:prstGeom prst="rect">
            <a:avLst/>
          </a:prstGeom>
          <a:blipFill dpi="0" rotWithShape="1">
            <a:blip r:embed="rId4">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8" name="Title Placeholder 11"/>
          <p:cNvSpPr>
            <a:spLocks noGrp="1"/>
          </p:cNvSpPr>
          <p:nvPr>
            <p:ph type="title"/>
          </p:nvPr>
        </p:nvSpPr>
        <p:spPr>
          <a:xfrm>
            <a:off x="-1" y="3124301"/>
            <a:ext cx="12192002" cy="609398"/>
          </a:xfrm>
          <a:prstGeom prst="rect">
            <a:avLst/>
          </a:prstGeom>
        </p:spPr>
        <p:txBody>
          <a:bodyPr vert="horz" wrap="square" lIns="0" tIns="0" rIns="0" bIns="0" rtlCol="0" anchor="ctr">
            <a:spAutoFit/>
          </a:bodyPr>
          <a:lstStyle/>
          <a:p>
            <a:r>
              <a:rPr lang="en-US" dirty="0"/>
              <a:t>Section Dividers: Solid</a:t>
            </a:r>
          </a:p>
        </p:txBody>
      </p:sp>
      <p:sp>
        <p:nvSpPr>
          <p:cNvPr id="39" name="Rectangle 38"/>
          <p:cNvSpPr/>
          <p:nvPr/>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1" name="TextBox 30"/>
          <p:cNvSpPr txBox="1"/>
          <p:nvPr/>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sp>
        <p:nvSpPr>
          <p:cNvPr id="32" name="TextBox 31"/>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rgbClr val="5B7F95">
                    <a:alpha val="60000"/>
                  </a:srgbClr>
                </a:solidFill>
              </a:rPr>
              <a:t>© 2022 Faegre Drinker Biddle &amp; Reath LLP. All Rights Reserved. Privileged &amp; Confidential.</a:t>
            </a:r>
          </a:p>
        </p:txBody>
      </p:sp>
      <p:pic>
        <p:nvPicPr>
          <p:cNvPr id="14" name="Picture 1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Tree>
    <p:extLst>
      <p:ext uri="{BB962C8B-B14F-4D97-AF65-F5344CB8AC3E}">
        <p14:creationId xmlns:p14="http://schemas.microsoft.com/office/powerpoint/2010/main" val="3949836094"/>
      </p:ext>
    </p:extLst>
  </p:cSld>
  <p:clrMap bg1="lt1" tx1="dk1" bg2="lt2" tx2="dk2" accent1="accent1" accent2="accent2" accent3="accent3" accent4="accent4" accent5="accent5" accent6="accent6" hlink="hlink" folHlink="folHlink"/>
  <p:sldLayoutIdLst>
    <p:sldLayoutId id="2147484122" r:id="rId1"/>
    <p:sldLayoutId id="214748412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baseline="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1" name="TextBox 30"/>
          <p:cNvSpPr txBox="1"/>
          <p:nvPr/>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sp>
        <p:nvSpPr>
          <p:cNvPr id="32" name="TextBox 31"/>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rgbClr val="5B7F95">
                    <a:alpha val="60000"/>
                  </a:srgbClr>
                </a:solidFill>
              </a:rPr>
              <a:t>© 2022 Faegre Drinker Biddle &amp; Reath LLP. All Rights Reserved. Privileged &amp; Confidential.</a:t>
            </a:r>
          </a:p>
        </p:txBody>
      </p:sp>
      <p:sp>
        <p:nvSpPr>
          <p:cNvPr id="10" name="Title Placeholder 1"/>
          <p:cNvSpPr>
            <a:spLocks noGrp="1"/>
          </p:cNvSpPr>
          <p:nvPr>
            <p:ph type="title"/>
          </p:nvPr>
        </p:nvSpPr>
        <p:spPr>
          <a:xfrm>
            <a:off x="0" y="0"/>
            <a:ext cx="12192000" cy="6240780"/>
          </a:xfrm>
          <a:prstGeom prst="rect">
            <a:avLst/>
          </a:prstGeom>
        </p:spPr>
        <p:txBody>
          <a:bodyPr vert="horz" wrap="square" lIns="685800" tIns="685800" rIns="685800" bIns="685800" rtlCol="0" anchor="ctr" anchorCtr="0">
            <a:noAutofit/>
          </a:bodyPr>
          <a:lstStyle/>
          <a:p>
            <a:r>
              <a:rPr lang="en-US" dirty="0"/>
              <a:t>Section Dividers: Photo Background</a:t>
            </a:r>
          </a:p>
        </p:txBody>
      </p:sp>
      <p:pic>
        <p:nvPicPr>
          <p:cNvPr id="13" name="Picture 12"/>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Tree>
    <p:extLst>
      <p:ext uri="{BB962C8B-B14F-4D97-AF65-F5344CB8AC3E}">
        <p14:creationId xmlns:p14="http://schemas.microsoft.com/office/powerpoint/2010/main" val="1384444568"/>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1968">
          <p15:clr>
            <a:srgbClr val="F26B43"/>
          </p15:clr>
        </p15:guide>
        <p15:guide id="3" pos="7249">
          <p15:clr>
            <a:srgbClr val="F26B43"/>
          </p15:clr>
        </p15:guide>
        <p15:guide id="4" orient="horz" pos="432">
          <p15:clr>
            <a:srgbClr val="F26B43"/>
          </p15:clr>
        </p15:guide>
        <p15:guide id="5" pos="431">
          <p15:clr>
            <a:srgbClr val="F26B43"/>
          </p15:clr>
        </p15:guide>
        <p15:guide id="6" orient="horz" pos="3720">
          <p15:clr>
            <a:srgbClr val="F26B43"/>
          </p15:clr>
        </p15:guide>
        <p15:guide id="7" pos="2568">
          <p15:clr>
            <a:srgbClr val="C35EA4"/>
          </p15:clr>
        </p15:guide>
        <p15:guide id="8" pos="5112">
          <p15:clr>
            <a:srgbClr val="C35EA4"/>
          </p15:clr>
        </p15:guide>
        <p15:guide id="9" pos="5760">
          <p15:clr>
            <a:srgbClr val="FBAE40"/>
          </p15:clr>
        </p15:guide>
        <p15:guide id="10" pos="1920">
          <p15:clr>
            <a:srgbClr val="FBAE4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noFill/>
            </a:endParaRPr>
          </a:p>
        </p:txBody>
      </p:sp>
      <p:sp>
        <p:nvSpPr>
          <p:cNvPr id="11" name="TextBox 10"/>
          <p:cNvSpPr txBox="1"/>
          <p:nvPr/>
        </p:nvSpPr>
        <p:spPr>
          <a:xfrm>
            <a:off x="1" y="6334405"/>
            <a:ext cx="12191999" cy="524435"/>
          </a:xfrm>
          <a:prstGeom prst="rect">
            <a:avLst/>
          </a:prstGeom>
          <a:noFill/>
        </p:spPr>
        <p:txBody>
          <a:bodyPr wrap="square" lIns="605118" tIns="0" rIns="0" bIns="0" rtlCol="0" anchor="ctr" anchorCtr="0">
            <a:noAutofit/>
          </a:bodyPr>
          <a:lstStyle/>
          <a:p>
            <a:pPr algn="l"/>
            <a:r>
              <a:rPr lang="en-US" sz="706" b="0" dirty="0">
                <a:solidFill>
                  <a:schemeClr val="bg2">
                    <a:alpha val="40000"/>
                  </a:schemeClr>
                </a:solidFill>
              </a:rPr>
              <a:t>© 2022 Faegre Drinker Biddle &amp; Reath LLP. </a:t>
            </a:r>
            <a:br>
              <a:rPr lang="en-US" sz="706" b="0" dirty="0">
                <a:solidFill>
                  <a:schemeClr val="bg2">
                    <a:alpha val="40000"/>
                  </a:schemeClr>
                </a:solidFill>
              </a:rPr>
            </a:br>
            <a:r>
              <a:rPr lang="en-US" sz="706" b="0" dirty="0">
                <a:solidFill>
                  <a:schemeClr val="bg2">
                    <a:alpha val="40000"/>
                  </a:schemeClr>
                </a:solidFill>
              </a:rPr>
              <a:t>All Rights Reserved. Privileged &amp; Confidential.</a:t>
            </a:r>
          </a:p>
        </p:txBody>
      </p:sp>
      <p:pic>
        <p:nvPicPr>
          <p:cNvPr id="9" name="Picture 8"/>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9321338" y="605118"/>
            <a:ext cx="2033821" cy="653527"/>
          </a:xfrm>
          <a:prstGeom prst="rect">
            <a:avLst/>
          </a:prstGeom>
        </p:spPr>
      </p:pic>
      <p:sp>
        <p:nvSpPr>
          <p:cNvPr id="8" name="Rectangle 7"/>
          <p:cNvSpPr>
            <a:spLocks noChangeAspect="1"/>
          </p:cNvSpPr>
          <p:nvPr/>
        </p:nvSpPr>
        <p:spPr>
          <a:xfrm>
            <a:off x="-2405" y="-1"/>
            <a:ext cx="12196807" cy="6852474"/>
          </a:xfrm>
          <a:prstGeom prst="rect">
            <a:avLst/>
          </a:prstGeom>
          <a:blipFill dpi="0" rotWithShape="1">
            <a:blip r:embed="rId14">
              <a:alphaModFix amt="35000"/>
            </a:blip>
            <a:srcRect/>
            <a:stretch>
              <a:fillRect l="-18338" t="13" r="-18947" b="-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2" name="Title Placeholder 1"/>
          <p:cNvSpPr>
            <a:spLocks noGrp="1"/>
          </p:cNvSpPr>
          <p:nvPr>
            <p:ph type="title"/>
          </p:nvPr>
        </p:nvSpPr>
        <p:spPr>
          <a:xfrm>
            <a:off x="0" y="2985384"/>
            <a:ext cx="12192000" cy="887234"/>
          </a:xfrm>
          <a:prstGeom prst="rect">
            <a:avLst/>
          </a:prstGeom>
        </p:spPr>
        <p:txBody>
          <a:bodyPr vert="horz" lIns="0" tIns="0" rIns="0" bIns="0" rtlCol="0" anchor="ctr">
            <a:spAutoFit/>
          </a:bodyPr>
          <a:lstStyle/>
          <a:p>
            <a:r>
              <a:rPr lang="en-US" dirty="0"/>
              <a:t>Covers: Photo Background </a:t>
            </a:r>
            <a:br>
              <a:rPr lang="en-US" dirty="0"/>
            </a:br>
            <a:r>
              <a:rPr lang="en-US" dirty="0"/>
              <a:t>80% Transparency </a:t>
            </a:r>
          </a:p>
        </p:txBody>
      </p:sp>
    </p:spTree>
    <p:extLst>
      <p:ext uri="{BB962C8B-B14F-4D97-AF65-F5344CB8AC3E}">
        <p14:creationId xmlns:p14="http://schemas.microsoft.com/office/powerpoint/2010/main" val="88631748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4280" r:id="rId5"/>
    <p:sldLayoutId id="2147484281" r:id="rId6"/>
    <p:sldLayoutId id="2147484282" r:id="rId7"/>
    <p:sldLayoutId id="2147484283" r:id="rId8"/>
    <p:sldLayoutId id="2147484284" r:id="rId9"/>
    <p:sldLayoutId id="214748428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tx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3" pos="431">
          <p15:clr>
            <a:srgbClr val="F26B43"/>
          </p15:clr>
        </p15:guide>
        <p15:guide id="6" orient="horz" pos="2448">
          <p15:clr>
            <a:srgbClr val="F26B43"/>
          </p15:clr>
        </p15:guide>
        <p15:guide id="7" orient="horz" pos="432">
          <p15:clr>
            <a:srgbClr val="F26B43"/>
          </p15:clr>
        </p15:guide>
        <p15:guide id="8" orient="horz" pos="4464">
          <p15:clr>
            <a:srgbClr val="F26B43"/>
          </p15:clr>
        </p15:guide>
        <p15:guide id="10" pos="3169">
          <p15:clr>
            <a:srgbClr val="F26B43"/>
          </p15:clr>
        </p15:guide>
        <p15:guide id="12" pos="5904">
          <p15:clr>
            <a:srgbClr val="F26B43"/>
          </p15:clr>
        </p15:guide>
        <p15:guide id="13" orient="horz" pos="888">
          <p15:clr>
            <a:srgbClr val="F26B43"/>
          </p15:clr>
        </p15:guide>
      </p15:sldGuideLst>
    </p:ext>
  </p:extLst>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7" name="TextBox 16"/>
          <p:cNvSpPr txBox="1"/>
          <p:nvPr/>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sp>
        <p:nvSpPr>
          <p:cNvPr id="19" name="TextBox 18"/>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rgbClr val="5B7F95">
                    <a:alpha val="60000"/>
                  </a:srgbClr>
                </a:solidFill>
              </a:rPr>
              <a:t>© 2022 Faegre Drinker Biddle &amp; Reath LLP. All Rights Reserved. Privileged &amp; Confidential.</a:t>
            </a:r>
          </a:p>
        </p:txBody>
      </p:sp>
      <p:sp>
        <p:nvSpPr>
          <p:cNvPr id="11" name="Title Placeholder 1"/>
          <p:cNvSpPr>
            <a:spLocks noGrp="1"/>
          </p:cNvSpPr>
          <p:nvPr>
            <p:ph type="title"/>
          </p:nvPr>
        </p:nvSpPr>
        <p:spPr>
          <a:xfrm>
            <a:off x="0" y="1"/>
            <a:ext cx="12192000" cy="6263638"/>
          </a:xfrm>
          <a:prstGeom prst="rect">
            <a:avLst/>
          </a:prstGeom>
        </p:spPr>
        <p:txBody>
          <a:bodyPr vert="horz" wrap="square" lIns="685800" tIns="685800" rIns="685800" bIns="685800" rtlCol="0" anchor="ctr" anchorCtr="0">
            <a:noAutofit/>
          </a:bodyPr>
          <a:lstStyle/>
          <a:p>
            <a:r>
              <a:rPr lang="en-US" dirty="0"/>
              <a:t>Content</a:t>
            </a:r>
          </a:p>
        </p:txBody>
      </p:sp>
      <p:pic>
        <p:nvPicPr>
          <p:cNvPr id="10" name="Picture 9"/>
          <p:cNvPicPr>
            <a:picLocks noChangeAspect="1"/>
          </p:cNvPicPr>
          <p:nvPr/>
        </p:nvPicPr>
        <p:blipFill>
          <a:blip r:embed="rId37"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Tree>
    <p:extLst>
      <p:ext uri="{BB962C8B-B14F-4D97-AF65-F5344CB8AC3E}">
        <p14:creationId xmlns:p14="http://schemas.microsoft.com/office/powerpoint/2010/main" val="1993245718"/>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 id="2147484146" r:id="rId15"/>
    <p:sldLayoutId id="2147484147" r:id="rId16"/>
    <p:sldLayoutId id="2147484148" r:id="rId17"/>
    <p:sldLayoutId id="2147484149" r:id="rId18"/>
    <p:sldLayoutId id="2147484150" r:id="rId19"/>
    <p:sldLayoutId id="2147484151" r:id="rId20"/>
    <p:sldLayoutId id="2147484152" r:id="rId21"/>
    <p:sldLayoutId id="2147484153" r:id="rId22"/>
    <p:sldLayoutId id="2147484154" r:id="rId23"/>
    <p:sldLayoutId id="2147484155" r:id="rId24"/>
    <p:sldLayoutId id="2147484156" r:id="rId25"/>
    <p:sldLayoutId id="2147484157" r:id="rId26"/>
    <p:sldLayoutId id="2147484158" r:id="rId27"/>
    <p:sldLayoutId id="2147484159" r:id="rId28"/>
    <p:sldLayoutId id="2147484160" r:id="rId29"/>
    <p:sldLayoutId id="2147484161" r:id="rId30"/>
    <p:sldLayoutId id="2147484162" r:id="rId31"/>
    <p:sldLayoutId id="2147484163" r:id="rId32"/>
    <p:sldLayoutId id="2147484164" r:id="rId33"/>
    <p:sldLayoutId id="2147484165" r:id="rId34"/>
    <p:sldLayoutId id="214748416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baseline="0">
          <a:solidFill>
            <a:schemeClr val="tx1"/>
          </a:solidFill>
          <a:latin typeface="+mj-lt"/>
          <a:ea typeface="+mj-ea"/>
          <a:cs typeface="+mj-cs"/>
        </a:defRPr>
      </a:lvl1pPr>
    </p:titleStyle>
    <p:bodyStyle>
      <a:lvl1pPr marL="230184" indent="-230184" algn="l" defTabSz="228597" rtl="0" eaLnBrk="1" latinLnBrk="0" hangingPunct="1">
        <a:lnSpc>
          <a:spcPct val="90000"/>
        </a:lnSpc>
        <a:spcBef>
          <a:spcPts val="1001"/>
        </a:spcBef>
        <a:buSzPct val="85000"/>
        <a:buFont typeface="Wingdings" panose="05000000000000000000" pitchFamily="2" charset="2"/>
        <a:buNone/>
        <a:tabLst>
          <a:tab pos="230184" algn="l"/>
        </a:tabLst>
        <a:defRPr lang="en-US" sz="2800" kern="1200" baseline="0" dirty="0" smtClean="0">
          <a:solidFill>
            <a:schemeClr val="tx1"/>
          </a:solidFill>
          <a:latin typeface="+mn-lt"/>
          <a:ea typeface="+mn-ea"/>
          <a:cs typeface="+mn-cs"/>
        </a:defRPr>
      </a:lvl1pPr>
      <a:lvl2pPr marL="2301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400" kern="1200" baseline="0" dirty="0" smtClean="0">
          <a:solidFill>
            <a:schemeClr val="tx1"/>
          </a:solidFill>
          <a:latin typeface="+mn-lt"/>
          <a:ea typeface="+mn-ea"/>
          <a:cs typeface="+mn-cs"/>
        </a:defRPr>
      </a:lvl2pPr>
      <a:lvl3pPr marL="684201" indent="-222246"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000" kern="1200" dirty="0" smtClean="0">
          <a:solidFill>
            <a:schemeClr val="tx1"/>
          </a:solidFill>
          <a:latin typeface="+mn-lt"/>
          <a:ea typeface="+mn-ea"/>
          <a:cs typeface="+mn-cs"/>
        </a:defRPr>
      </a:lvl3pPr>
      <a:lvl4pPr marL="9143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4pPr>
      <a:lvl5pPr marL="1144568"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68">
          <p15:clr>
            <a:srgbClr val="F26B43"/>
          </p15:clr>
        </p15:guide>
        <p15:guide id="2" pos="3840">
          <p15:clr>
            <a:srgbClr val="F26B43"/>
          </p15:clr>
        </p15:guide>
        <p15:guide id="3" pos="432">
          <p15:clr>
            <a:srgbClr val="F26B43"/>
          </p15:clr>
        </p15:guide>
        <p15:guide id="4" pos="7249">
          <p15:clr>
            <a:srgbClr val="F26B43"/>
          </p15:clr>
        </p15:guide>
        <p15:guide id="5" orient="horz" pos="432">
          <p15:clr>
            <a:srgbClr val="F26B43"/>
          </p15:clr>
        </p15:guide>
        <p15:guide id="6" orient="horz" pos="3744">
          <p15:clr>
            <a:srgbClr val="F26B43"/>
          </p15:clr>
        </p15:guide>
        <p15:guide id="7" pos="2568">
          <p15:clr>
            <a:srgbClr val="C35EA4"/>
          </p15:clr>
        </p15:guide>
        <p15:guide id="8" pos="5112">
          <p15:clr>
            <a:srgbClr val="C35EA4"/>
          </p15:clr>
        </p15:guide>
        <p15:guide id="9" pos="1920">
          <p15:clr>
            <a:srgbClr val="FBAE40"/>
          </p15:clr>
        </p15:guide>
        <p15:guide id="10" pos="5760">
          <p15:clr>
            <a:srgbClr val="FBAE40"/>
          </p15:clr>
        </p15:guide>
        <p15:guide id="11" orient="horz" pos="960">
          <p15:clr>
            <a:srgbClr val="5ACBF0"/>
          </p15:clr>
        </p15:guide>
        <p15:guide id="12" orient="horz" pos="1344">
          <p15:clr>
            <a:srgbClr val="5ACBF0"/>
          </p15:clr>
        </p15:guide>
      </p15:sldGuideLst>
    </p:ext>
  </p:extLst>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713"/>
            <a:ext cx="12192000" cy="6257926"/>
          </a:xfrm>
          <a:prstGeom prst="rect">
            <a:avLst/>
          </a:prstGeom>
        </p:spPr>
        <p:txBody>
          <a:bodyPr vert="horz" lIns="685800" tIns="0" rIns="685800" bIns="0" rtlCol="0" anchor="ctr" anchorCtr="0">
            <a:noAutofit/>
          </a:bodyPr>
          <a:lstStyle/>
          <a:p>
            <a:r>
              <a:rPr lang="en-US" dirty="0"/>
              <a:t>People</a:t>
            </a:r>
          </a:p>
        </p:txBody>
      </p:sp>
      <p:sp>
        <p:nvSpPr>
          <p:cNvPr id="22" name="Rectangle 21"/>
          <p:cNvSpPr/>
          <p:nvPr/>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3" name="TextBox 22"/>
          <p:cNvSpPr txBox="1"/>
          <p:nvPr/>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sp>
        <p:nvSpPr>
          <p:cNvPr id="24" name="TextBox 23"/>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rgbClr val="5B7F95">
                    <a:alpha val="60000"/>
                  </a:srgbClr>
                </a:solidFill>
              </a:rPr>
              <a:t>© 2022 Faegre Drinker Biddle &amp; Reath LLP. All Rights Reserved. Privileged &amp; Confidential.</a:t>
            </a:r>
          </a:p>
        </p:txBody>
      </p:sp>
      <p:sp>
        <p:nvSpPr>
          <p:cNvPr id="29" name="Rectangle 28"/>
          <p:cNvSpPr/>
          <p:nvPr/>
        </p:nvSpPr>
        <p:spPr>
          <a:xfrm>
            <a:off x="8054236" y="5714"/>
            <a:ext cx="4137762" cy="6257925"/>
          </a:xfrm>
          <a:prstGeom prst="rect">
            <a:avLst/>
          </a:prstGeom>
          <a:blipFill dpi="0" rotWithShape="1">
            <a:blip r:embed="rId15">
              <a:alphaModFix amt="35000"/>
            </a:blip>
            <a:srcRect/>
            <a:stretch>
              <a:fillRect l="-194578" t="2" b="-9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11" name="Picture 10"/>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Tree>
    <p:extLst>
      <p:ext uri="{BB962C8B-B14F-4D97-AF65-F5344CB8AC3E}">
        <p14:creationId xmlns:p14="http://schemas.microsoft.com/office/powerpoint/2010/main" val="958365346"/>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47657" indent="-347657" algn="l" defTabSz="914384" rtl="0" eaLnBrk="1" latinLnBrk="0" hangingPunct="1">
        <a:lnSpc>
          <a:spcPct val="90000"/>
        </a:lnSpc>
        <a:spcBef>
          <a:spcPts val="1001"/>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347657" indent="-347657" algn="l" defTabSz="914384" rtl="0" eaLnBrk="1" latinLnBrk="0" hangingPunct="1">
        <a:lnSpc>
          <a:spcPct val="90000"/>
        </a:lnSpc>
        <a:spcBef>
          <a:spcPts val="500"/>
        </a:spcBef>
        <a:buClr>
          <a:schemeClr val="accent1"/>
        </a:buClr>
        <a:buFont typeface="Wingdings" panose="05000000000000000000" pitchFamily="2" charset="2"/>
        <a:buChar char="§"/>
        <a:defRPr sz="28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68">
          <p15:clr>
            <a:srgbClr val="F26B43"/>
          </p15:clr>
        </p15:guide>
        <p15:guide id="2" pos="3840">
          <p15:clr>
            <a:srgbClr val="F26B43"/>
          </p15:clr>
        </p15:guide>
        <p15:guide id="3" pos="7249">
          <p15:clr>
            <a:srgbClr val="F26B43"/>
          </p15:clr>
        </p15:guide>
        <p15:guide id="4" orient="horz" pos="432">
          <p15:clr>
            <a:srgbClr val="F26B43"/>
          </p15:clr>
        </p15:guide>
        <p15:guide id="5" pos="432">
          <p15:clr>
            <a:srgbClr val="F26B43"/>
          </p15:clr>
        </p15:guide>
        <p15:guide id="6" orient="horz" pos="3744">
          <p15:clr>
            <a:srgbClr val="F26B43"/>
          </p15:clr>
        </p15:guide>
        <p15:guide id="7" pos="2136">
          <p15:clr>
            <a:srgbClr val="5ACBF0"/>
          </p15:clr>
        </p15:guide>
        <p15:guide id="8" pos="5544">
          <p15:clr>
            <a:srgbClr val="5ACBF0"/>
          </p15:clr>
        </p15:guide>
      </p15:sldGuideLst>
    </p:ext>
  </p:extLst>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p:nvPr/>
        </p:nvSpPr>
        <p:spPr>
          <a:xfrm>
            <a:off x="1" y="0"/>
            <a:ext cx="12188952" cy="6862813"/>
          </a:xfrm>
          <a:prstGeom prst="rect">
            <a:avLst/>
          </a:prstGeom>
          <a:blipFill dpi="0" rotWithShape="1">
            <a:blip r:embed="rId11">
              <a:alphaModFix amt="10000"/>
            </a:blip>
            <a:srcRect/>
            <a:stretch>
              <a:fillRect t="1" b="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itle Placeholder 1"/>
          <p:cNvSpPr>
            <a:spLocks noGrp="1"/>
          </p:cNvSpPr>
          <p:nvPr>
            <p:ph type="title"/>
          </p:nvPr>
        </p:nvSpPr>
        <p:spPr>
          <a:xfrm>
            <a:off x="0" y="0"/>
            <a:ext cx="12192000" cy="6858000"/>
          </a:xfrm>
          <a:prstGeom prst="rect">
            <a:avLst/>
          </a:prstGeom>
        </p:spPr>
        <p:txBody>
          <a:bodyPr vert="horz" lIns="685800" tIns="0" rIns="685800" bIns="0" rtlCol="0" anchor="ctr" anchorCtr="0">
            <a:noAutofit/>
          </a:bodyPr>
          <a:lstStyle/>
          <a:p>
            <a:r>
              <a:rPr lang="en-US"/>
              <a:t>Closing: Solid Color</a:t>
            </a:r>
            <a:endParaRPr lang="en-US" dirty="0"/>
          </a:p>
        </p:txBody>
      </p:sp>
      <p:sp>
        <p:nvSpPr>
          <p:cNvPr id="10" name="TextBox 9"/>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lumMod val="95000"/>
                    <a:alpha val="60000"/>
                  </a:schemeClr>
                </a:solidFill>
              </a:rPr>
              <a:t>© 2022 Faegre Drinker Biddle &amp; Reath LLP. All Rights Reserved. Privileged &amp; Confidential.</a:t>
            </a:r>
          </a:p>
        </p:txBody>
      </p:sp>
    </p:spTree>
    <p:extLst>
      <p:ext uri="{BB962C8B-B14F-4D97-AF65-F5344CB8AC3E}">
        <p14:creationId xmlns:p14="http://schemas.microsoft.com/office/powerpoint/2010/main" val="3052766379"/>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384" rtl="0" eaLnBrk="1" latinLnBrk="0" hangingPunct="1">
        <a:lnSpc>
          <a:spcPct val="90000"/>
        </a:lnSpc>
        <a:spcBef>
          <a:spcPts val="1001"/>
        </a:spcBef>
        <a:buFont typeface="Arial" panose="020B0604020202020204" pitchFamily="34" charset="0"/>
        <a:buNone/>
        <a:defRPr sz="2800" kern="1200">
          <a:solidFill>
            <a:schemeClr val="tx1"/>
          </a:solidFill>
          <a:latin typeface="+mn-lt"/>
          <a:ea typeface="+mn-ea"/>
          <a:cs typeface="+mn-cs"/>
        </a:defRPr>
      </a:lvl1pPr>
      <a:lvl2pPr marL="457192" indent="0" algn="l" defTabSz="914384"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384" indent="0" algn="l" defTabSz="91438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576" indent="0" algn="l" defTabSz="91438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4pPr>
      <a:lvl5pPr marL="1828768" indent="0" algn="l" defTabSz="91438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p15:clr>
            <a:srgbClr val="F26B43"/>
          </p15:clr>
        </p15:guide>
        <p15:guide id="2" orient="horz" pos="432">
          <p15:clr>
            <a:srgbClr val="F26B43"/>
          </p15:clr>
        </p15:guide>
        <p15:guide id="3" pos="3840">
          <p15:clr>
            <a:srgbClr val="F26B43"/>
          </p15:clr>
        </p15:guide>
        <p15:guide id="4" pos="432">
          <p15:clr>
            <a:srgbClr val="F26B43"/>
          </p15:clr>
        </p15:guide>
        <p15:guide id="5" pos="7224">
          <p15:clr>
            <a:srgbClr val="F26B43"/>
          </p15:clr>
        </p15:guide>
        <p15:guide id="6" orient="horz" pos="3888">
          <p15:clr>
            <a:srgbClr val="F26B43"/>
          </p15:clr>
        </p15:guide>
        <p15:guide id="7" orient="horz" pos="2160">
          <p15:clr>
            <a:srgbClr val="F26B43"/>
          </p15:clr>
        </p15:guide>
      </p15:sldGuideLst>
    </p:ext>
  </p:extLst>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15" name="Rectangle 14"/>
          <p:cNvSpPr/>
          <p:nvPr/>
        </p:nvSpPr>
        <p:spPr>
          <a:xfrm>
            <a:off x="3049" y="0"/>
            <a:ext cx="12188952" cy="6858000"/>
          </a:xfrm>
          <a:prstGeom prst="rect">
            <a:avLst/>
          </a:prstGeom>
          <a:blipFill dpi="0" rotWithShape="1">
            <a:blip r:embed="rId6">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extBox 6"/>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a:t>Closing: Photo </a:t>
            </a:r>
            <a:r>
              <a:rPr lang="en-US" dirty="0"/>
              <a:t>Background </a:t>
            </a:r>
            <a:br>
              <a:rPr lang="en-US" dirty="0"/>
            </a:br>
            <a:r>
              <a:rPr lang="en-US" dirty="0"/>
              <a:t>85% Transparency </a:t>
            </a:r>
          </a:p>
        </p:txBody>
      </p:sp>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3459529526"/>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431">
          <p15:clr>
            <a:srgbClr val="F26B43"/>
          </p15:clr>
        </p15:guide>
        <p15:guide id="5" pos="7249">
          <p15:clr>
            <a:srgbClr val="F26B43"/>
          </p15:clr>
        </p15:guide>
        <p15:guide id="6" orient="horz" pos="2160">
          <p15:clr>
            <a:srgbClr val="F26B43"/>
          </p15:clr>
        </p15:guide>
        <p15:guide id="7" orient="horz" pos="432">
          <p15:clr>
            <a:srgbClr val="F26B43"/>
          </p15:clr>
        </p15:guide>
        <p15:guide id="8" orient="horz" pos="3888">
          <p15:clr>
            <a:srgbClr val="F26B43"/>
          </p15:clr>
        </p15:guide>
        <p15:guide id="9" orient="horz" pos="888">
          <p15:clr>
            <a:srgbClr val="F26B43"/>
          </p15:clr>
        </p15:guide>
      </p15:sldGuideLst>
    </p:ext>
  </p:extLst>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049" y="0"/>
            <a:ext cx="12188952" cy="6858000"/>
          </a:xfrm>
          <a:prstGeom prst="rect">
            <a:avLst/>
          </a:prstGeom>
          <a:blipFill dpi="0" rotWithShape="1">
            <a:blip r:embed="rId6">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p:cNvSpPr/>
          <p:nvPr/>
        </p:nvSpPr>
        <p:spPr>
          <a:xfrm>
            <a:off x="3048"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7" name="TextBox 6"/>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a:t>Closing: Photo </a:t>
            </a:r>
            <a:r>
              <a:rPr lang="en-US" dirty="0"/>
              <a:t>Background </a:t>
            </a:r>
            <a:br>
              <a:rPr lang="en-US"/>
            </a:br>
            <a:r>
              <a:rPr lang="en-US"/>
              <a:t>50% </a:t>
            </a:r>
            <a:r>
              <a:rPr lang="en-US" dirty="0"/>
              <a:t>Transparency </a:t>
            </a:r>
          </a:p>
        </p:txBody>
      </p:sp>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75470920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431">
          <p15:clr>
            <a:srgbClr val="F26B43"/>
          </p15:clr>
        </p15:guide>
        <p15:guide id="5" pos="7249">
          <p15:clr>
            <a:srgbClr val="F26B43"/>
          </p15:clr>
        </p15:guide>
        <p15:guide id="6" orient="horz" pos="2160">
          <p15:clr>
            <a:srgbClr val="F26B43"/>
          </p15:clr>
        </p15:guide>
        <p15:guide id="7" orient="horz" pos="432">
          <p15:clr>
            <a:srgbClr val="F26B43"/>
          </p15:clr>
        </p15:guide>
        <p15:guide id="8" orient="horz" pos="3888">
          <p15:clr>
            <a:srgbClr val="F26B43"/>
          </p15:clr>
        </p15:guide>
        <p15:guide id="9" orient="horz" pos="888">
          <p15:clr>
            <a:srgbClr val="F26B43"/>
          </p15:clr>
        </p15:guide>
      </p15:sldGuideLst>
    </p:ext>
  </p:extLst>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048"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noFill/>
            </a:endParaRPr>
          </a:p>
        </p:txBody>
      </p:sp>
      <p:sp>
        <p:nvSpPr>
          <p:cNvPr id="15" name="Rectangle 14"/>
          <p:cNvSpPr/>
          <p:nvPr/>
        </p:nvSpPr>
        <p:spPr>
          <a:xfrm>
            <a:off x="3049" y="0"/>
            <a:ext cx="12188952" cy="6858000"/>
          </a:xfrm>
          <a:prstGeom prst="rect">
            <a:avLst/>
          </a:prstGeom>
          <a:blipFill dpi="0" rotWithShape="1">
            <a:blip r:embed="rId6">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TextBox 6"/>
          <p:cNvSpPr txBox="1"/>
          <p:nvPr/>
        </p:nvSpPr>
        <p:spPr>
          <a:xfrm>
            <a:off x="0" y="6263640"/>
            <a:ext cx="4925085" cy="594360"/>
          </a:xfrm>
          <a:prstGeom prst="rect">
            <a:avLst/>
          </a:prstGeom>
          <a:noFill/>
        </p:spPr>
        <p:txBody>
          <a:bodyPr wrap="square" lIns="685799" tIns="0" rIns="0" bIns="0" rtlCol="0" anchor="ctr" anchorCtr="0">
            <a:noAutofit/>
          </a:bodyPr>
          <a:lstStyle/>
          <a:p>
            <a:pPr algn="l"/>
            <a:r>
              <a:rPr lang="en-US" sz="800" b="0" dirty="0">
                <a:solidFill>
                  <a:schemeClr val="bg1">
                    <a:alpha val="40000"/>
                  </a:schemeClr>
                </a:solidFill>
              </a:rPr>
              <a:t>© 2022 Faegre Drinker Biddle &amp; Reath LLP. All Rights Reserved. Privileged &amp; Confidential.</a:t>
            </a:r>
          </a:p>
        </p:txBody>
      </p:sp>
      <p:sp>
        <p:nvSpPr>
          <p:cNvPr id="2" name="Title Placeholder 1"/>
          <p:cNvSpPr>
            <a:spLocks noGrp="1"/>
          </p:cNvSpPr>
          <p:nvPr>
            <p:ph type="title"/>
          </p:nvPr>
        </p:nvSpPr>
        <p:spPr>
          <a:xfrm>
            <a:off x="0" y="2819603"/>
            <a:ext cx="12192000" cy="1218795"/>
          </a:xfrm>
          <a:prstGeom prst="rect">
            <a:avLst/>
          </a:prstGeom>
        </p:spPr>
        <p:txBody>
          <a:bodyPr vert="horz" lIns="0" tIns="0" rIns="0" bIns="0" rtlCol="0" anchor="ctr">
            <a:spAutoFit/>
          </a:bodyPr>
          <a:lstStyle/>
          <a:p>
            <a:r>
              <a:rPr lang="en-US"/>
              <a:t>Closing: Photo </a:t>
            </a:r>
            <a:r>
              <a:rPr lang="en-US" dirty="0"/>
              <a:t>Background </a:t>
            </a:r>
            <a:br>
              <a:rPr lang="en-US"/>
            </a:br>
            <a:r>
              <a:rPr lang="en-US"/>
              <a:t>25% </a:t>
            </a:r>
            <a:r>
              <a:rPr lang="en-US" dirty="0"/>
              <a:t>Transparency </a:t>
            </a:r>
          </a:p>
        </p:txBody>
      </p:sp>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834258" y="687324"/>
            <a:ext cx="1683635" cy="740664"/>
          </a:xfrm>
          <a:prstGeom prst="rect">
            <a:avLst/>
          </a:prstGeom>
        </p:spPr>
      </p:pic>
    </p:spTree>
    <p:extLst>
      <p:ext uri="{BB962C8B-B14F-4D97-AF65-F5344CB8AC3E}">
        <p14:creationId xmlns:p14="http://schemas.microsoft.com/office/powerpoint/2010/main" val="2765059760"/>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431">
          <p15:clr>
            <a:srgbClr val="F26B43"/>
          </p15:clr>
        </p15:guide>
        <p15:guide id="5" pos="7249">
          <p15:clr>
            <a:srgbClr val="F26B43"/>
          </p15:clr>
        </p15:guide>
        <p15:guide id="6" orient="horz" pos="2160">
          <p15:clr>
            <a:srgbClr val="F26B43"/>
          </p15:clr>
        </p15:guide>
        <p15:guide id="7" orient="horz" pos="432">
          <p15:clr>
            <a:srgbClr val="F26B43"/>
          </p15:clr>
        </p15:guide>
        <p15:guide id="8" orient="horz" pos="3888">
          <p15:clr>
            <a:srgbClr val="F26B43"/>
          </p15:clr>
        </p15:guide>
        <p15:guide id="9" orient="horz" pos="888">
          <p15:clr>
            <a:srgbClr val="F26B43"/>
          </p15:clr>
        </p15:guide>
      </p15:sldGuideLst>
    </p:ext>
  </p:extLst>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 y="6263640"/>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 name="Title Placeholder 1"/>
          <p:cNvSpPr>
            <a:spLocks noGrp="1"/>
          </p:cNvSpPr>
          <p:nvPr>
            <p:ph type="title"/>
          </p:nvPr>
        </p:nvSpPr>
        <p:spPr>
          <a:xfrm>
            <a:off x="0" y="0"/>
            <a:ext cx="12192000" cy="6252210"/>
          </a:xfrm>
          <a:prstGeom prst="rect">
            <a:avLst/>
          </a:prstGeom>
        </p:spPr>
        <p:txBody>
          <a:bodyPr vert="horz" lIns="685800" tIns="685800" rIns="685800" bIns="685800" rtlCol="0" anchor="ctr" anchorCtr="0">
            <a:noAutofit/>
          </a:bodyPr>
          <a:lstStyle/>
          <a:p>
            <a:r>
              <a:rPr lang="en-US" dirty="0"/>
              <a:t>Reference</a:t>
            </a:r>
          </a:p>
        </p:txBody>
      </p:sp>
      <p:sp>
        <p:nvSpPr>
          <p:cNvPr id="9" name="TextBox 8"/>
          <p:cNvSpPr txBox="1"/>
          <p:nvPr/>
        </p:nvSpPr>
        <p:spPr>
          <a:xfrm>
            <a:off x="10866122" y="6263642"/>
            <a:ext cx="640080" cy="594359"/>
          </a:xfrm>
          <a:prstGeom prst="rect">
            <a:avLst/>
          </a:prstGeom>
          <a:noFill/>
        </p:spPr>
        <p:txBody>
          <a:bodyPr wrap="square" lIns="0" tIns="0" rIns="0" bIns="0" rtlCol="0" anchor="ctr" anchorCtr="0">
            <a:noAutofit/>
          </a:bodyPr>
          <a:lstStyle/>
          <a:p>
            <a:pPr algn="r"/>
            <a:fld id="{A04C45DB-443F-4C04-86E1-4B79F59568D1}" type="slidenum">
              <a:rPr lang="en-US" sz="800" b="1" smtClean="0"/>
              <a:pPr algn="r"/>
              <a:t>‹#›</a:t>
            </a:fld>
            <a:endParaRPr lang="en-US" sz="800" b="1" dirty="0"/>
          </a:p>
        </p:txBody>
      </p:sp>
      <p:pic>
        <p:nvPicPr>
          <p:cNvPr id="15" name="Picture 1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666417" y="6441468"/>
            <a:ext cx="382591" cy="239953"/>
          </a:xfrm>
          <a:prstGeom prst="rect">
            <a:avLst/>
          </a:prstGeom>
        </p:spPr>
      </p:pic>
      <p:sp>
        <p:nvSpPr>
          <p:cNvPr id="3" name="Rectangle 2"/>
          <p:cNvSpPr/>
          <p:nvPr/>
        </p:nvSpPr>
        <p:spPr>
          <a:xfrm>
            <a:off x="0" y="3332824"/>
            <a:ext cx="12192000" cy="276999"/>
          </a:xfrm>
          <a:prstGeom prst="rect">
            <a:avLst/>
          </a:prstGeom>
        </p:spPr>
        <p:txBody>
          <a:bodyPr wrap="square">
            <a:spAutoFit/>
          </a:bodyPr>
          <a:lstStyle/>
          <a:p>
            <a:pPr algn="ctr"/>
            <a:r>
              <a:rPr lang="en-US" sz="1200" dirty="0">
                <a:solidFill>
                  <a:schemeClr val="tx2"/>
                </a:solidFill>
              </a:rPr>
              <a:t>v1.1 10/2021</a:t>
            </a:r>
          </a:p>
        </p:txBody>
      </p:sp>
    </p:spTree>
    <p:extLst>
      <p:ext uri="{BB962C8B-B14F-4D97-AF65-F5344CB8AC3E}">
        <p14:creationId xmlns:p14="http://schemas.microsoft.com/office/powerpoint/2010/main" val="3113523654"/>
      </p:ext>
    </p:extLst>
  </p:cSld>
  <p:clrMap bg1="lt1" tx1="dk1" bg2="lt2" tx2="dk2" accent1="accent1" accent2="accent2" accent3="accent3" accent4="accent4" accent5="accent5" accent6="accent6" hlink="hlink" folHlink="folHlink"/>
  <p:sldLayoutIdLst>
    <p:sldLayoutId id="2147484204" r:id="rId1"/>
    <p:sldLayoutId id="214748420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38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47657" indent="-347657" algn="l" defTabSz="914384" rtl="0" eaLnBrk="1" latinLnBrk="0" hangingPunct="1">
        <a:lnSpc>
          <a:spcPct val="90000"/>
        </a:lnSpc>
        <a:spcBef>
          <a:spcPts val="1001"/>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347657" indent="-347657" algn="l" defTabSz="914384" rtl="0" eaLnBrk="1" latinLnBrk="0" hangingPunct="1">
        <a:lnSpc>
          <a:spcPct val="90000"/>
        </a:lnSpc>
        <a:spcBef>
          <a:spcPts val="500"/>
        </a:spcBef>
        <a:buClr>
          <a:schemeClr val="accent1"/>
        </a:buClr>
        <a:buFont typeface="Wingdings" panose="05000000000000000000" pitchFamily="2" charset="2"/>
        <a:buChar char="§"/>
        <a:defRPr sz="28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68">
          <p15:clr>
            <a:srgbClr val="F26B43"/>
          </p15:clr>
        </p15:guide>
        <p15:guide id="2" pos="3840">
          <p15:clr>
            <a:srgbClr val="F26B43"/>
          </p15:clr>
        </p15:guide>
        <p15:guide id="3" pos="7249">
          <p15:clr>
            <a:srgbClr val="F26B43"/>
          </p15:clr>
        </p15:guide>
        <p15:guide id="4" orient="horz" pos="432">
          <p15:clr>
            <a:srgbClr val="F26B43"/>
          </p15:clr>
        </p15:guide>
        <p15:guide id="5" pos="431">
          <p15:clr>
            <a:srgbClr val="F26B43"/>
          </p15:clr>
        </p15:guide>
        <p15:guide id="6" orient="horz" pos="37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8" name="Rectangle 7"/>
          <p:cNvSpPr>
            <a:spLocks noChangeAspect="1"/>
          </p:cNvSpPr>
          <p:nvPr/>
        </p:nvSpPr>
        <p:spPr>
          <a:xfrm>
            <a:off x="-15182" y="0"/>
            <a:ext cx="12196807" cy="6337939"/>
          </a:xfrm>
          <a:prstGeom prst="rect">
            <a:avLst/>
          </a:prstGeom>
          <a:blipFill dpi="0" rotWithShape="1">
            <a:blip r:embed="rId11">
              <a:alphaModFix amt="35000"/>
            </a:blip>
            <a:srcRect/>
            <a:stretch>
              <a:fillRect l="-18338" t="14" r="-18947" b="-81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6" name="Rectangle 15"/>
          <p:cNvSpPr>
            <a:spLocks noChangeAspect="1"/>
          </p:cNvSpPr>
          <p:nvPr/>
        </p:nvSpPr>
        <p:spPr>
          <a:xfrm>
            <a:off x="0" y="0"/>
            <a:ext cx="12192000" cy="6336738"/>
          </a:xfrm>
          <a:prstGeom prst="rect">
            <a:avLst/>
          </a:prstGeom>
          <a:blipFill dpi="0" rotWithShape="1">
            <a:blip r:embed="rId12">
              <a:alphaModFix amt="15000"/>
            </a:blip>
            <a:srcRect/>
            <a:stretch>
              <a:fillRect l="-18502" r="-18837" b="-82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8" name="Title Placeholder 11"/>
          <p:cNvSpPr>
            <a:spLocks noGrp="1"/>
          </p:cNvSpPr>
          <p:nvPr>
            <p:ph type="title"/>
          </p:nvPr>
        </p:nvSpPr>
        <p:spPr>
          <a:xfrm>
            <a:off x="-1" y="3207192"/>
            <a:ext cx="12192002" cy="443617"/>
          </a:xfrm>
          <a:prstGeom prst="rect">
            <a:avLst/>
          </a:prstGeom>
        </p:spPr>
        <p:txBody>
          <a:bodyPr vert="horz" wrap="square" lIns="0" tIns="0" rIns="0" bIns="0" rtlCol="0" anchor="ctr">
            <a:spAutoFit/>
          </a:bodyPr>
          <a:lstStyle/>
          <a:p>
            <a:r>
              <a:rPr lang="en-US" dirty="0"/>
              <a:t>Section Dividers: Solid</a:t>
            </a:r>
          </a:p>
        </p:txBody>
      </p:sp>
      <p:sp>
        <p:nvSpPr>
          <p:cNvPr id="11" name="Rectangle 10"/>
          <p:cNvSpPr/>
          <p:nvPr/>
        </p:nvSpPr>
        <p:spPr>
          <a:xfrm>
            <a:off x="0" y="6334405"/>
            <a:ext cx="12192000" cy="524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2" name="TextBox 11"/>
          <p:cNvSpPr txBox="1"/>
          <p:nvPr/>
        </p:nvSpPr>
        <p:spPr>
          <a:xfrm>
            <a:off x="10517910" y="6334405"/>
            <a:ext cx="1674090" cy="524435"/>
          </a:xfrm>
          <a:prstGeom prst="rect">
            <a:avLst/>
          </a:prstGeom>
          <a:noFill/>
        </p:spPr>
        <p:txBody>
          <a:bodyPr wrap="square" lIns="0" tIns="0" rIns="605118" bIns="0" rtlCol="0" anchor="ctr" anchorCtr="0">
            <a:noAutofit/>
          </a:bodyPr>
          <a:lstStyle/>
          <a:p>
            <a:pPr algn="r"/>
            <a:fld id="{A04C45DB-443F-4C04-86E1-4B79F59568D1}" type="slidenum">
              <a:rPr lang="en-US" sz="706" b="1" smtClean="0"/>
              <a:pPr algn="r"/>
              <a:t>‹#›</a:t>
            </a:fld>
            <a:endParaRPr lang="en-US" sz="706" b="1"/>
          </a:p>
        </p:txBody>
      </p:sp>
      <p:sp>
        <p:nvSpPr>
          <p:cNvPr id="13" name="TextBox 12"/>
          <p:cNvSpPr txBox="1"/>
          <p:nvPr/>
        </p:nvSpPr>
        <p:spPr>
          <a:xfrm>
            <a:off x="1" y="6334405"/>
            <a:ext cx="3371273" cy="524435"/>
          </a:xfrm>
          <a:prstGeom prst="rect">
            <a:avLst/>
          </a:prstGeom>
          <a:noFill/>
        </p:spPr>
        <p:txBody>
          <a:bodyPr wrap="square" lIns="605118" tIns="0" rIns="0" bIns="0" rtlCol="0" anchor="ctr" anchorCtr="0">
            <a:noAutofit/>
          </a:bodyPr>
          <a:lstStyle/>
          <a:p>
            <a:pPr algn="l"/>
            <a:r>
              <a:rPr lang="en-US" sz="706" b="0" dirty="0">
                <a:solidFill>
                  <a:srgbClr val="5B7F95">
                    <a:alpha val="60000"/>
                  </a:srgbClr>
                </a:solidFill>
              </a:rPr>
              <a:t>© 2022 Faegre Drinker Biddle &amp; Reath LLP. All Rights Reserved. Privileged &amp; Confidential.</a:t>
            </a:r>
          </a:p>
        </p:txBody>
      </p:sp>
      <p:pic>
        <p:nvPicPr>
          <p:cNvPr id="15" name="Picture 14"/>
          <p:cNvPicPr preferRelativeResize="0">
            <a:picLocks/>
          </p:cNvPicPr>
          <p:nvPr/>
        </p:nvPicPr>
        <p:blipFill>
          <a:blip r:embed="rId13" cstate="print">
            <a:extLst>
              <a:ext uri="{28A0092B-C50C-407E-A947-70E740481C1C}">
                <a14:useLocalDpi xmlns:a14="http://schemas.microsoft.com/office/drawing/2010/main" val="0"/>
              </a:ext>
            </a:extLst>
          </a:blip>
          <a:stretch>
            <a:fillRect/>
          </a:stretch>
        </p:blipFill>
        <p:spPr>
          <a:xfrm>
            <a:off x="10365840" y="6491735"/>
            <a:ext cx="465513" cy="209774"/>
          </a:xfrm>
          <a:prstGeom prst="rect">
            <a:avLst/>
          </a:prstGeom>
        </p:spPr>
      </p:pic>
    </p:spTree>
    <p:extLst>
      <p:ext uri="{BB962C8B-B14F-4D97-AF65-F5344CB8AC3E}">
        <p14:creationId xmlns:p14="http://schemas.microsoft.com/office/powerpoint/2010/main" val="11545273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4286" r:id="rId3"/>
    <p:sldLayoutId id="2147484287" r:id="rId4"/>
    <p:sldLayoutId id="2147484288" r:id="rId5"/>
    <p:sldLayoutId id="2147484289" r:id="rId6"/>
    <p:sldLayoutId id="2147484290" r:id="rId7"/>
    <p:sldLayoutId id="214748429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baseline="0">
          <a:solidFill>
            <a:schemeClr val="tx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68">
          <p15:clr>
            <a:srgbClr val="F26B43"/>
          </p15:clr>
        </p15:guide>
        <p15:guide id="2" orient="horz" pos="2448">
          <p15:clr>
            <a:srgbClr val="F26B43"/>
          </p15:clr>
        </p15:guide>
        <p15:guide id="3" orient="horz" pos="432">
          <p15:clr>
            <a:srgbClr val="F26B43"/>
          </p15:clr>
        </p15:guide>
        <p15:guide id="4" pos="432">
          <p15:clr>
            <a:srgbClr val="F26B43"/>
          </p15:clr>
        </p15:guide>
        <p15:guide id="5" pos="5904">
          <p15:clr>
            <a:srgbClr val="F26B43"/>
          </p15:clr>
        </p15:guide>
        <p15:guide id="6" orient="horz" pos="432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0" y="-1"/>
            <a:ext cx="12192000" cy="6325840"/>
          </a:xfrm>
          <a:prstGeom prst="rect">
            <a:avLst/>
          </a:prstGeom>
        </p:spPr>
        <p:txBody>
          <a:bodyPr vert="horz" wrap="square" lIns="685800" tIns="685800" rIns="685800" bIns="685800" rtlCol="0" anchor="ctr" anchorCtr="0">
            <a:noAutofit/>
          </a:bodyPr>
          <a:lstStyle/>
          <a:p>
            <a:r>
              <a:rPr lang="en-US" dirty="0"/>
              <a:t>Section Dividers: Photo Background</a:t>
            </a:r>
          </a:p>
        </p:txBody>
      </p:sp>
      <p:sp>
        <p:nvSpPr>
          <p:cNvPr id="18" name="Rectangle 17"/>
          <p:cNvSpPr/>
          <p:nvPr/>
        </p:nvSpPr>
        <p:spPr>
          <a:xfrm>
            <a:off x="0" y="6334405"/>
            <a:ext cx="12192000" cy="524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9" name="TextBox 18"/>
          <p:cNvSpPr txBox="1"/>
          <p:nvPr/>
        </p:nvSpPr>
        <p:spPr>
          <a:xfrm>
            <a:off x="10517910" y="6334405"/>
            <a:ext cx="1674090" cy="524435"/>
          </a:xfrm>
          <a:prstGeom prst="rect">
            <a:avLst/>
          </a:prstGeom>
          <a:noFill/>
        </p:spPr>
        <p:txBody>
          <a:bodyPr wrap="square" lIns="0" tIns="0" rIns="605118" bIns="0" rtlCol="0" anchor="ctr" anchorCtr="0">
            <a:noAutofit/>
          </a:bodyPr>
          <a:lstStyle/>
          <a:p>
            <a:pPr algn="r"/>
            <a:fld id="{A04C45DB-443F-4C04-86E1-4B79F59568D1}" type="slidenum">
              <a:rPr lang="en-US" sz="706" b="1" smtClean="0"/>
              <a:pPr algn="r"/>
              <a:t>‹#›</a:t>
            </a:fld>
            <a:endParaRPr lang="en-US" sz="706" b="1"/>
          </a:p>
        </p:txBody>
      </p:sp>
      <p:pic>
        <p:nvPicPr>
          <p:cNvPr id="21" name="Picture 20"/>
          <p:cNvPicPr preferRelativeResize="0">
            <a:picLocks/>
          </p:cNvPicPr>
          <p:nvPr/>
        </p:nvPicPr>
        <p:blipFill>
          <a:blip r:embed="rId15" cstate="print">
            <a:extLst>
              <a:ext uri="{28A0092B-C50C-407E-A947-70E740481C1C}">
                <a14:useLocalDpi xmlns:a14="http://schemas.microsoft.com/office/drawing/2010/main" val="0"/>
              </a:ext>
            </a:extLst>
          </a:blip>
          <a:stretch>
            <a:fillRect/>
          </a:stretch>
        </p:blipFill>
        <p:spPr>
          <a:xfrm>
            <a:off x="10365840" y="6491735"/>
            <a:ext cx="465513" cy="209774"/>
          </a:xfrm>
          <a:prstGeom prst="rect">
            <a:avLst/>
          </a:prstGeom>
        </p:spPr>
      </p:pic>
      <p:sp>
        <p:nvSpPr>
          <p:cNvPr id="22" name="TextBox 21"/>
          <p:cNvSpPr txBox="1"/>
          <p:nvPr/>
        </p:nvSpPr>
        <p:spPr>
          <a:xfrm>
            <a:off x="1" y="6334405"/>
            <a:ext cx="3371273" cy="524435"/>
          </a:xfrm>
          <a:prstGeom prst="rect">
            <a:avLst/>
          </a:prstGeom>
          <a:noFill/>
        </p:spPr>
        <p:txBody>
          <a:bodyPr wrap="square" lIns="605118" tIns="0" rIns="0" bIns="0" rtlCol="0" anchor="ctr" anchorCtr="0">
            <a:noAutofit/>
          </a:bodyPr>
          <a:lstStyle/>
          <a:p>
            <a:pPr algn="l"/>
            <a:r>
              <a:rPr lang="en-US" sz="706" b="0" dirty="0">
                <a:solidFill>
                  <a:srgbClr val="5B7F95">
                    <a:alpha val="60000"/>
                  </a:srgbClr>
                </a:solidFill>
              </a:rPr>
              <a:t>© 2022 Faegre Drinker Biddle &amp; Reath LLP. All Rights Reserved. Privileged &amp; Confidential.</a:t>
            </a:r>
          </a:p>
        </p:txBody>
      </p:sp>
    </p:spTree>
    <p:extLst>
      <p:ext uri="{BB962C8B-B14F-4D97-AF65-F5344CB8AC3E}">
        <p14:creationId xmlns:p14="http://schemas.microsoft.com/office/powerpoint/2010/main" val="73968368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4250" r:id="rId7"/>
    <p:sldLayoutId id="2147484251" r:id="rId8"/>
    <p:sldLayoutId id="2147484252" r:id="rId9"/>
    <p:sldLayoutId id="2147484253" r:id="rId10"/>
    <p:sldLayoutId id="2147484254" r:id="rId11"/>
    <p:sldLayoutId id="21474842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bg1"/>
          </a:solidFill>
          <a:latin typeface="+mj-lt"/>
          <a:ea typeface="+mj-ea"/>
          <a:cs typeface="+mj-cs"/>
        </a:defRPr>
      </a:lvl1pPr>
    </p:titleStyle>
    <p:bodyStyle>
      <a:lvl1pPr marL="166414" indent="-166414" algn="l" defTabSz="665653" rtl="0" eaLnBrk="1" latinLnBrk="0" hangingPunct="1">
        <a:lnSpc>
          <a:spcPct val="90000"/>
        </a:lnSpc>
        <a:spcBef>
          <a:spcPts val="729"/>
        </a:spcBef>
        <a:buFont typeface="Arial" panose="020B0604020202020204" pitchFamily="34" charset="0"/>
        <a:buChar char="•"/>
        <a:defRPr sz="2038" kern="1200">
          <a:solidFill>
            <a:schemeClr val="tx1"/>
          </a:solidFill>
          <a:latin typeface="+mn-lt"/>
          <a:ea typeface="+mn-ea"/>
          <a:cs typeface="+mn-cs"/>
        </a:defRPr>
      </a:lvl1pPr>
      <a:lvl2pPr marL="499241"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68">
          <p15:clr>
            <a:srgbClr val="F26B43"/>
          </p15:clr>
        </p15:guide>
        <p15:guide id="2" orient="horz" pos="2256">
          <p15:clr>
            <a:srgbClr val="F26B43"/>
          </p15:clr>
        </p15:guide>
        <p15:guide id="3" pos="5904">
          <p15:clr>
            <a:srgbClr val="F26B43"/>
          </p15:clr>
        </p15:guide>
        <p15:guide id="4" orient="horz" pos="432">
          <p15:clr>
            <a:srgbClr val="F26B43"/>
          </p15:clr>
        </p15:guide>
        <p15:guide id="5" pos="431">
          <p15:clr>
            <a:srgbClr val="F26B43"/>
          </p15:clr>
        </p15:guide>
        <p15:guide id="6" orient="horz" pos="429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0">
            <a:lum/>
          </a:blip>
          <a:srcRect/>
          <a:stretch>
            <a:fillRect/>
          </a:stretch>
        </a:blipFill>
        <a:effectLst/>
      </p:bgPr>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1432" y="0"/>
            <a:ext cx="12192000" cy="6334655"/>
          </a:xfrm>
          <a:prstGeom prst="rect">
            <a:avLst/>
          </a:prstGeom>
        </p:spPr>
        <p:txBody>
          <a:bodyPr vert="horz" wrap="square" lIns="685800" tIns="685800" rIns="685800" bIns="685800" rtlCol="0" anchor="ctr" anchorCtr="0">
            <a:noAutofit/>
          </a:bodyPr>
          <a:lstStyle/>
          <a:p>
            <a:r>
              <a:rPr lang="en-US" dirty="0"/>
              <a:t>Content</a:t>
            </a:r>
          </a:p>
        </p:txBody>
      </p:sp>
      <p:sp>
        <p:nvSpPr>
          <p:cNvPr id="20" name="Rectangle 19"/>
          <p:cNvSpPr/>
          <p:nvPr/>
        </p:nvSpPr>
        <p:spPr>
          <a:xfrm>
            <a:off x="0" y="6334405"/>
            <a:ext cx="12192000" cy="524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21" name="TextBox 20"/>
          <p:cNvSpPr txBox="1"/>
          <p:nvPr/>
        </p:nvSpPr>
        <p:spPr>
          <a:xfrm>
            <a:off x="10517910" y="6334405"/>
            <a:ext cx="1674090" cy="524435"/>
          </a:xfrm>
          <a:prstGeom prst="rect">
            <a:avLst/>
          </a:prstGeom>
          <a:noFill/>
        </p:spPr>
        <p:txBody>
          <a:bodyPr wrap="square" lIns="0" tIns="0" rIns="605118" bIns="0" rtlCol="0" anchor="ctr" anchorCtr="0">
            <a:noAutofit/>
          </a:bodyPr>
          <a:lstStyle/>
          <a:p>
            <a:pPr algn="r"/>
            <a:fld id="{A04C45DB-443F-4C04-86E1-4B79F59568D1}" type="slidenum">
              <a:rPr lang="en-US" sz="706" b="1" smtClean="0"/>
              <a:pPr algn="r"/>
              <a:t>‹#›</a:t>
            </a:fld>
            <a:endParaRPr lang="en-US" sz="706" b="1"/>
          </a:p>
        </p:txBody>
      </p:sp>
      <p:pic>
        <p:nvPicPr>
          <p:cNvPr id="23" name="Picture 22"/>
          <p:cNvPicPr preferRelativeResize="0">
            <a:picLocks/>
          </p:cNvPicPr>
          <p:nvPr/>
        </p:nvPicPr>
        <p:blipFill>
          <a:blip r:embed="rId41" cstate="print">
            <a:extLst>
              <a:ext uri="{28A0092B-C50C-407E-A947-70E740481C1C}">
                <a14:useLocalDpi xmlns:a14="http://schemas.microsoft.com/office/drawing/2010/main" val="0"/>
              </a:ext>
            </a:extLst>
          </a:blip>
          <a:stretch>
            <a:fillRect/>
          </a:stretch>
        </p:blipFill>
        <p:spPr>
          <a:xfrm>
            <a:off x="10365840" y="6491735"/>
            <a:ext cx="465513" cy="209774"/>
          </a:xfrm>
          <a:prstGeom prst="rect">
            <a:avLst/>
          </a:prstGeom>
        </p:spPr>
      </p:pic>
      <p:sp>
        <p:nvSpPr>
          <p:cNvPr id="24" name="TextBox 23"/>
          <p:cNvSpPr txBox="1"/>
          <p:nvPr/>
        </p:nvSpPr>
        <p:spPr>
          <a:xfrm>
            <a:off x="1" y="6334405"/>
            <a:ext cx="3371273" cy="524435"/>
          </a:xfrm>
          <a:prstGeom prst="rect">
            <a:avLst/>
          </a:prstGeom>
          <a:noFill/>
        </p:spPr>
        <p:txBody>
          <a:bodyPr wrap="square" lIns="605118" tIns="0" rIns="0" bIns="0" rtlCol="0" anchor="ctr" anchorCtr="0">
            <a:noAutofit/>
          </a:bodyPr>
          <a:lstStyle/>
          <a:p>
            <a:pPr algn="l"/>
            <a:r>
              <a:rPr lang="en-US" sz="706" b="0" dirty="0">
                <a:solidFill>
                  <a:srgbClr val="5B7F95">
                    <a:alpha val="60000"/>
                  </a:srgbClr>
                </a:solidFill>
              </a:rPr>
              <a:t>© 2022 Faegre Drinker Biddle &amp; Reath LLP. All Rights Reserved. Privileged &amp; Confidential.</a:t>
            </a:r>
          </a:p>
        </p:txBody>
      </p:sp>
    </p:spTree>
    <p:extLst>
      <p:ext uri="{BB962C8B-B14F-4D97-AF65-F5344CB8AC3E}">
        <p14:creationId xmlns:p14="http://schemas.microsoft.com/office/powerpoint/2010/main" val="2294378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4247" r:id="rId36"/>
    <p:sldLayoutId id="2147484248" r:id="rId37"/>
    <p:sldLayoutId id="2147484249"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baseline="0">
          <a:solidFill>
            <a:schemeClr val="tx1"/>
          </a:solidFill>
          <a:latin typeface="+mj-lt"/>
          <a:ea typeface="+mj-ea"/>
          <a:cs typeface="+mj-cs"/>
        </a:defRPr>
      </a:lvl1pPr>
    </p:titleStyle>
    <p:bodyStyle>
      <a:lvl1pPr marL="167570" indent="-167570" algn="l" defTabSz="166414" rtl="0" eaLnBrk="1" latinLnBrk="0" hangingPunct="1">
        <a:lnSpc>
          <a:spcPct val="90000"/>
        </a:lnSpc>
        <a:spcBef>
          <a:spcPts val="729"/>
        </a:spcBef>
        <a:buSzPct val="85000"/>
        <a:buFont typeface="Wingdings" panose="05000000000000000000" pitchFamily="2" charset="2"/>
        <a:buNone/>
        <a:tabLst>
          <a:tab pos="167570" algn="l"/>
        </a:tabLst>
        <a:defRPr lang="en-US" sz="2038" kern="1200" baseline="0" dirty="0" smtClean="0">
          <a:solidFill>
            <a:schemeClr val="tx1"/>
          </a:solidFill>
          <a:latin typeface="+mn-lt"/>
          <a:ea typeface="+mn-ea"/>
          <a:cs typeface="+mn-cs"/>
        </a:defRPr>
      </a:lvl1pPr>
      <a:lvl2pPr marL="167570" indent="-167570" algn="l" defTabSz="166414" rtl="0" eaLnBrk="1" latinLnBrk="0" hangingPunct="1">
        <a:lnSpc>
          <a:spcPct val="90000"/>
        </a:lnSpc>
        <a:spcBef>
          <a:spcPts val="364"/>
        </a:spcBef>
        <a:buSzPct val="85000"/>
        <a:buFont typeface="Wingdings" panose="05000000000000000000" pitchFamily="2" charset="2"/>
        <a:buNone/>
        <a:tabLst>
          <a:tab pos="166414" algn="l"/>
        </a:tabLst>
        <a:defRPr lang="en-US" sz="1747" kern="1200" baseline="0" dirty="0" smtClean="0">
          <a:solidFill>
            <a:schemeClr val="tx1"/>
          </a:solidFill>
          <a:latin typeface="+mn-lt"/>
          <a:ea typeface="+mn-ea"/>
          <a:cs typeface="+mn-cs"/>
        </a:defRPr>
      </a:lvl2pPr>
      <a:lvl3pPr marL="498085" indent="-161791" algn="l" defTabSz="166414" rtl="0" eaLnBrk="1" latinLnBrk="0" hangingPunct="1">
        <a:lnSpc>
          <a:spcPct val="90000"/>
        </a:lnSpc>
        <a:spcBef>
          <a:spcPts val="364"/>
        </a:spcBef>
        <a:buSzPct val="85000"/>
        <a:buFont typeface="Wingdings" panose="05000000000000000000" pitchFamily="2" charset="2"/>
        <a:buNone/>
        <a:tabLst>
          <a:tab pos="166414" algn="l"/>
        </a:tabLst>
        <a:defRPr lang="en-US" sz="1456" kern="1200" dirty="0" smtClean="0">
          <a:solidFill>
            <a:schemeClr val="tx1"/>
          </a:solidFill>
          <a:latin typeface="+mn-lt"/>
          <a:ea typeface="+mn-ea"/>
          <a:cs typeface="+mn-cs"/>
        </a:defRPr>
      </a:lvl3pPr>
      <a:lvl4pPr marL="665653" indent="-167570" algn="l" defTabSz="166414" rtl="0" eaLnBrk="1" latinLnBrk="0" hangingPunct="1">
        <a:lnSpc>
          <a:spcPct val="90000"/>
        </a:lnSpc>
        <a:spcBef>
          <a:spcPts val="364"/>
        </a:spcBef>
        <a:buSzPct val="85000"/>
        <a:buFont typeface="Wingdings" panose="05000000000000000000" pitchFamily="2" charset="2"/>
        <a:buNone/>
        <a:tabLst>
          <a:tab pos="166414" algn="l"/>
        </a:tabLst>
        <a:defRPr lang="en-US" sz="1311" kern="1200" dirty="0" smtClean="0">
          <a:solidFill>
            <a:schemeClr val="tx1"/>
          </a:solidFill>
          <a:latin typeface="+mn-lt"/>
          <a:ea typeface="+mn-ea"/>
          <a:cs typeface="+mn-cs"/>
        </a:defRPr>
      </a:lvl4pPr>
      <a:lvl5pPr marL="833223" indent="-167570" algn="l" defTabSz="166414" rtl="0" eaLnBrk="1" latinLnBrk="0" hangingPunct="1">
        <a:lnSpc>
          <a:spcPct val="90000"/>
        </a:lnSpc>
        <a:spcBef>
          <a:spcPts val="364"/>
        </a:spcBef>
        <a:buSzPct val="85000"/>
        <a:buFont typeface="Wingdings" panose="05000000000000000000" pitchFamily="2" charset="2"/>
        <a:buNone/>
        <a:tabLst>
          <a:tab pos="166414" algn="l"/>
        </a:tabLst>
        <a:defRPr lang="en-US" sz="1311" kern="1200" dirty="0" smtClean="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68">
          <p15:clr>
            <a:srgbClr val="F26B43"/>
          </p15:clr>
        </p15:guide>
        <p15:guide id="3" pos="431">
          <p15:clr>
            <a:srgbClr val="F26B43"/>
          </p15:clr>
        </p15:guide>
        <p15:guide id="4" pos="5904">
          <p15:clr>
            <a:srgbClr val="F26B43"/>
          </p15:clr>
        </p15:guide>
        <p15:guide id="5" orient="horz" pos="432">
          <p15:clr>
            <a:srgbClr val="F26B43"/>
          </p15:clr>
        </p15:guide>
        <p15:guide id="6" orient="horz" pos="4296">
          <p15:clr>
            <a:srgbClr val="F26B43"/>
          </p15:clr>
        </p15:guide>
        <p15:guide id="7" pos="2112">
          <p15:clr>
            <a:srgbClr val="FBAE40"/>
          </p15:clr>
        </p15:guide>
        <p15:guide id="8" pos="4224">
          <p15:clr>
            <a:srgbClr val="FBAE40"/>
          </p15:clr>
        </p15:guide>
        <p15:guide id="9" pos="1584">
          <p15:clr>
            <a:srgbClr val="C35EA4"/>
          </p15:clr>
        </p15:guide>
        <p15:guide id="10" pos="4752">
          <p15:clr>
            <a:srgbClr val="C35EA4"/>
          </p15:clr>
        </p15:guide>
        <p15:guide id="11" orient="horz" pos="984">
          <p15:clr>
            <a:srgbClr val="5ACBF0"/>
          </p15:clr>
        </p15:guide>
        <p15:guide id="12" orient="horz" pos="1344">
          <p15:clr>
            <a:srgbClr val="5ACBF0"/>
          </p15:clr>
        </p15:guide>
        <p15:guide id="13" orient="horz" pos="1176">
          <p15:clr>
            <a:srgbClr val="547EBF"/>
          </p15:clr>
        </p15:guide>
        <p15:guide id="14" orient="horz" pos="225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6341633"/>
          </a:xfrm>
          <a:prstGeom prst="rect">
            <a:avLst/>
          </a:prstGeom>
        </p:spPr>
        <p:txBody>
          <a:bodyPr vert="horz" lIns="685800" tIns="0" rIns="685800" bIns="0" rtlCol="0" anchor="ctr" anchorCtr="0">
            <a:noAutofit/>
          </a:bodyPr>
          <a:lstStyle/>
          <a:p>
            <a:r>
              <a:rPr lang="en-US" dirty="0"/>
              <a:t>People</a:t>
            </a:r>
          </a:p>
        </p:txBody>
      </p:sp>
      <p:sp>
        <p:nvSpPr>
          <p:cNvPr id="29" name="Rectangle 28"/>
          <p:cNvSpPr>
            <a:spLocks noChangeAspect="1"/>
          </p:cNvSpPr>
          <p:nvPr/>
        </p:nvSpPr>
        <p:spPr>
          <a:xfrm>
            <a:off x="8368853" y="0"/>
            <a:ext cx="3812772" cy="6341633"/>
          </a:xfrm>
          <a:prstGeom prst="rect">
            <a:avLst/>
          </a:prstGeom>
          <a:blipFill dpi="0" rotWithShape="1">
            <a:blip r:embed="rId16">
              <a:alphaModFix amt="35000"/>
            </a:blip>
            <a:srcRect/>
            <a:stretch>
              <a:fillRect l="-278558" t="14" r="-60608" b="-81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3" name="Rectangle 12"/>
          <p:cNvSpPr/>
          <p:nvPr/>
        </p:nvSpPr>
        <p:spPr>
          <a:xfrm>
            <a:off x="0" y="6334405"/>
            <a:ext cx="12192000" cy="524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1"/>
          </a:p>
        </p:txBody>
      </p:sp>
      <p:sp>
        <p:nvSpPr>
          <p:cNvPr id="14" name="TextBox 13"/>
          <p:cNvSpPr txBox="1"/>
          <p:nvPr/>
        </p:nvSpPr>
        <p:spPr>
          <a:xfrm>
            <a:off x="10517910" y="6334405"/>
            <a:ext cx="1674090" cy="524435"/>
          </a:xfrm>
          <a:prstGeom prst="rect">
            <a:avLst/>
          </a:prstGeom>
          <a:noFill/>
        </p:spPr>
        <p:txBody>
          <a:bodyPr wrap="square" lIns="0" tIns="0" rIns="605118" bIns="0" rtlCol="0" anchor="ctr" anchorCtr="0">
            <a:noAutofit/>
          </a:bodyPr>
          <a:lstStyle/>
          <a:p>
            <a:pPr algn="r"/>
            <a:fld id="{A04C45DB-443F-4C04-86E1-4B79F59568D1}" type="slidenum">
              <a:rPr lang="en-US" sz="706" b="1" smtClean="0"/>
              <a:pPr algn="r"/>
              <a:t>‹#›</a:t>
            </a:fld>
            <a:endParaRPr lang="en-US" sz="706" b="1"/>
          </a:p>
        </p:txBody>
      </p:sp>
      <p:pic>
        <p:nvPicPr>
          <p:cNvPr id="16" name="Picture 15"/>
          <p:cNvPicPr preferRelativeResize="0">
            <a:picLocks/>
          </p:cNvPicPr>
          <p:nvPr/>
        </p:nvPicPr>
        <p:blipFill>
          <a:blip r:embed="rId17" cstate="print">
            <a:extLst>
              <a:ext uri="{28A0092B-C50C-407E-A947-70E740481C1C}">
                <a14:useLocalDpi xmlns:a14="http://schemas.microsoft.com/office/drawing/2010/main" val="0"/>
              </a:ext>
            </a:extLst>
          </a:blip>
          <a:stretch>
            <a:fillRect/>
          </a:stretch>
        </p:blipFill>
        <p:spPr>
          <a:xfrm>
            <a:off x="10365840" y="6491735"/>
            <a:ext cx="465513" cy="209774"/>
          </a:xfrm>
          <a:prstGeom prst="rect">
            <a:avLst/>
          </a:prstGeom>
        </p:spPr>
      </p:pic>
      <p:sp>
        <p:nvSpPr>
          <p:cNvPr id="17" name="TextBox 16"/>
          <p:cNvSpPr txBox="1"/>
          <p:nvPr/>
        </p:nvSpPr>
        <p:spPr>
          <a:xfrm>
            <a:off x="1" y="6334405"/>
            <a:ext cx="3371273" cy="524435"/>
          </a:xfrm>
          <a:prstGeom prst="rect">
            <a:avLst/>
          </a:prstGeom>
          <a:noFill/>
        </p:spPr>
        <p:txBody>
          <a:bodyPr wrap="square" lIns="605118" tIns="0" rIns="0" bIns="0" rtlCol="0" anchor="ctr" anchorCtr="0">
            <a:noAutofit/>
          </a:bodyPr>
          <a:lstStyle/>
          <a:p>
            <a:pPr algn="l"/>
            <a:r>
              <a:rPr lang="en-US" sz="706" b="0" dirty="0">
                <a:solidFill>
                  <a:srgbClr val="5B7F95">
                    <a:alpha val="60000"/>
                  </a:srgbClr>
                </a:solidFill>
              </a:rPr>
              <a:t>© 2022 Faegre Drinker Biddle &amp; Reath LLP. All Rights Reserved. Privileged &amp; Confidential.</a:t>
            </a:r>
          </a:p>
        </p:txBody>
      </p:sp>
    </p:spTree>
    <p:extLst>
      <p:ext uri="{BB962C8B-B14F-4D97-AF65-F5344CB8AC3E}">
        <p14:creationId xmlns:p14="http://schemas.microsoft.com/office/powerpoint/2010/main" val="15996393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65653" rtl="0" eaLnBrk="1" latinLnBrk="0" hangingPunct="1">
        <a:lnSpc>
          <a:spcPct val="90000"/>
        </a:lnSpc>
        <a:spcBef>
          <a:spcPct val="0"/>
        </a:spcBef>
        <a:buNone/>
        <a:defRPr sz="3203" b="1" kern="1200">
          <a:solidFill>
            <a:schemeClr val="tx1"/>
          </a:solidFill>
          <a:latin typeface="+mj-lt"/>
          <a:ea typeface="+mj-ea"/>
          <a:cs typeface="+mj-cs"/>
        </a:defRPr>
      </a:lvl1pPr>
    </p:titleStyle>
    <p:bodyStyle>
      <a:lvl1pPr marL="253087" indent="-253087" algn="l" defTabSz="665653" rtl="0" eaLnBrk="1" latinLnBrk="0" hangingPunct="1">
        <a:lnSpc>
          <a:spcPct val="90000"/>
        </a:lnSpc>
        <a:spcBef>
          <a:spcPts val="729"/>
        </a:spcBef>
        <a:buClr>
          <a:schemeClr val="accent1"/>
        </a:buClr>
        <a:buFont typeface="Wingdings" panose="05000000000000000000" pitchFamily="2" charset="2"/>
        <a:buChar char="§"/>
        <a:defRPr sz="2038" kern="1200">
          <a:solidFill>
            <a:schemeClr val="tx1"/>
          </a:solidFill>
          <a:latin typeface="+mn-lt"/>
          <a:ea typeface="+mn-ea"/>
          <a:cs typeface="+mn-cs"/>
        </a:defRPr>
      </a:lvl1pPr>
      <a:lvl2pPr marL="253087" indent="-253087" algn="l" defTabSz="665653" rtl="0" eaLnBrk="1" latinLnBrk="0" hangingPunct="1">
        <a:lnSpc>
          <a:spcPct val="90000"/>
        </a:lnSpc>
        <a:spcBef>
          <a:spcPts val="364"/>
        </a:spcBef>
        <a:buClr>
          <a:schemeClr val="accent1"/>
        </a:buClr>
        <a:buFont typeface="Wingdings" panose="05000000000000000000" pitchFamily="2" charset="2"/>
        <a:buChar char="§"/>
        <a:defRPr sz="2038" kern="1200">
          <a:solidFill>
            <a:schemeClr val="tx1"/>
          </a:solidFill>
          <a:latin typeface="+mn-lt"/>
          <a:ea typeface="+mn-ea"/>
          <a:cs typeface="+mn-cs"/>
        </a:defRPr>
      </a:lvl2pPr>
      <a:lvl3pPr marL="832067" indent="-166414" algn="l" defTabSz="665653"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3pPr>
      <a:lvl4pPr marL="116489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4pPr>
      <a:lvl5pPr marL="149772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5pPr>
      <a:lvl6pPr marL="1830548"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6pPr>
      <a:lvl7pPr marL="2163374"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7pPr>
      <a:lvl8pPr marL="2496200"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8pPr>
      <a:lvl9pPr marL="2829027" indent="-166414" algn="l" defTabSz="665653" rtl="0" eaLnBrk="1" latinLnBrk="0" hangingPunct="1">
        <a:lnSpc>
          <a:spcPct val="90000"/>
        </a:lnSpc>
        <a:spcBef>
          <a:spcPts val="364"/>
        </a:spcBef>
        <a:buFont typeface="Arial" panose="020B0604020202020204" pitchFamily="34" charset="0"/>
        <a:buChar char="•"/>
        <a:defRPr sz="1311" kern="1200">
          <a:solidFill>
            <a:schemeClr val="tx1"/>
          </a:solidFill>
          <a:latin typeface="+mn-lt"/>
          <a:ea typeface="+mn-ea"/>
          <a:cs typeface="+mn-cs"/>
        </a:defRPr>
      </a:lvl9pPr>
    </p:bodyStyle>
    <p:otherStyle>
      <a:defPPr>
        <a:defRPr lang="en-US"/>
      </a:defPPr>
      <a:lvl1pPr marL="0" algn="l" defTabSz="665653" rtl="0" eaLnBrk="1" latinLnBrk="0" hangingPunct="1">
        <a:defRPr sz="1311" kern="1200">
          <a:solidFill>
            <a:schemeClr val="tx1"/>
          </a:solidFill>
          <a:latin typeface="+mn-lt"/>
          <a:ea typeface="+mn-ea"/>
          <a:cs typeface="+mn-cs"/>
        </a:defRPr>
      </a:lvl1pPr>
      <a:lvl2pPr marL="332826" algn="l" defTabSz="665653" rtl="0" eaLnBrk="1" latinLnBrk="0" hangingPunct="1">
        <a:defRPr sz="1311" kern="1200">
          <a:solidFill>
            <a:schemeClr val="tx1"/>
          </a:solidFill>
          <a:latin typeface="+mn-lt"/>
          <a:ea typeface="+mn-ea"/>
          <a:cs typeface="+mn-cs"/>
        </a:defRPr>
      </a:lvl2pPr>
      <a:lvl3pPr marL="665653" algn="l" defTabSz="665653" rtl="0" eaLnBrk="1" latinLnBrk="0" hangingPunct="1">
        <a:defRPr sz="1311" kern="1200">
          <a:solidFill>
            <a:schemeClr val="tx1"/>
          </a:solidFill>
          <a:latin typeface="+mn-lt"/>
          <a:ea typeface="+mn-ea"/>
          <a:cs typeface="+mn-cs"/>
        </a:defRPr>
      </a:lvl3pPr>
      <a:lvl4pPr marL="998480" algn="l" defTabSz="665653" rtl="0" eaLnBrk="1" latinLnBrk="0" hangingPunct="1">
        <a:defRPr sz="1311" kern="1200">
          <a:solidFill>
            <a:schemeClr val="tx1"/>
          </a:solidFill>
          <a:latin typeface="+mn-lt"/>
          <a:ea typeface="+mn-ea"/>
          <a:cs typeface="+mn-cs"/>
        </a:defRPr>
      </a:lvl4pPr>
      <a:lvl5pPr marL="1331307" algn="l" defTabSz="665653" rtl="0" eaLnBrk="1" latinLnBrk="0" hangingPunct="1">
        <a:defRPr sz="1311" kern="1200">
          <a:solidFill>
            <a:schemeClr val="tx1"/>
          </a:solidFill>
          <a:latin typeface="+mn-lt"/>
          <a:ea typeface="+mn-ea"/>
          <a:cs typeface="+mn-cs"/>
        </a:defRPr>
      </a:lvl5pPr>
      <a:lvl6pPr marL="1664133" algn="l" defTabSz="665653" rtl="0" eaLnBrk="1" latinLnBrk="0" hangingPunct="1">
        <a:defRPr sz="1311" kern="1200">
          <a:solidFill>
            <a:schemeClr val="tx1"/>
          </a:solidFill>
          <a:latin typeface="+mn-lt"/>
          <a:ea typeface="+mn-ea"/>
          <a:cs typeface="+mn-cs"/>
        </a:defRPr>
      </a:lvl6pPr>
      <a:lvl7pPr marL="1996959" algn="l" defTabSz="665653" rtl="0" eaLnBrk="1" latinLnBrk="0" hangingPunct="1">
        <a:defRPr sz="1311" kern="1200">
          <a:solidFill>
            <a:schemeClr val="tx1"/>
          </a:solidFill>
          <a:latin typeface="+mn-lt"/>
          <a:ea typeface="+mn-ea"/>
          <a:cs typeface="+mn-cs"/>
        </a:defRPr>
      </a:lvl7pPr>
      <a:lvl8pPr marL="2329787" algn="l" defTabSz="665653" rtl="0" eaLnBrk="1" latinLnBrk="0" hangingPunct="1">
        <a:defRPr sz="1311" kern="1200">
          <a:solidFill>
            <a:schemeClr val="tx1"/>
          </a:solidFill>
          <a:latin typeface="+mn-lt"/>
          <a:ea typeface="+mn-ea"/>
          <a:cs typeface="+mn-cs"/>
        </a:defRPr>
      </a:lvl8pPr>
      <a:lvl9pPr marL="2662613" algn="l" defTabSz="665653" rtl="0" eaLnBrk="1" latinLnBrk="0" hangingPunct="1">
        <a:defRPr sz="131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56">
          <p15:clr>
            <a:srgbClr val="F26B43"/>
          </p15:clr>
        </p15:guide>
        <p15:guide id="2" pos="3168">
          <p15:clr>
            <a:srgbClr val="F26B43"/>
          </p15:clr>
        </p15:guide>
        <p15:guide id="4" orient="horz" pos="432">
          <p15:clr>
            <a:srgbClr val="F26B43"/>
          </p15:clr>
        </p15:guide>
        <p15:guide id="5" pos="431">
          <p15:clr>
            <a:srgbClr val="F26B43"/>
          </p15:clr>
        </p15:guide>
        <p15:guide id="6" orient="horz" pos="4320">
          <p15:clr>
            <a:srgbClr val="F26B43"/>
          </p15:clr>
        </p15:guide>
        <p15:guide id="7" pos="5904">
          <p15:clr>
            <a:srgbClr val="F26B43"/>
          </p15:clr>
        </p15:guide>
        <p15:guide id="8" pos="2280">
          <p15:clr>
            <a:srgbClr val="547EBF"/>
          </p15:clr>
        </p15:guide>
        <p15:guide id="9" pos="4104">
          <p15:clr>
            <a:srgbClr val="547EBF"/>
          </p15:clr>
        </p15:guide>
        <p15:guide id="10" pos="1824">
          <p15:clr>
            <a:srgbClr val="9FCC3B"/>
          </p15:clr>
        </p15:guide>
        <p15:guide id="11" pos="3216">
          <p15:clr>
            <a:srgbClr val="9FCC3B"/>
          </p15:clr>
        </p15:guide>
        <p15:guide id="12" pos="4608">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4.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3" Type="http://schemas.openxmlformats.org/officeDocument/2006/relationships/image" Target="../media/image33.svg"/><Relationship Id="rId21" Type="http://schemas.openxmlformats.org/officeDocument/2006/relationships/image" Target="../media/image51.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248.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23" Type="http://schemas.openxmlformats.org/officeDocument/2006/relationships/image" Target="../media/image53.svg"/><Relationship Id="rId10" Type="http://schemas.openxmlformats.org/officeDocument/2006/relationships/image" Target="../media/image40.png"/><Relationship Id="rId19" Type="http://schemas.openxmlformats.org/officeDocument/2006/relationships/image" Target="../media/image49.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 Id="rId22"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4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5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8.xml"/></Relationships>
</file>

<file path=ppt/slides/_rels/slide1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48.xml"/></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diagramData" Target="../diagrams/data1.xml"/><Relationship Id="rId16" Type="http://schemas.openxmlformats.org/officeDocument/2006/relationships/image" Target="../media/image28.svg"/><Relationship Id="rId1" Type="http://schemas.openxmlformats.org/officeDocument/2006/relationships/slideLayout" Target="../slideLayouts/slideLayout245.xml"/><Relationship Id="rId6" Type="http://schemas.microsoft.com/office/2007/relationships/diagramDrawing" Target="../diagrams/drawing1.xml"/><Relationship Id="rId11" Type="http://schemas.openxmlformats.org/officeDocument/2006/relationships/image" Target="../media/image23.png"/><Relationship Id="rId5" Type="http://schemas.openxmlformats.org/officeDocument/2006/relationships/diagramColors" Target="../diagrams/colors1.xml"/><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diagramQuickStyle" Target="../diagrams/quickStyle1.xml"/><Relationship Id="rId9" Type="http://schemas.openxmlformats.org/officeDocument/2006/relationships/image" Target="../media/image21.png"/><Relationship Id="rId14" Type="http://schemas.openxmlformats.org/officeDocument/2006/relationships/image" Target="../media/image26.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24.xml.rels><?xml version="1.0" encoding="UTF-8" standalone="yes"?>
<Relationships xmlns="http://schemas.openxmlformats.org/package/2006/relationships"><Relationship Id="rId3" Type="http://schemas.openxmlformats.org/officeDocument/2006/relationships/hyperlink" Target="mailto:tiffany.reeves@faegredrinker.com" TargetMode="External"/><Relationship Id="rId2" Type="http://schemas.openxmlformats.org/officeDocument/2006/relationships/image" Target="../media/image57.jpeg"/><Relationship Id="rId1" Type="http://schemas.openxmlformats.org/officeDocument/2006/relationships/slideLayout" Target="../slideLayouts/slideLayout51.xml"/><Relationship Id="rId4" Type="http://schemas.openxmlformats.org/officeDocument/2006/relationships/hyperlink" Target="http://www.faegredrinker.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9.jpeg"/><Relationship Id="rId1" Type="http://schemas.openxmlformats.org/officeDocument/2006/relationships/slideLayout" Target="../slideLayouts/slideLayout24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DABFC1-8BD0-4CA6-AF50-51AA8E725344}"/>
              </a:ext>
            </a:extLst>
          </p:cNvPr>
          <p:cNvSpPr>
            <a:spLocks noGrp="1"/>
          </p:cNvSpPr>
          <p:nvPr>
            <p:ph type="body" sz="quarter" idx="11"/>
          </p:nvPr>
        </p:nvSpPr>
        <p:spPr>
          <a:prstGeom prst="rect">
            <a:avLst/>
          </a:prstGeom>
        </p:spPr>
        <p:txBody>
          <a:bodyPr wrap="square" anchor="t">
            <a:normAutofit/>
          </a:bodyPr>
          <a:lstStyle/>
          <a:p>
            <a:pPr>
              <a:spcAft>
                <a:spcPts val="600"/>
              </a:spcAft>
              <a:defRPr/>
            </a:pPr>
            <a:r>
              <a:rPr lang="en-US" sz="4400" dirty="0"/>
              <a:t>Fiduciary Duties and Investment Fees</a:t>
            </a:r>
          </a:p>
        </p:txBody>
      </p:sp>
      <p:sp>
        <p:nvSpPr>
          <p:cNvPr id="3" name="Text Placeholder 2">
            <a:extLst>
              <a:ext uri="{FF2B5EF4-FFF2-40B4-BE49-F238E27FC236}">
                <a16:creationId xmlns:a16="http://schemas.microsoft.com/office/drawing/2014/main" id="{9AB8CC20-E041-487E-B854-B5FC1C40B0BB}"/>
              </a:ext>
            </a:extLst>
          </p:cNvPr>
          <p:cNvSpPr>
            <a:spLocks noGrp="1"/>
          </p:cNvSpPr>
          <p:nvPr>
            <p:ph type="body" sz="quarter" idx="13"/>
          </p:nvPr>
        </p:nvSpPr>
        <p:spPr>
          <a:prstGeom prst="rect">
            <a:avLst/>
          </a:prstGeom>
        </p:spPr>
        <p:txBody>
          <a:bodyPr>
            <a:noAutofit/>
          </a:bodyPr>
          <a:lstStyle/>
          <a:p>
            <a:pPr>
              <a:defRPr/>
            </a:pPr>
            <a:r>
              <a:rPr lang="en-US" sz="2400" b="1" dirty="0">
                <a:solidFill>
                  <a:schemeClr val="accent1"/>
                </a:solidFill>
              </a:rPr>
              <a:t>Tiffany R. Reeves</a:t>
            </a:r>
          </a:p>
        </p:txBody>
      </p:sp>
      <p:sp>
        <p:nvSpPr>
          <p:cNvPr id="4" name="Text Placeholder 3">
            <a:extLst>
              <a:ext uri="{FF2B5EF4-FFF2-40B4-BE49-F238E27FC236}">
                <a16:creationId xmlns:a16="http://schemas.microsoft.com/office/drawing/2014/main" id="{49F4C68D-60BE-49DE-9E45-F6A856C2386E}"/>
              </a:ext>
            </a:extLst>
          </p:cNvPr>
          <p:cNvSpPr>
            <a:spLocks noGrp="1"/>
          </p:cNvSpPr>
          <p:nvPr>
            <p:ph type="body" sz="quarter" idx="10"/>
          </p:nvPr>
        </p:nvSpPr>
        <p:spPr>
          <a:prstGeom prst="rect">
            <a:avLst/>
          </a:prstGeom>
        </p:spPr>
        <p:txBody>
          <a:bodyPr wrap="square" anchor="t">
            <a:noAutofit/>
          </a:bodyPr>
          <a:lstStyle/>
          <a:p>
            <a:pPr>
              <a:spcAft>
                <a:spcPts val="600"/>
              </a:spcAft>
              <a:defRPr/>
            </a:pPr>
            <a:r>
              <a:rPr lang="en-US" sz="2400" b="1" dirty="0">
                <a:solidFill>
                  <a:schemeClr val="accent1"/>
                </a:solidFill>
              </a:rPr>
              <a:t>TLFFRA Educational Conference</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Graphic 26" descr="Users with solid fill">
            <a:extLst>
              <a:ext uri="{FF2B5EF4-FFF2-40B4-BE49-F238E27FC236}">
                <a16:creationId xmlns:a16="http://schemas.microsoft.com/office/drawing/2014/main" id="{F9CDB527-DF38-4E24-82DB-56C7498B11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6736" y="5566172"/>
            <a:ext cx="691972" cy="691972"/>
          </a:xfrm>
          <a:prstGeom prst="rect">
            <a:avLst/>
          </a:prstGeom>
        </p:spPr>
      </p:pic>
      <p:grpSp>
        <p:nvGrpSpPr>
          <p:cNvPr id="33" name="Group 32">
            <a:extLst>
              <a:ext uri="{FF2B5EF4-FFF2-40B4-BE49-F238E27FC236}">
                <a16:creationId xmlns:a16="http://schemas.microsoft.com/office/drawing/2014/main" id="{C1654725-9C37-43C1-904B-8AF990CDDDD3}"/>
              </a:ext>
            </a:extLst>
          </p:cNvPr>
          <p:cNvGrpSpPr/>
          <p:nvPr/>
        </p:nvGrpSpPr>
        <p:grpSpPr>
          <a:xfrm>
            <a:off x="4566534" y="2305067"/>
            <a:ext cx="4996173" cy="794702"/>
            <a:chOff x="4566534" y="2305067"/>
            <a:chExt cx="4996173" cy="794702"/>
          </a:xfrm>
        </p:grpSpPr>
        <p:sp>
          <p:nvSpPr>
            <p:cNvPr id="8" name="Rectangle 7">
              <a:extLst>
                <a:ext uri="{FF2B5EF4-FFF2-40B4-BE49-F238E27FC236}">
                  <a16:creationId xmlns:a16="http://schemas.microsoft.com/office/drawing/2014/main" id="{8576D9D3-318B-4ECB-AAB4-6631E6550F3F}"/>
                </a:ext>
              </a:extLst>
            </p:cNvPr>
            <p:cNvSpPr/>
            <p:nvPr/>
          </p:nvSpPr>
          <p:spPr>
            <a:xfrm>
              <a:off x="4566534" y="2305067"/>
              <a:ext cx="4996173" cy="794702"/>
            </a:xfrm>
            <a:prstGeom prst="rect">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Purpose / Vital Functions</a:t>
              </a:r>
            </a:p>
          </p:txBody>
        </p:sp>
        <p:pic>
          <p:nvPicPr>
            <p:cNvPr id="10" name="Graphic 9" descr="Bar graph with upward trend with solid fill">
              <a:extLst>
                <a:ext uri="{FF2B5EF4-FFF2-40B4-BE49-F238E27FC236}">
                  <a16:creationId xmlns:a16="http://schemas.microsoft.com/office/drawing/2014/main" id="{3E04C930-DC48-4EDC-A319-69CCD31457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62693" y="2388937"/>
              <a:ext cx="592327" cy="592327"/>
            </a:xfrm>
            <a:prstGeom prst="rect">
              <a:avLst/>
            </a:prstGeom>
          </p:spPr>
        </p:pic>
      </p:grpSp>
      <p:sp>
        <p:nvSpPr>
          <p:cNvPr id="11" name="Rectangle 10">
            <a:extLst>
              <a:ext uri="{FF2B5EF4-FFF2-40B4-BE49-F238E27FC236}">
                <a16:creationId xmlns:a16="http://schemas.microsoft.com/office/drawing/2014/main" id="{D37FF76A-75D3-4532-B8A9-8B24D786BF1E}"/>
              </a:ext>
            </a:extLst>
          </p:cNvPr>
          <p:cNvSpPr/>
          <p:nvPr/>
        </p:nvSpPr>
        <p:spPr>
          <a:xfrm>
            <a:off x="4563211" y="1378329"/>
            <a:ext cx="4996173" cy="794702"/>
          </a:xfrm>
          <a:prstGeom prst="rect">
            <a:avLst/>
          </a:prstGeom>
          <a:solidFill>
            <a:schemeClr val="accent1">
              <a:lumMod val="5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Board of Trustees</a:t>
            </a:r>
          </a:p>
        </p:txBody>
      </p:sp>
      <p:sp>
        <p:nvSpPr>
          <p:cNvPr id="14" name="Rectangle 13">
            <a:extLst>
              <a:ext uri="{FF2B5EF4-FFF2-40B4-BE49-F238E27FC236}">
                <a16:creationId xmlns:a16="http://schemas.microsoft.com/office/drawing/2014/main" id="{643C874B-1B35-4A70-B911-B11826423E17}"/>
              </a:ext>
            </a:extLst>
          </p:cNvPr>
          <p:cNvSpPr/>
          <p:nvPr/>
        </p:nvSpPr>
        <p:spPr>
          <a:xfrm>
            <a:off x="3715102" y="83459"/>
            <a:ext cx="6772355" cy="1190899"/>
          </a:xfrm>
          <a:prstGeom prst="rect">
            <a:avLst/>
          </a:prstGeom>
          <a:solidFill>
            <a:schemeClr val="accent4">
              <a:lumMod val="5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5" name="TextBox 14">
            <a:extLst>
              <a:ext uri="{FF2B5EF4-FFF2-40B4-BE49-F238E27FC236}">
                <a16:creationId xmlns:a16="http://schemas.microsoft.com/office/drawing/2014/main" id="{99495D55-E4A8-4FDB-9539-B42B5129CD92}"/>
              </a:ext>
            </a:extLst>
          </p:cNvPr>
          <p:cNvSpPr txBox="1"/>
          <p:nvPr/>
        </p:nvSpPr>
        <p:spPr>
          <a:xfrm>
            <a:off x="4724213" y="258969"/>
            <a:ext cx="4680859" cy="1107996"/>
          </a:xfrm>
          <a:prstGeom prst="rect">
            <a:avLst/>
          </a:prstGeom>
          <a:noFill/>
        </p:spPr>
        <p:txBody>
          <a:bodyPr wrap="square" rtlCol="0">
            <a:spAutoFit/>
          </a:bodyPr>
          <a:lstStyle/>
          <a:p>
            <a:pPr algn="ctr"/>
            <a:r>
              <a:rPr lang="en-US" sz="2400" b="1" dirty="0">
                <a:solidFill>
                  <a:schemeClr val="bg1"/>
                </a:solidFill>
              </a:rPr>
              <a:t>System Specific Legislation, Rules &amp; Policies</a:t>
            </a:r>
          </a:p>
          <a:p>
            <a:endParaRPr lang="en-US" dirty="0"/>
          </a:p>
        </p:txBody>
      </p:sp>
      <p:pic>
        <p:nvPicPr>
          <p:cNvPr id="17" name="Graphic 16" descr="Court with solid fill">
            <a:extLst>
              <a:ext uri="{FF2B5EF4-FFF2-40B4-BE49-F238E27FC236}">
                <a16:creationId xmlns:a16="http://schemas.microsoft.com/office/drawing/2014/main" id="{007787D1-7687-465B-8B00-81D02AF4CC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72305" y="229245"/>
            <a:ext cx="914400" cy="914400"/>
          </a:xfrm>
          <a:prstGeom prst="rect">
            <a:avLst/>
          </a:prstGeom>
        </p:spPr>
      </p:pic>
      <p:grpSp>
        <p:nvGrpSpPr>
          <p:cNvPr id="32" name="Group 31">
            <a:extLst>
              <a:ext uri="{FF2B5EF4-FFF2-40B4-BE49-F238E27FC236}">
                <a16:creationId xmlns:a16="http://schemas.microsoft.com/office/drawing/2014/main" id="{2EBBCF48-0F06-4F10-8BDE-E26A018C0E0E}"/>
              </a:ext>
            </a:extLst>
          </p:cNvPr>
          <p:cNvGrpSpPr/>
          <p:nvPr/>
        </p:nvGrpSpPr>
        <p:grpSpPr>
          <a:xfrm>
            <a:off x="4566261" y="3186283"/>
            <a:ext cx="4996173" cy="794702"/>
            <a:chOff x="4566261" y="3186283"/>
            <a:chExt cx="4996173" cy="794702"/>
          </a:xfrm>
        </p:grpSpPr>
        <p:sp>
          <p:nvSpPr>
            <p:cNvPr id="18" name="Rectangle 17">
              <a:extLst>
                <a:ext uri="{FF2B5EF4-FFF2-40B4-BE49-F238E27FC236}">
                  <a16:creationId xmlns:a16="http://schemas.microsoft.com/office/drawing/2014/main" id="{7CED7967-24D2-48A6-8497-CACC90461DBA}"/>
                </a:ext>
              </a:extLst>
            </p:cNvPr>
            <p:cNvSpPr/>
            <p:nvPr/>
          </p:nvSpPr>
          <p:spPr>
            <a:xfrm>
              <a:off x="4566261" y="3186283"/>
              <a:ext cx="4996173" cy="794702"/>
            </a:xfrm>
            <a:prstGeom prst="rect">
              <a:avLst/>
            </a:prstGeom>
            <a:solidFill>
              <a:schemeClr val="accent6">
                <a:lumMod val="75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Fiduciary Duties</a:t>
              </a:r>
            </a:p>
          </p:txBody>
        </p:sp>
        <p:pic>
          <p:nvPicPr>
            <p:cNvPr id="20" name="Graphic 19" descr="Watering Plant with solid fill">
              <a:extLst>
                <a:ext uri="{FF2B5EF4-FFF2-40B4-BE49-F238E27FC236}">
                  <a16:creationId xmlns:a16="http://schemas.microsoft.com/office/drawing/2014/main" id="{AC505CD9-CDF7-48E0-95E6-BB1334911E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23007" y="3306829"/>
              <a:ext cx="592327" cy="592327"/>
            </a:xfrm>
            <a:prstGeom prst="rect">
              <a:avLst/>
            </a:prstGeom>
          </p:spPr>
        </p:pic>
      </p:grpSp>
      <p:grpSp>
        <p:nvGrpSpPr>
          <p:cNvPr id="34" name="Group 33">
            <a:extLst>
              <a:ext uri="{FF2B5EF4-FFF2-40B4-BE49-F238E27FC236}">
                <a16:creationId xmlns:a16="http://schemas.microsoft.com/office/drawing/2014/main" id="{3B091DD7-35ED-4B71-9B45-DDE767BD4E91}"/>
              </a:ext>
            </a:extLst>
          </p:cNvPr>
          <p:cNvGrpSpPr/>
          <p:nvPr/>
        </p:nvGrpSpPr>
        <p:grpSpPr>
          <a:xfrm>
            <a:off x="4566212" y="4054557"/>
            <a:ext cx="914400" cy="1564387"/>
            <a:chOff x="1686249" y="1391669"/>
            <a:chExt cx="1482820" cy="2679792"/>
          </a:xfrm>
        </p:grpSpPr>
        <p:grpSp>
          <p:nvGrpSpPr>
            <p:cNvPr id="35" name="Group 34">
              <a:extLst>
                <a:ext uri="{FF2B5EF4-FFF2-40B4-BE49-F238E27FC236}">
                  <a16:creationId xmlns:a16="http://schemas.microsoft.com/office/drawing/2014/main" id="{6152AD90-CF85-442D-A96E-A56391A220B5}"/>
                </a:ext>
              </a:extLst>
            </p:cNvPr>
            <p:cNvGrpSpPr/>
            <p:nvPr/>
          </p:nvGrpSpPr>
          <p:grpSpPr>
            <a:xfrm>
              <a:off x="1686249" y="1391669"/>
              <a:ext cx="1482820" cy="2254954"/>
              <a:chOff x="1686249" y="1391669"/>
              <a:chExt cx="1482820" cy="2254954"/>
            </a:xfrm>
          </p:grpSpPr>
          <p:sp>
            <p:nvSpPr>
              <p:cNvPr id="37" name="Freeform: Shape 36">
                <a:extLst>
                  <a:ext uri="{FF2B5EF4-FFF2-40B4-BE49-F238E27FC236}">
                    <a16:creationId xmlns:a16="http://schemas.microsoft.com/office/drawing/2014/main" id="{9CEEBBDA-8675-4882-9412-68AE50D427F8}"/>
                  </a:ext>
                </a:extLst>
              </p:cNvPr>
              <p:cNvSpPr/>
              <p:nvPr/>
            </p:nvSpPr>
            <p:spPr>
              <a:xfrm>
                <a:off x="1686249" y="1391669"/>
                <a:ext cx="1482820" cy="2254954"/>
              </a:xfrm>
              <a:custGeom>
                <a:avLst/>
                <a:gdLst>
                  <a:gd name="connsiteX0" fmla="*/ 0 w 1482820"/>
                  <a:gd name="connsiteY0" fmla="*/ 0 h 2254954"/>
                  <a:gd name="connsiteX1" fmla="*/ 1482820 w 1482820"/>
                  <a:gd name="connsiteY1" fmla="*/ 0 h 2254954"/>
                  <a:gd name="connsiteX2" fmla="*/ 1482820 w 1482820"/>
                  <a:gd name="connsiteY2" fmla="*/ 2254954 h 2254954"/>
                  <a:gd name="connsiteX3" fmla="*/ 0 w 1482820"/>
                  <a:gd name="connsiteY3" fmla="*/ 2254954 h 2254954"/>
                  <a:gd name="connsiteX4" fmla="*/ 0 w 1482820"/>
                  <a:gd name="connsiteY4" fmla="*/ 0 h 225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820" h="2254954">
                    <a:moveTo>
                      <a:pt x="0" y="0"/>
                    </a:moveTo>
                    <a:lnTo>
                      <a:pt x="1482820" y="0"/>
                    </a:lnTo>
                    <a:lnTo>
                      <a:pt x="1482820" y="2254954"/>
                    </a:lnTo>
                    <a:lnTo>
                      <a:pt x="0" y="2254954"/>
                    </a:lnTo>
                    <a:lnTo>
                      <a:pt x="0" y="0"/>
                    </a:lnTo>
                    <a:close/>
                  </a:path>
                </a:pathLst>
              </a:custGeom>
              <a:solidFill>
                <a:schemeClr val="accent4">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8590" tIns="148590" rIns="148590" bIns="148590" numCol="1" spcCol="1270" anchor="b" anchorCtr="1">
                <a:noAutofit/>
              </a:bodyPr>
              <a:lstStyle/>
              <a:p>
                <a:pPr marL="0" lvl="0" indent="0" algn="ctr" defTabSz="1733550">
                  <a:lnSpc>
                    <a:spcPct val="90000"/>
                  </a:lnSpc>
                  <a:spcBef>
                    <a:spcPct val="0"/>
                  </a:spcBef>
                  <a:spcAft>
                    <a:spcPct val="35000"/>
                  </a:spcAft>
                  <a:buNone/>
                </a:pPr>
                <a:endParaRPr lang="en-US" b="1" kern="1200" dirty="0"/>
              </a:p>
            </p:txBody>
          </p:sp>
          <p:pic>
            <p:nvPicPr>
              <p:cNvPr id="38" name="Graphic 37" descr="Conductor female outline">
                <a:extLst>
                  <a:ext uri="{FF2B5EF4-FFF2-40B4-BE49-F238E27FC236}">
                    <a16:creationId xmlns:a16="http://schemas.microsoft.com/office/drawing/2014/main" id="{9E32BDA5-0B1A-48C1-B731-9889FFC14DF1}"/>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02695" y="1817557"/>
                <a:ext cx="914400" cy="914400"/>
              </a:xfrm>
              <a:prstGeom prst="rect">
                <a:avLst/>
              </a:prstGeom>
            </p:spPr>
          </p:pic>
        </p:grpSp>
        <p:sp>
          <p:nvSpPr>
            <p:cNvPr id="36" name="TextBox 35">
              <a:extLst>
                <a:ext uri="{FF2B5EF4-FFF2-40B4-BE49-F238E27FC236}">
                  <a16:creationId xmlns:a16="http://schemas.microsoft.com/office/drawing/2014/main" id="{23C07BB4-3C17-4BEC-A9D1-DB3BA132D801}"/>
                </a:ext>
              </a:extLst>
            </p:cNvPr>
            <p:cNvSpPr txBox="1"/>
            <p:nvPr/>
          </p:nvSpPr>
          <p:spPr>
            <a:xfrm>
              <a:off x="1768866" y="2827441"/>
              <a:ext cx="1287165" cy="1244020"/>
            </a:xfrm>
            <a:prstGeom prst="rect">
              <a:avLst/>
            </a:prstGeom>
            <a:noFill/>
          </p:spPr>
          <p:txBody>
            <a:bodyPr wrap="square" rtlCol="0">
              <a:spAutoFit/>
            </a:bodyPr>
            <a:lstStyle/>
            <a:p>
              <a:pPr algn="ctr"/>
              <a:r>
                <a:rPr lang="en-US" sz="1050" b="1" kern="1200" dirty="0">
                  <a:solidFill>
                    <a:schemeClr val="bg1"/>
                  </a:solidFill>
                </a:rPr>
                <a:t>Conduct Business</a:t>
              </a:r>
            </a:p>
            <a:p>
              <a:endParaRPr lang="en-US" dirty="0"/>
            </a:p>
          </p:txBody>
        </p:sp>
      </p:grpSp>
      <p:grpSp>
        <p:nvGrpSpPr>
          <p:cNvPr id="45" name="Group 44">
            <a:extLst>
              <a:ext uri="{FF2B5EF4-FFF2-40B4-BE49-F238E27FC236}">
                <a16:creationId xmlns:a16="http://schemas.microsoft.com/office/drawing/2014/main" id="{6BC11609-2DE0-4F3D-94E3-CCF4C3BB3328}"/>
              </a:ext>
            </a:extLst>
          </p:cNvPr>
          <p:cNvGrpSpPr/>
          <p:nvPr/>
        </p:nvGrpSpPr>
        <p:grpSpPr>
          <a:xfrm>
            <a:off x="5583989" y="4061545"/>
            <a:ext cx="934016" cy="1675612"/>
            <a:chOff x="3478246" y="1455381"/>
            <a:chExt cx="1482820" cy="2893377"/>
          </a:xfrm>
        </p:grpSpPr>
        <p:sp>
          <p:nvSpPr>
            <p:cNvPr id="46" name="Freeform: Shape 45">
              <a:extLst>
                <a:ext uri="{FF2B5EF4-FFF2-40B4-BE49-F238E27FC236}">
                  <a16:creationId xmlns:a16="http://schemas.microsoft.com/office/drawing/2014/main" id="{07AEA040-F9CC-487A-88CA-398242AB221A}"/>
                </a:ext>
              </a:extLst>
            </p:cNvPr>
            <p:cNvSpPr/>
            <p:nvPr/>
          </p:nvSpPr>
          <p:spPr>
            <a:xfrm>
              <a:off x="3478246" y="1455381"/>
              <a:ext cx="1482820" cy="2254954"/>
            </a:xfrm>
            <a:custGeom>
              <a:avLst/>
              <a:gdLst>
                <a:gd name="connsiteX0" fmla="*/ 0 w 1482820"/>
                <a:gd name="connsiteY0" fmla="*/ 0 h 2254954"/>
                <a:gd name="connsiteX1" fmla="*/ 1482820 w 1482820"/>
                <a:gd name="connsiteY1" fmla="*/ 0 h 2254954"/>
                <a:gd name="connsiteX2" fmla="*/ 1482820 w 1482820"/>
                <a:gd name="connsiteY2" fmla="*/ 2254954 h 2254954"/>
                <a:gd name="connsiteX3" fmla="*/ 0 w 1482820"/>
                <a:gd name="connsiteY3" fmla="*/ 2254954 h 2254954"/>
                <a:gd name="connsiteX4" fmla="*/ 0 w 1482820"/>
                <a:gd name="connsiteY4" fmla="*/ 0 h 225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820" h="2254954">
                  <a:moveTo>
                    <a:pt x="0" y="0"/>
                  </a:moveTo>
                  <a:lnTo>
                    <a:pt x="1482820" y="0"/>
                  </a:lnTo>
                  <a:lnTo>
                    <a:pt x="1482820" y="2254954"/>
                  </a:lnTo>
                  <a:lnTo>
                    <a:pt x="0" y="2254954"/>
                  </a:lnTo>
                  <a:lnTo>
                    <a:pt x="0" y="0"/>
                  </a:lnTo>
                  <a:close/>
                </a:path>
              </a:pathLst>
            </a:custGeom>
            <a:solidFill>
              <a:schemeClr val="accent1">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50" tIns="247650" rIns="247650" bIns="247650" numCol="1" spcCol="1270" anchor="b" anchorCtr="1">
              <a:noAutofit/>
            </a:bodyPr>
            <a:lstStyle/>
            <a:p>
              <a:pPr marL="0" lvl="0" indent="0" algn="ctr" defTabSz="2889250">
                <a:lnSpc>
                  <a:spcPct val="90000"/>
                </a:lnSpc>
                <a:spcBef>
                  <a:spcPct val="0"/>
                </a:spcBef>
                <a:spcAft>
                  <a:spcPct val="35000"/>
                </a:spcAft>
                <a:buNone/>
              </a:pPr>
              <a:endParaRPr lang="en-US" sz="1750" b="1" kern="1200" dirty="0">
                <a:solidFill>
                  <a:schemeClr val="bg1"/>
                </a:solidFill>
              </a:endParaRPr>
            </a:p>
          </p:txBody>
        </p:sp>
        <p:pic>
          <p:nvPicPr>
            <p:cNvPr id="47" name="Graphic 46" descr="Checkbox Checked with solid fill">
              <a:extLst>
                <a:ext uri="{FF2B5EF4-FFF2-40B4-BE49-F238E27FC236}">
                  <a16:creationId xmlns:a16="http://schemas.microsoft.com/office/drawing/2014/main" id="{99CA5F1D-5822-427B-AD8B-A1BDA6C91DB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65400" y="1780278"/>
              <a:ext cx="1108512" cy="1108512"/>
            </a:xfrm>
            <a:prstGeom prst="rect">
              <a:avLst/>
            </a:prstGeom>
          </p:spPr>
        </p:pic>
        <p:sp>
          <p:nvSpPr>
            <p:cNvPr id="48" name="TextBox 47">
              <a:extLst>
                <a:ext uri="{FF2B5EF4-FFF2-40B4-BE49-F238E27FC236}">
                  <a16:creationId xmlns:a16="http://schemas.microsoft.com/office/drawing/2014/main" id="{FF3B1A63-51EB-4DEB-99B4-74045871FD92}"/>
                </a:ext>
              </a:extLst>
            </p:cNvPr>
            <p:cNvSpPr txBox="1"/>
            <p:nvPr/>
          </p:nvSpPr>
          <p:spPr>
            <a:xfrm>
              <a:off x="3512850" y="2874858"/>
              <a:ext cx="1404991" cy="1473900"/>
            </a:xfrm>
            <a:prstGeom prst="rect">
              <a:avLst/>
            </a:prstGeom>
            <a:noFill/>
          </p:spPr>
          <p:txBody>
            <a:bodyPr wrap="square" rtlCol="0">
              <a:spAutoFit/>
            </a:bodyPr>
            <a:lstStyle/>
            <a:p>
              <a:pPr algn="ctr"/>
              <a:r>
                <a:rPr lang="en-US" sz="1050" b="1" kern="1200" dirty="0">
                  <a:solidFill>
                    <a:schemeClr val="bg1"/>
                  </a:solidFill>
                </a:rPr>
                <a:t>Approve Decisions</a:t>
              </a:r>
            </a:p>
            <a:p>
              <a:endParaRPr lang="en-US" dirty="0"/>
            </a:p>
          </p:txBody>
        </p:sp>
      </p:grpSp>
      <p:grpSp>
        <p:nvGrpSpPr>
          <p:cNvPr id="64" name="Group 63">
            <a:extLst>
              <a:ext uri="{FF2B5EF4-FFF2-40B4-BE49-F238E27FC236}">
                <a16:creationId xmlns:a16="http://schemas.microsoft.com/office/drawing/2014/main" id="{6456BE0B-6A16-4139-940E-27C972CC0611}"/>
              </a:ext>
            </a:extLst>
          </p:cNvPr>
          <p:cNvGrpSpPr/>
          <p:nvPr/>
        </p:nvGrpSpPr>
        <p:grpSpPr>
          <a:xfrm>
            <a:off x="6635548" y="4054557"/>
            <a:ext cx="914401" cy="1582137"/>
            <a:chOff x="5354590" y="1415478"/>
            <a:chExt cx="1482820" cy="2400509"/>
          </a:xfrm>
        </p:grpSpPr>
        <p:sp>
          <p:nvSpPr>
            <p:cNvPr id="65" name="Freeform: Shape 64">
              <a:extLst>
                <a:ext uri="{FF2B5EF4-FFF2-40B4-BE49-F238E27FC236}">
                  <a16:creationId xmlns:a16="http://schemas.microsoft.com/office/drawing/2014/main" id="{FEEE475C-5822-4833-ABB1-7E522A3E955B}"/>
                </a:ext>
              </a:extLst>
            </p:cNvPr>
            <p:cNvSpPr/>
            <p:nvPr/>
          </p:nvSpPr>
          <p:spPr>
            <a:xfrm>
              <a:off x="5354590" y="1415478"/>
              <a:ext cx="1482820" cy="1979551"/>
            </a:xfrm>
            <a:custGeom>
              <a:avLst/>
              <a:gdLst>
                <a:gd name="connsiteX0" fmla="*/ 0 w 1482820"/>
                <a:gd name="connsiteY0" fmla="*/ 0 h 2254954"/>
                <a:gd name="connsiteX1" fmla="*/ 1482820 w 1482820"/>
                <a:gd name="connsiteY1" fmla="*/ 0 h 2254954"/>
                <a:gd name="connsiteX2" fmla="*/ 1482820 w 1482820"/>
                <a:gd name="connsiteY2" fmla="*/ 2254954 h 2254954"/>
                <a:gd name="connsiteX3" fmla="*/ 0 w 1482820"/>
                <a:gd name="connsiteY3" fmla="*/ 2254954 h 2254954"/>
                <a:gd name="connsiteX4" fmla="*/ 0 w 1482820"/>
                <a:gd name="connsiteY4" fmla="*/ 0 h 225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820" h="2254954">
                  <a:moveTo>
                    <a:pt x="0" y="0"/>
                  </a:moveTo>
                  <a:lnTo>
                    <a:pt x="1482820" y="0"/>
                  </a:lnTo>
                  <a:lnTo>
                    <a:pt x="1482820" y="2254954"/>
                  </a:lnTo>
                  <a:lnTo>
                    <a:pt x="0" y="2254954"/>
                  </a:lnTo>
                  <a:lnTo>
                    <a:pt x="0" y="0"/>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en-US" sz="3900" kern="1200" dirty="0"/>
            </a:p>
          </p:txBody>
        </p:sp>
        <p:pic>
          <p:nvPicPr>
            <p:cNvPr id="66" name="Graphic 65" descr="Fork In Road with solid fill">
              <a:extLst>
                <a:ext uri="{FF2B5EF4-FFF2-40B4-BE49-F238E27FC236}">
                  <a16:creationId xmlns:a16="http://schemas.microsoft.com/office/drawing/2014/main" id="{2842F268-0BE0-4B37-86FF-50B7FCE120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31268" y="1768062"/>
              <a:ext cx="929464" cy="929464"/>
            </a:xfrm>
            <a:prstGeom prst="rect">
              <a:avLst/>
            </a:prstGeom>
          </p:spPr>
        </p:pic>
        <p:sp>
          <p:nvSpPr>
            <p:cNvPr id="67" name="TextBox 66">
              <a:extLst>
                <a:ext uri="{FF2B5EF4-FFF2-40B4-BE49-F238E27FC236}">
                  <a16:creationId xmlns:a16="http://schemas.microsoft.com/office/drawing/2014/main" id="{6C2E02D2-90AA-43F2-A026-544128876FB3}"/>
                </a:ext>
              </a:extLst>
            </p:cNvPr>
            <p:cNvSpPr txBox="1"/>
            <p:nvPr/>
          </p:nvSpPr>
          <p:spPr>
            <a:xfrm>
              <a:off x="5511966" y="2721169"/>
              <a:ext cx="1214495" cy="1094818"/>
            </a:xfrm>
            <a:prstGeom prst="rect">
              <a:avLst/>
            </a:prstGeom>
            <a:noFill/>
          </p:spPr>
          <p:txBody>
            <a:bodyPr wrap="square" rtlCol="0">
              <a:spAutoFit/>
            </a:bodyPr>
            <a:lstStyle/>
            <a:p>
              <a:pPr algn="ctr"/>
              <a:r>
                <a:rPr lang="en-US" sz="1050" b="1" dirty="0">
                  <a:solidFill>
                    <a:schemeClr val="bg1"/>
                  </a:solidFill>
                </a:rPr>
                <a:t>Set/ Delegate</a:t>
              </a:r>
            </a:p>
            <a:p>
              <a:endParaRPr lang="en-US" dirty="0"/>
            </a:p>
          </p:txBody>
        </p:sp>
      </p:grpSp>
      <p:sp>
        <p:nvSpPr>
          <p:cNvPr id="98" name="TextBox 97">
            <a:extLst>
              <a:ext uri="{FF2B5EF4-FFF2-40B4-BE49-F238E27FC236}">
                <a16:creationId xmlns:a16="http://schemas.microsoft.com/office/drawing/2014/main" id="{E795E0C4-B091-4F34-90E8-C0DE67878BCA}"/>
              </a:ext>
            </a:extLst>
          </p:cNvPr>
          <p:cNvSpPr txBox="1"/>
          <p:nvPr/>
        </p:nvSpPr>
        <p:spPr>
          <a:xfrm>
            <a:off x="4989159" y="6454072"/>
            <a:ext cx="4572798" cy="738664"/>
          </a:xfrm>
          <a:prstGeom prst="rect">
            <a:avLst/>
          </a:prstGeom>
          <a:noFill/>
        </p:spPr>
        <p:txBody>
          <a:bodyPr wrap="square" rtlCol="0">
            <a:spAutoFit/>
          </a:bodyPr>
          <a:lstStyle/>
          <a:p>
            <a:r>
              <a:rPr lang="en-US" sz="900" dirty="0">
                <a:solidFill>
                  <a:prstClr val="black">
                    <a:tint val="75000"/>
                  </a:prstClr>
                </a:solidFill>
                <a:latin typeface="Calibri" panose="020F0502020204030204"/>
              </a:rPr>
              <a:t>© 2022 Funston Advisory Services LLC . Enterprise Governance for Public Retirement Systems. All rights reserved. Funston Advisory Services LLC</a:t>
            </a:r>
          </a:p>
          <a:p>
            <a:endParaRPr lang="en-US" sz="2400" dirty="0"/>
          </a:p>
        </p:txBody>
      </p:sp>
      <p:pic>
        <p:nvPicPr>
          <p:cNvPr id="100" name="Graphic 99" descr="Users with solid fill">
            <a:extLst>
              <a:ext uri="{FF2B5EF4-FFF2-40B4-BE49-F238E27FC236}">
                <a16:creationId xmlns:a16="http://schemas.microsoft.com/office/drawing/2014/main" id="{C00761C9-A119-4EC5-A03B-ABD1A42D26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1352" y="5559300"/>
            <a:ext cx="606421" cy="606421"/>
          </a:xfrm>
          <a:prstGeom prst="rect">
            <a:avLst/>
          </a:prstGeom>
        </p:spPr>
      </p:pic>
      <p:grpSp>
        <p:nvGrpSpPr>
          <p:cNvPr id="26" name="Group 25">
            <a:extLst>
              <a:ext uri="{FF2B5EF4-FFF2-40B4-BE49-F238E27FC236}">
                <a16:creationId xmlns:a16="http://schemas.microsoft.com/office/drawing/2014/main" id="{2E8C5788-6453-42F2-B3BE-7EDD29BE31D6}"/>
              </a:ext>
            </a:extLst>
          </p:cNvPr>
          <p:cNvGrpSpPr/>
          <p:nvPr/>
        </p:nvGrpSpPr>
        <p:grpSpPr>
          <a:xfrm>
            <a:off x="7619065" y="4061717"/>
            <a:ext cx="942448" cy="1305717"/>
            <a:chOff x="7619065" y="4061717"/>
            <a:chExt cx="942448" cy="1305717"/>
          </a:xfrm>
        </p:grpSpPr>
        <p:sp>
          <p:nvSpPr>
            <p:cNvPr id="70" name="Freeform: Shape 69">
              <a:extLst>
                <a:ext uri="{FF2B5EF4-FFF2-40B4-BE49-F238E27FC236}">
                  <a16:creationId xmlns:a16="http://schemas.microsoft.com/office/drawing/2014/main" id="{536FDB4E-C931-4781-90C9-A04EEFBE4762}"/>
                </a:ext>
              </a:extLst>
            </p:cNvPr>
            <p:cNvSpPr/>
            <p:nvPr/>
          </p:nvSpPr>
          <p:spPr>
            <a:xfrm>
              <a:off x="7656598" y="4061717"/>
              <a:ext cx="904915" cy="1305717"/>
            </a:xfrm>
            <a:custGeom>
              <a:avLst/>
              <a:gdLst>
                <a:gd name="connsiteX0" fmla="*/ 0 w 1482820"/>
                <a:gd name="connsiteY0" fmla="*/ 0 h 2254954"/>
                <a:gd name="connsiteX1" fmla="*/ 1482820 w 1482820"/>
                <a:gd name="connsiteY1" fmla="*/ 0 h 2254954"/>
                <a:gd name="connsiteX2" fmla="*/ 1482820 w 1482820"/>
                <a:gd name="connsiteY2" fmla="*/ 2254954 h 2254954"/>
                <a:gd name="connsiteX3" fmla="*/ 0 w 1482820"/>
                <a:gd name="connsiteY3" fmla="*/ 2254954 h 2254954"/>
                <a:gd name="connsiteX4" fmla="*/ 0 w 1482820"/>
                <a:gd name="connsiteY4" fmla="*/ 0 h 225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820" h="2254954">
                  <a:moveTo>
                    <a:pt x="0" y="0"/>
                  </a:moveTo>
                  <a:lnTo>
                    <a:pt x="1482820" y="0"/>
                  </a:lnTo>
                  <a:lnTo>
                    <a:pt x="1482820" y="2254954"/>
                  </a:lnTo>
                  <a:lnTo>
                    <a:pt x="0" y="2254954"/>
                  </a:lnTo>
                  <a:lnTo>
                    <a:pt x="0" y="0"/>
                  </a:lnTo>
                  <a:close/>
                </a:path>
              </a:pathLst>
            </a:custGeom>
            <a:solidFill>
              <a:schemeClr val="accent5">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71" name="TextBox 70">
              <a:extLst>
                <a:ext uri="{FF2B5EF4-FFF2-40B4-BE49-F238E27FC236}">
                  <a16:creationId xmlns:a16="http://schemas.microsoft.com/office/drawing/2014/main" id="{939CA906-F653-4437-8B47-BA1C1459A284}"/>
                </a:ext>
              </a:extLst>
            </p:cNvPr>
            <p:cNvSpPr txBox="1"/>
            <p:nvPr/>
          </p:nvSpPr>
          <p:spPr>
            <a:xfrm>
              <a:off x="7678077" y="4897443"/>
              <a:ext cx="861955" cy="374254"/>
            </a:xfrm>
            <a:prstGeom prst="rect">
              <a:avLst/>
            </a:prstGeom>
            <a:noFill/>
          </p:spPr>
          <p:txBody>
            <a:bodyPr wrap="square" rtlCol="0">
              <a:spAutoFit/>
            </a:bodyPr>
            <a:lstStyle/>
            <a:p>
              <a:pPr algn="ctr"/>
              <a:r>
                <a:rPr lang="en-US" sz="1050" b="1" dirty="0">
                  <a:solidFill>
                    <a:schemeClr val="bg1"/>
                  </a:solidFill>
                </a:rPr>
                <a:t>Oversee Execution</a:t>
              </a:r>
            </a:p>
          </p:txBody>
        </p:sp>
        <p:pic>
          <p:nvPicPr>
            <p:cNvPr id="72" name="Graphic 71" descr="Telescope with solid fill">
              <a:extLst>
                <a:ext uri="{FF2B5EF4-FFF2-40B4-BE49-F238E27FC236}">
                  <a16:creationId xmlns:a16="http://schemas.microsoft.com/office/drawing/2014/main" id="{D05341CB-6E1B-49DC-B5DD-9AA5C3E6304B}"/>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995054" y="4083425"/>
              <a:ext cx="558027" cy="529478"/>
            </a:xfrm>
            <a:prstGeom prst="rect">
              <a:avLst/>
            </a:prstGeom>
          </p:spPr>
        </p:pic>
        <p:pic>
          <p:nvPicPr>
            <p:cNvPr id="73" name="Graphic 72" descr="Artificial Intelligence with solid fill">
              <a:extLst>
                <a:ext uri="{FF2B5EF4-FFF2-40B4-BE49-F238E27FC236}">
                  <a16:creationId xmlns:a16="http://schemas.microsoft.com/office/drawing/2014/main" id="{8483C003-09E1-460D-AA80-530643F639F2}"/>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619065" y="4121822"/>
              <a:ext cx="558027" cy="529478"/>
            </a:xfrm>
            <a:prstGeom prst="rect">
              <a:avLst/>
            </a:prstGeom>
          </p:spPr>
        </p:pic>
      </p:grpSp>
      <p:grpSp>
        <p:nvGrpSpPr>
          <p:cNvPr id="29" name="Group 28">
            <a:extLst>
              <a:ext uri="{FF2B5EF4-FFF2-40B4-BE49-F238E27FC236}">
                <a16:creationId xmlns:a16="http://schemas.microsoft.com/office/drawing/2014/main" id="{7EAF52D0-2CD4-47CD-BB61-E64C0DA0D14E}"/>
              </a:ext>
            </a:extLst>
          </p:cNvPr>
          <p:cNvGrpSpPr/>
          <p:nvPr/>
        </p:nvGrpSpPr>
        <p:grpSpPr>
          <a:xfrm>
            <a:off x="8678798" y="1378329"/>
            <a:ext cx="3415201" cy="3974953"/>
            <a:chOff x="8678798" y="1378329"/>
            <a:chExt cx="3415201" cy="3974953"/>
          </a:xfrm>
        </p:grpSpPr>
        <p:grpSp>
          <p:nvGrpSpPr>
            <p:cNvPr id="28" name="Group 27">
              <a:extLst>
                <a:ext uri="{FF2B5EF4-FFF2-40B4-BE49-F238E27FC236}">
                  <a16:creationId xmlns:a16="http://schemas.microsoft.com/office/drawing/2014/main" id="{392403F6-CB47-4ABA-B744-523772E82C26}"/>
                </a:ext>
              </a:extLst>
            </p:cNvPr>
            <p:cNvGrpSpPr/>
            <p:nvPr/>
          </p:nvGrpSpPr>
          <p:grpSpPr>
            <a:xfrm>
              <a:off x="8678798" y="4063704"/>
              <a:ext cx="883159" cy="1289578"/>
              <a:chOff x="8678798" y="4063704"/>
              <a:chExt cx="883159" cy="1289578"/>
            </a:xfrm>
          </p:grpSpPr>
          <p:sp>
            <p:nvSpPr>
              <p:cNvPr id="87" name="Freeform: Shape 86">
                <a:extLst>
                  <a:ext uri="{FF2B5EF4-FFF2-40B4-BE49-F238E27FC236}">
                    <a16:creationId xmlns:a16="http://schemas.microsoft.com/office/drawing/2014/main" id="{4F772937-53E9-4F40-9CE3-F65727F476D0}"/>
                  </a:ext>
                </a:extLst>
              </p:cNvPr>
              <p:cNvSpPr/>
              <p:nvPr/>
            </p:nvSpPr>
            <p:spPr>
              <a:xfrm>
                <a:off x="8678798" y="4063704"/>
                <a:ext cx="874705" cy="1289578"/>
              </a:xfrm>
              <a:custGeom>
                <a:avLst/>
                <a:gdLst>
                  <a:gd name="connsiteX0" fmla="*/ 0 w 1482820"/>
                  <a:gd name="connsiteY0" fmla="*/ 0 h 2254954"/>
                  <a:gd name="connsiteX1" fmla="*/ 1482820 w 1482820"/>
                  <a:gd name="connsiteY1" fmla="*/ 0 h 2254954"/>
                  <a:gd name="connsiteX2" fmla="*/ 1482820 w 1482820"/>
                  <a:gd name="connsiteY2" fmla="*/ 2254954 h 2254954"/>
                  <a:gd name="connsiteX3" fmla="*/ 0 w 1482820"/>
                  <a:gd name="connsiteY3" fmla="*/ 2254954 h 2254954"/>
                  <a:gd name="connsiteX4" fmla="*/ 0 w 1482820"/>
                  <a:gd name="connsiteY4" fmla="*/ 0 h 225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820" h="2254954">
                    <a:moveTo>
                      <a:pt x="0" y="0"/>
                    </a:moveTo>
                    <a:lnTo>
                      <a:pt x="1482820" y="0"/>
                    </a:lnTo>
                    <a:lnTo>
                      <a:pt x="1482820" y="2254954"/>
                    </a:lnTo>
                    <a:lnTo>
                      <a:pt x="0" y="2254954"/>
                    </a:lnTo>
                    <a:lnTo>
                      <a:pt x="0" y="0"/>
                    </a:lnTo>
                    <a:close/>
                  </a:path>
                </a:pathLst>
              </a:custGeom>
              <a:solidFill>
                <a:schemeClr val="accent5">
                  <a:lumMod val="75000"/>
                </a:schemeClr>
              </a:solidFill>
              <a:ln>
                <a:solidFill>
                  <a:schemeClr val="accent5">
                    <a:lumMod val="7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en-US" sz="3900" kern="1200" dirty="0"/>
              </a:p>
            </p:txBody>
          </p:sp>
          <p:sp>
            <p:nvSpPr>
              <p:cNvPr id="88" name="TextBox 87">
                <a:extLst>
                  <a:ext uri="{FF2B5EF4-FFF2-40B4-BE49-F238E27FC236}">
                    <a16:creationId xmlns:a16="http://schemas.microsoft.com/office/drawing/2014/main" id="{B481CCAD-F83F-4315-ACC7-A40A09101398}"/>
                  </a:ext>
                </a:extLst>
              </p:cNvPr>
              <p:cNvSpPr txBox="1"/>
              <p:nvPr/>
            </p:nvSpPr>
            <p:spPr>
              <a:xfrm>
                <a:off x="8687252" y="4919670"/>
                <a:ext cx="874705" cy="357702"/>
              </a:xfrm>
              <a:prstGeom prst="rect">
                <a:avLst/>
              </a:prstGeom>
              <a:noFill/>
            </p:spPr>
            <p:txBody>
              <a:bodyPr wrap="square" rtlCol="0">
                <a:spAutoFit/>
              </a:bodyPr>
              <a:lstStyle/>
              <a:p>
                <a:pPr algn="ctr"/>
                <a:r>
                  <a:rPr lang="en-US" sz="1050" b="1" dirty="0">
                    <a:solidFill>
                      <a:schemeClr val="bg1"/>
                    </a:solidFill>
                  </a:rPr>
                  <a:t>Verify then trust</a:t>
                </a:r>
              </a:p>
            </p:txBody>
          </p:sp>
          <p:pic>
            <p:nvPicPr>
              <p:cNvPr id="89" name="Graphic 88" descr="Magnifying glass with solid fill">
                <a:extLst>
                  <a:ext uri="{FF2B5EF4-FFF2-40B4-BE49-F238E27FC236}">
                    <a16:creationId xmlns:a16="http://schemas.microsoft.com/office/drawing/2014/main" id="{3980AF47-5C63-4FE0-AAD9-9088B929D3E2}"/>
                  </a:ext>
                </a:extLst>
              </p:cNvPr>
              <p:cNvPicPr>
                <a:picLocks noChangeAspect="1"/>
              </p:cNvPicPr>
              <p:nvPr/>
            </p:nvPicPr>
            <p:blipFill>
              <a:blip r:embed="rId20" cstate="screen">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984123" y="4096173"/>
                <a:ext cx="539398" cy="522933"/>
              </a:xfrm>
              <a:prstGeom prst="rect">
                <a:avLst/>
              </a:prstGeom>
            </p:spPr>
          </p:pic>
          <p:pic>
            <p:nvPicPr>
              <p:cNvPr id="90" name="Graphic 89" descr="Bar chart with solid fill">
                <a:extLst>
                  <a:ext uri="{FF2B5EF4-FFF2-40B4-BE49-F238E27FC236}">
                    <a16:creationId xmlns:a16="http://schemas.microsoft.com/office/drawing/2014/main" id="{291985E1-ECAA-4130-81F5-27980E6BBC06}"/>
                  </a:ext>
                </a:extLst>
              </p:cNvPr>
              <p:cNvPicPr>
                <a:picLocks noChangeAspect="1"/>
              </p:cNvPicPr>
              <p:nvPr/>
            </p:nvPicPr>
            <p:blipFill>
              <a:blip r:embed="rId22" cstate="screen">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691468" y="4211523"/>
                <a:ext cx="539398" cy="522933"/>
              </a:xfrm>
              <a:prstGeom prst="rect">
                <a:avLst/>
              </a:prstGeom>
            </p:spPr>
          </p:pic>
        </p:grpSp>
        <p:sp>
          <p:nvSpPr>
            <p:cNvPr id="91" name="Rectangle 90">
              <a:extLst>
                <a:ext uri="{FF2B5EF4-FFF2-40B4-BE49-F238E27FC236}">
                  <a16:creationId xmlns:a16="http://schemas.microsoft.com/office/drawing/2014/main" id="{49C55C48-4C87-4485-B0BE-391F10620E65}"/>
                </a:ext>
              </a:extLst>
            </p:cNvPr>
            <p:cNvSpPr/>
            <p:nvPr/>
          </p:nvSpPr>
          <p:spPr>
            <a:xfrm>
              <a:off x="9678049" y="1378329"/>
              <a:ext cx="2415950" cy="794702"/>
            </a:xfrm>
            <a:prstGeom prst="rect">
              <a:avLst/>
            </a:prstGeom>
            <a:solidFill>
              <a:schemeClr val="accent5">
                <a:lumMod val="75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Independent Auditors / Advisors / Counsel</a:t>
              </a:r>
            </a:p>
          </p:txBody>
        </p:sp>
      </p:grpSp>
      <p:pic>
        <p:nvPicPr>
          <p:cNvPr id="107" name="Graphic 106" descr="Court with solid fill">
            <a:extLst>
              <a:ext uri="{FF2B5EF4-FFF2-40B4-BE49-F238E27FC236}">
                <a16:creationId xmlns:a16="http://schemas.microsoft.com/office/drawing/2014/main" id="{A62AF3D1-86AB-4D71-AF71-99A5748AD3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2507" y="233908"/>
            <a:ext cx="914400" cy="914400"/>
          </a:xfrm>
          <a:prstGeom prst="rect">
            <a:avLst/>
          </a:prstGeom>
        </p:spPr>
      </p:pic>
      <p:grpSp>
        <p:nvGrpSpPr>
          <p:cNvPr id="30" name="Group 29">
            <a:extLst>
              <a:ext uri="{FF2B5EF4-FFF2-40B4-BE49-F238E27FC236}">
                <a16:creationId xmlns:a16="http://schemas.microsoft.com/office/drawing/2014/main" id="{892DCE14-2AEA-47F9-8B50-3AD2C4BAB473}"/>
              </a:ext>
            </a:extLst>
          </p:cNvPr>
          <p:cNvGrpSpPr/>
          <p:nvPr/>
        </p:nvGrpSpPr>
        <p:grpSpPr>
          <a:xfrm>
            <a:off x="4563211" y="5453697"/>
            <a:ext cx="4998746" cy="794702"/>
            <a:chOff x="4563211" y="5453697"/>
            <a:chExt cx="4998746" cy="794702"/>
          </a:xfrm>
        </p:grpSpPr>
        <p:sp>
          <p:nvSpPr>
            <p:cNvPr id="21" name="Rectangle 20">
              <a:extLst>
                <a:ext uri="{FF2B5EF4-FFF2-40B4-BE49-F238E27FC236}">
                  <a16:creationId xmlns:a16="http://schemas.microsoft.com/office/drawing/2014/main" id="{63FC7C3B-0238-4103-8679-865D443591C0}"/>
                </a:ext>
              </a:extLst>
            </p:cNvPr>
            <p:cNvSpPr/>
            <p:nvPr/>
          </p:nvSpPr>
          <p:spPr>
            <a:xfrm>
              <a:off x="4563211" y="5453697"/>
              <a:ext cx="4998746" cy="794702"/>
            </a:xfrm>
            <a:prstGeom prst="rect">
              <a:avLst/>
            </a:prstGeom>
            <a:solidFill>
              <a:schemeClr val="accent6">
                <a:lumMod val="5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Executives / Staff</a:t>
              </a:r>
            </a:p>
          </p:txBody>
        </p:sp>
        <p:pic>
          <p:nvPicPr>
            <p:cNvPr id="123" name="Graphic 122" descr="Users with solid fill">
              <a:extLst>
                <a:ext uri="{FF2B5EF4-FFF2-40B4-BE49-F238E27FC236}">
                  <a16:creationId xmlns:a16="http://schemas.microsoft.com/office/drawing/2014/main" id="{876CA43B-9C12-4BB2-8382-92393FDEFA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1554" y="5563963"/>
              <a:ext cx="606421" cy="606421"/>
            </a:xfrm>
            <a:prstGeom prst="rect">
              <a:avLst/>
            </a:prstGeom>
          </p:spPr>
        </p:pic>
      </p:grpSp>
      <p:sp>
        <p:nvSpPr>
          <p:cNvPr id="68" name="Text Placeholder 5">
            <a:extLst>
              <a:ext uri="{FF2B5EF4-FFF2-40B4-BE49-F238E27FC236}">
                <a16:creationId xmlns:a16="http://schemas.microsoft.com/office/drawing/2014/main" id="{009F2BEE-92B1-4AD7-A9B4-74CCE0D5FD49}"/>
              </a:ext>
            </a:extLst>
          </p:cNvPr>
          <p:cNvSpPr txBox="1">
            <a:spLocks/>
          </p:cNvSpPr>
          <p:nvPr/>
        </p:nvSpPr>
        <p:spPr>
          <a:xfrm>
            <a:off x="8322" y="-32315"/>
            <a:ext cx="3087303" cy="6280713"/>
          </a:xfrm>
          <a:prstGeom prst="rect">
            <a:avLst/>
          </a:prstGeom>
          <a:gradFill>
            <a:gsLst>
              <a:gs pos="42475">
                <a:schemeClr val="accent6">
                  <a:lumMod val="50000"/>
                </a:schemeClr>
              </a:gs>
              <a:gs pos="4000">
                <a:schemeClr val="accent1"/>
              </a:gs>
              <a:gs pos="85000">
                <a:schemeClr val="tx1"/>
              </a:gs>
            </a:gsLst>
          </a:gradFill>
        </p:spPr>
        <p:txBody>
          <a:bodyPr anchor="ctr" anchorCtr="0"/>
          <a:lstStyle>
            <a:lvl1pPr marL="230184" indent="-230184" algn="l" defTabSz="228597" rtl="0" eaLnBrk="1" latinLnBrk="0" hangingPunct="1">
              <a:lnSpc>
                <a:spcPct val="90000"/>
              </a:lnSpc>
              <a:spcBef>
                <a:spcPts val="1001"/>
              </a:spcBef>
              <a:buSzPct val="85000"/>
              <a:buFont typeface="Wingdings" panose="05000000000000000000" pitchFamily="2" charset="2"/>
              <a:buNone/>
              <a:tabLst>
                <a:tab pos="230184" algn="l"/>
              </a:tabLst>
              <a:defRPr lang="en-US" sz="2800" kern="1200" baseline="0" dirty="0" smtClean="0">
                <a:solidFill>
                  <a:schemeClr val="tx1"/>
                </a:solidFill>
                <a:latin typeface="+mn-lt"/>
                <a:ea typeface="+mn-ea"/>
                <a:cs typeface="+mn-cs"/>
              </a:defRPr>
            </a:lvl1pPr>
            <a:lvl2pPr marL="2301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400" kern="1200" baseline="0" dirty="0" smtClean="0">
                <a:solidFill>
                  <a:schemeClr val="tx1"/>
                </a:solidFill>
                <a:latin typeface="+mn-lt"/>
                <a:ea typeface="+mn-ea"/>
                <a:cs typeface="+mn-cs"/>
              </a:defRPr>
            </a:lvl2pPr>
            <a:lvl3pPr marL="684201" indent="-222246"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000" kern="1200" dirty="0" smtClean="0">
                <a:solidFill>
                  <a:schemeClr val="tx1"/>
                </a:solidFill>
                <a:latin typeface="+mn-lt"/>
                <a:ea typeface="+mn-ea"/>
                <a:cs typeface="+mn-cs"/>
              </a:defRPr>
            </a:lvl3pPr>
            <a:lvl4pPr marL="9143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4pPr>
            <a:lvl5pPr marL="1144568"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a:endParaRPr lang="en-US" sz="3600" b="1" dirty="0">
              <a:solidFill>
                <a:schemeClr val="bg1"/>
              </a:solidFill>
            </a:endParaRPr>
          </a:p>
        </p:txBody>
      </p:sp>
      <p:sp>
        <p:nvSpPr>
          <p:cNvPr id="4" name="TextBox 3">
            <a:extLst>
              <a:ext uri="{FF2B5EF4-FFF2-40B4-BE49-F238E27FC236}">
                <a16:creationId xmlns:a16="http://schemas.microsoft.com/office/drawing/2014/main" id="{B005D12A-F4E5-4B4E-8248-AC278A0CCA4F}"/>
              </a:ext>
            </a:extLst>
          </p:cNvPr>
          <p:cNvSpPr txBox="1"/>
          <p:nvPr/>
        </p:nvSpPr>
        <p:spPr>
          <a:xfrm>
            <a:off x="413917" y="1387684"/>
            <a:ext cx="2796363" cy="2246769"/>
          </a:xfrm>
          <a:prstGeom prst="rect">
            <a:avLst/>
          </a:prstGeom>
          <a:noFill/>
        </p:spPr>
        <p:txBody>
          <a:bodyPr wrap="square" rtlCol="0">
            <a:spAutoFit/>
          </a:bodyPr>
          <a:lstStyle/>
          <a:p>
            <a:r>
              <a:rPr lang="en-US" sz="2800" b="1" dirty="0">
                <a:solidFill>
                  <a:schemeClr val="bg1"/>
                </a:solidFill>
              </a:rPr>
              <a:t>Enterprise Governance for Public Retirement Systems</a:t>
            </a:r>
          </a:p>
        </p:txBody>
      </p:sp>
      <p:sp>
        <p:nvSpPr>
          <p:cNvPr id="31" name="Graphic 12" descr="Board Of Directors with solid fill">
            <a:extLst>
              <a:ext uri="{FF2B5EF4-FFF2-40B4-BE49-F238E27FC236}">
                <a16:creationId xmlns:a16="http://schemas.microsoft.com/office/drawing/2014/main" id="{8D1B94AF-A73E-436D-AA84-43EC30D35EF7}"/>
              </a:ext>
            </a:extLst>
          </p:cNvPr>
          <p:cNvSpPr/>
          <p:nvPr/>
        </p:nvSpPr>
        <p:spPr>
          <a:xfrm>
            <a:off x="4698435" y="1482342"/>
            <a:ext cx="761575" cy="596016"/>
          </a:xfrm>
          <a:custGeom>
            <a:avLst/>
            <a:gdLst>
              <a:gd name="connsiteX0" fmla="*/ 723746 w 761575"/>
              <a:gd name="connsiteY0" fmla="*/ 422632 h 596016"/>
              <a:gd name="connsiteX1" fmla="*/ 741718 w 761575"/>
              <a:gd name="connsiteY1" fmla="*/ 401697 h 596016"/>
              <a:gd name="connsiteX2" fmla="*/ 761395 w 761575"/>
              <a:gd name="connsiteY2" fmla="*/ 237740 h 596016"/>
              <a:gd name="connsiteX3" fmla="*/ 739751 w 761575"/>
              <a:gd name="connsiteY3" fmla="*/ 210170 h 596016"/>
              <a:gd name="connsiteX4" fmla="*/ 738217 w 761575"/>
              <a:gd name="connsiteY4" fmla="*/ 210033 h 596016"/>
              <a:gd name="connsiteX5" fmla="*/ 647107 w 761575"/>
              <a:gd name="connsiteY5" fmla="*/ 204669 h 596016"/>
              <a:gd name="connsiteX6" fmla="*/ 621056 w 761575"/>
              <a:gd name="connsiteY6" fmla="*/ 226250 h 596016"/>
              <a:gd name="connsiteX7" fmla="*/ 615410 w 761575"/>
              <a:gd name="connsiteY7" fmla="*/ 270025 h 596016"/>
              <a:gd name="connsiteX8" fmla="*/ 601495 w 761575"/>
              <a:gd name="connsiteY8" fmla="*/ 248717 h 596016"/>
              <a:gd name="connsiteX9" fmla="*/ 604665 w 761575"/>
              <a:gd name="connsiteY9" fmla="*/ 224139 h 596016"/>
              <a:gd name="connsiteX10" fmla="*/ 645692 w 761575"/>
              <a:gd name="connsiteY10" fmla="*/ 188104 h 596016"/>
              <a:gd name="connsiteX11" fmla="*/ 648175 w 761575"/>
              <a:gd name="connsiteY11" fmla="*/ 188179 h 596016"/>
              <a:gd name="connsiteX12" fmla="*/ 687530 w 761575"/>
              <a:gd name="connsiteY12" fmla="*/ 190488 h 596016"/>
              <a:gd name="connsiteX13" fmla="*/ 693217 w 761575"/>
              <a:gd name="connsiteY13" fmla="*/ 155580 h 596016"/>
              <a:gd name="connsiteX14" fmla="*/ 672637 w 761575"/>
              <a:gd name="connsiteY14" fmla="*/ 127119 h 596016"/>
              <a:gd name="connsiteX15" fmla="*/ 670394 w 761575"/>
              <a:gd name="connsiteY15" fmla="*/ 126863 h 596016"/>
              <a:gd name="connsiteX16" fmla="*/ 596313 w 761575"/>
              <a:gd name="connsiteY16" fmla="*/ 121896 h 596016"/>
              <a:gd name="connsiteX17" fmla="*/ 570162 w 761575"/>
              <a:gd name="connsiteY17" fmla="*/ 142856 h 596016"/>
              <a:gd name="connsiteX18" fmla="*/ 562910 w 761575"/>
              <a:gd name="connsiteY18" fmla="*/ 189536 h 596016"/>
              <a:gd name="connsiteX19" fmla="*/ 549384 w 761575"/>
              <a:gd name="connsiteY19" fmla="*/ 168841 h 596016"/>
              <a:gd name="connsiteX20" fmla="*/ 553771 w 761575"/>
              <a:gd name="connsiteY20" fmla="*/ 140381 h 596016"/>
              <a:gd name="connsiteX21" fmla="*/ 594599 w 761575"/>
              <a:gd name="connsiteY21" fmla="*/ 105356 h 596016"/>
              <a:gd name="connsiteX22" fmla="*/ 597364 w 761575"/>
              <a:gd name="connsiteY22" fmla="*/ 105455 h 596016"/>
              <a:gd name="connsiteX23" fmla="*/ 613705 w 761575"/>
              <a:gd name="connsiteY23" fmla="*/ 106540 h 596016"/>
              <a:gd name="connsiteX24" fmla="*/ 616280 w 761575"/>
              <a:gd name="connsiteY24" fmla="*/ 83361 h 596016"/>
              <a:gd name="connsiteX25" fmla="*/ 594302 w 761575"/>
              <a:gd name="connsiteY25" fmla="*/ 55966 h 596016"/>
              <a:gd name="connsiteX26" fmla="*/ 593539 w 761575"/>
              <a:gd name="connsiteY26" fmla="*/ 55894 h 596016"/>
              <a:gd name="connsiteX27" fmla="*/ 535708 w 761575"/>
              <a:gd name="connsiteY27" fmla="*/ 51449 h 596016"/>
              <a:gd name="connsiteX28" fmla="*/ 509102 w 761575"/>
              <a:gd name="connsiteY28" fmla="*/ 73576 h 596016"/>
              <a:gd name="connsiteX29" fmla="*/ 505352 w 761575"/>
              <a:gd name="connsiteY29" fmla="*/ 109222 h 596016"/>
              <a:gd name="connsiteX30" fmla="*/ 452736 w 761575"/>
              <a:gd name="connsiteY30" fmla="*/ 90927 h 596016"/>
              <a:gd name="connsiteX31" fmla="*/ 445510 w 761575"/>
              <a:gd name="connsiteY31" fmla="*/ 90927 h 596016"/>
              <a:gd name="connsiteX32" fmla="*/ 445510 w 761575"/>
              <a:gd name="connsiteY32" fmla="*/ 32980 h 596016"/>
              <a:gd name="connsiteX33" fmla="*/ 438887 w 761575"/>
              <a:gd name="connsiteY33" fmla="*/ 16995 h 596016"/>
              <a:gd name="connsiteX34" fmla="*/ 428804 w 761575"/>
              <a:gd name="connsiteY34" fmla="*/ 10778 h 596016"/>
              <a:gd name="connsiteX35" fmla="*/ 332455 w 761575"/>
              <a:gd name="connsiteY35" fmla="*/ 10364 h 596016"/>
              <a:gd name="connsiteX36" fmla="*/ 320493 w 761575"/>
              <a:gd name="connsiteY36" fmla="*/ 16987 h 596016"/>
              <a:gd name="connsiteX37" fmla="*/ 313871 w 761575"/>
              <a:gd name="connsiteY37" fmla="*/ 32972 h 596016"/>
              <a:gd name="connsiteX38" fmla="*/ 313871 w 761575"/>
              <a:gd name="connsiteY38" fmla="*/ 90919 h 596016"/>
              <a:gd name="connsiteX39" fmla="*/ 305907 w 761575"/>
              <a:gd name="connsiteY39" fmla="*/ 90919 h 596016"/>
              <a:gd name="connsiteX40" fmla="*/ 255990 w 761575"/>
              <a:gd name="connsiteY40" fmla="*/ 107136 h 596016"/>
              <a:gd name="connsiteX41" fmla="*/ 252480 w 761575"/>
              <a:gd name="connsiteY41" fmla="*/ 73576 h 596016"/>
              <a:gd name="connsiteX42" fmla="*/ 225924 w 761575"/>
              <a:gd name="connsiteY42" fmla="*/ 51449 h 596016"/>
              <a:gd name="connsiteX43" fmla="*/ 168092 w 761575"/>
              <a:gd name="connsiteY43" fmla="*/ 55894 h 596016"/>
              <a:gd name="connsiteX44" fmla="*/ 145280 w 761575"/>
              <a:gd name="connsiteY44" fmla="*/ 82599 h 596016"/>
              <a:gd name="connsiteX45" fmla="*/ 145352 w 761575"/>
              <a:gd name="connsiteY45" fmla="*/ 83361 h 596016"/>
              <a:gd name="connsiteX46" fmla="*/ 147927 w 761575"/>
              <a:gd name="connsiteY46" fmla="*/ 106540 h 596016"/>
              <a:gd name="connsiteX47" fmla="*/ 164268 w 761575"/>
              <a:gd name="connsiteY47" fmla="*/ 105455 h 596016"/>
              <a:gd name="connsiteX48" fmla="*/ 167033 w 761575"/>
              <a:gd name="connsiteY48" fmla="*/ 105356 h 596016"/>
              <a:gd name="connsiteX49" fmla="*/ 207852 w 761575"/>
              <a:gd name="connsiteY49" fmla="*/ 140381 h 596016"/>
              <a:gd name="connsiteX50" fmla="*/ 211702 w 761575"/>
              <a:gd name="connsiteY50" fmla="*/ 165265 h 596016"/>
              <a:gd name="connsiteX51" fmla="*/ 198175 w 761575"/>
              <a:gd name="connsiteY51" fmla="*/ 185960 h 596016"/>
              <a:gd name="connsiteX52" fmla="*/ 191553 w 761575"/>
              <a:gd name="connsiteY52" fmla="*/ 142864 h 596016"/>
              <a:gd name="connsiteX53" fmla="*/ 165402 w 761575"/>
              <a:gd name="connsiteY53" fmla="*/ 121904 h 596016"/>
              <a:gd name="connsiteX54" fmla="*/ 91321 w 761575"/>
              <a:gd name="connsiteY54" fmla="*/ 126871 h 596016"/>
              <a:gd name="connsiteX55" fmla="*/ 68241 w 761575"/>
              <a:gd name="connsiteY55" fmla="*/ 153344 h 596016"/>
              <a:gd name="connsiteX56" fmla="*/ 68498 w 761575"/>
              <a:gd name="connsiteY56" fmla="*/ 155588 h 596016"/>
              <a:gd name="connsiteX57" fmla="*/ 74185 w 761575"/>
              <a:gd name="connsiteY57" fmla="*/ 190497 h 596016"/>
              <a:gd name="connsiteX58" fmla="*/ 113539 w 761575"/>
              <a:gd name="connsiteY58" fmla="*/ 188187 h 596016"/>
              <a:gd name="connsiteX59" fmla="*/ 116023 w 761575"/>
              <a:gd name="connsiteY59" fmla="*/ 188113 h 596016"/>
              <a:gd name="connsiteX60" fmla="*/ 156983 w 761575"/>
              <a:gd name="connsiteY60" fmla="*/ 224147 h 596016"/>
              <a:gd name="connsiteX61" fmla="*/ 159682 w 761575"/>
              <a:gd name="connsiteY61" fmla="*/ 245099 h 596016"/>
              <a:gd name="connsiteX62" fmla="*/ 145692 w 761575"/>
              <a:gd name="connsiteY62" fmla="*/ 266416 h 596016"/>
              <a:gd name="connsiteX63" fmla="*/ 140510 w 761575"/>
              <a:gd name="connsiteY63" fmla="*/ 226250 h 596016"/>
              <a:gd name="connsiteX64" fmla="*/ 114458 w 761575"/>
              <a:gd name="connsiteY64" fmla="*/ 204669 h 596016"/>
              <a:gd name="connsiteX65" fmla="*/ 23357 w 761575"/>
              <a:gd name="connsiteY65" fmla="*/ 210033 h 596016"/>
              <a:gd name="connsiteX66" fmla="*/ 42 w 761575"/>
              <a:gd name="connsiteY66" fmla="*/ 236205 h 596016"/>
              <a:gd name="connsiteX67" fmla="*/ 179 w 761575"/>
              <a:gd name="connsiteY67" fmla="*/ 237740 h 596016"/>
              <a:gd name="connsiteX68" fmla="*/ 19864 w 761575"/>
              <a:gd name="connsiteY68" fmla="*/ 401697 h 596016"/>
              <a:gd name="connsiteX69" fmla="*/ 37844 w 761575"/>
              <a:gd name="connsiteY69" fmla="*/ 422632 h 596016"/>
              <a:gd name="connsiteX70" fmla="*/ 72248 w 761575"/>
              <a:gd name="connsiteY70" fmla="*/ 432194 h 596016"/>
              <a:gd name="connsiteX71" fmla="*/ 72248 w 761575"/>
              <a:gd name="connsiteY71" fmla="*/ 466962 h 596016"/>
              <a:gd name="connsiteX72" fmla="*/ 43341 w 761575"/>
              <a:gd name="connsiteY72" fmla="*/ 466962 h 596016"/>
              <a:gd name="connsiteX73" fmla="*/ 14417 w 761575"/>
              <a:gd name="connsiteY73" fmla="*/ 495878 h 596016"/>
              <a:gd name="connsiteX74" fmla="*/ 14417 w 761575"/>
              <a:gd name="connsiteY74" fmla="*/ 501573 h 596016"/>
              <a:gd name="connsiteX75" fmla="*/ 15883 w 761575"/>
              <a:gd name="connsiteY75" fmla="*/ 524941 h 596016"/>
              <a:gd name="connsiteX76" fmla="*/ 39251 w 761575"/>
              <a:gd name="connsiteY76" fmla="*/ 523474 h 596016"/>
              <a:gd name="connsiteX77" fmla="*/ 39251 w 761575"/>
              <a:gd name="connsiteY77" fmla="*/ 501573 h 596016"/>
              <a:gd name="connsiteX78" fmla="*/ 39251 w 761575"/>
              <a:gd name="connsiteY78" fmla="*/ 495878 h 596016"/>
              <a:gd name="connsiteX79" fmla="*/ 43390 w 761575"/>
              <a:gd name="connsiteY79" fmla="*/ 491738 h 596016"/>
              <a:gd name="connsiteX80" fmla="*/ 72265 w 761575"/>
              <a:gd name="connsiteY80" fmla="*/ 491738 h 596016"/>
              <a:gd name="connsiteX81" fmla="*/ 72265 w 761575"/>
              <a:gd name="connsiteY81" fmla="*/ 501565 h 596016"/>
              <a:gd name="connsiteX82" fmla="*/ 73687 w 761575"/>
              <a:gd name="connsiteY82" fmla="*/ 524936 h 596016"/>
              <a:gd name="connsiteX83" fmla="*/ 97058 w 761575"/>
              <a:gd name="connsiteY83" fmla="*/ 523513 h 596016"/>
              <a:gd name="connsiteX84" fmla="*/ 97058 w 761575"/>
              <a:gd name="connsiteY84" fmla="*/ 501565 h 596016"/>
              <a:gd name="connsiteX85" fmla="*/ 97058 w 761575"/>
              <a:gd name="connsiteY85" fmla="*/ 491738 h 596016"/>
              <a:gd name="connsiteX86" fmla="*/ 125981 w 761575"/>
              <a:gd name="connsiteY86" fmla="*/ 491738 h 596016"/>
              <a:gd name="connsiteX87" fmla="*/ 130121 w 761575"/>
              <a:gd name="connsiteY87" fmla="*/ 495878 h 596016"/>
              <a:gd name="connsiteX88" fmla="*/ 130121 w 761575"/>
              <a:gd name="connsiteY88" fmla="*/ 501573 h 596016"/>
              <a:gd name="connsiteX89" fmla="*/ 131587 w 761575"/>
              <a:gd name="connsiteY89" fmla="*/ 524941 h 596016"/>
              <a:gd name="connsiteX90" fmla="*/ 154955 w 761575"/>
              <a:gd name="connsiteY90" fmla="*/ 523474 h 596016"/>
              <a:gd name="connsiteX91" fmla="*/ 154955 w 761575"/>
              <a:gd name="connsiteY91" fmla="*/ 501573 h 596016"/>
              <a:gd name="connsiteX92" fmla="*/ 154955 w 761575"/>
              <a:gd name="connsiteY92" fmla="*/ 495878 h 596016"/>
              <a:gd name="connsiteX93" fmla="*/ 126031 w 761575"/>
              <a:gd name="connsiteY93" fmla="*/ 466954 h 596016"/>
              <a:gd name="connsiteX94" fmla="*/ 97058 w 761575"/>
              <a:gd name="connsiteY94" fmla="*/ 466954 h 596016"/>
              <a:gd name="connsiteX95" fmla="*/ 97058 w 761575"/>
              <a:gd name="connsiteY95" fmla="*/ 443502 h 596016"/>
              <a:gd name="connsiteX96" fmla="*/ 113755 w 761575"/>
              <a:gd name="connsiteY96" fmla="*/ 451010 h 596016"/>
              <a:gd name="connsiteX97" fmla="*/ 167033 w 761575"/>
              <a:gd name="connsiteY97" fmla="*/ 465248 h 596016"/>
              <a:gd name="connsiteX98" fmla="*/ 247198 w 761575"/>
              <a:gd name="connsiteY98" fmla="*/ 482409 h 596016"/>
              <a:gd name="connsiteX99" fmla="*/ 247198 w 761575"/>
              <a:gd name="connsiteY99" fmla="*/ 559296 h 596016"/>
              <a:gd name="connsiteX100" fmla="*/ 265982 w 761575"/>
              <a:gd name="connsiteY100" fmla="*/ 583303 h 596016"/>
              <a:gd name="connsiteX101" fmla="*/ 278440 w 761575"/>
              <a:gd name="connsiteY101" fmla="*/ 586416 h 596016"/>
              <a:gd name="connsiteX102" fmla="*/ 480021 w 761575"/>
              <a:gd name="connsiteY102" fmla="*/ 584843 h 596016"/>
              <a:gd name="connsiteX103" fmla="*/ 484988 w 761575"/>
              <a:gd name="connsiteY103" fmla="*/ 583518 h 596016"/>
              <a:gd name="connsiteX104" fmla="*/ 503399 w 761575"/>
              <a:gd name="connsiteY104" fmla="*/ 559619 h 596016"/>
              <a:gd name="connsiteX105" fmla="*/ 503399 w 761575"/>
              <a:gd name="connsiteY105" fmla="*/ 483584 h 596016"/>
              <a:gd name="connsiteX106" fmla="*/ 590493 w 761575"/>
              <a:gd name="connsiteY106" fmla="*/ 465497 h 596016"/>
              <a:gd name="connsiteX107" fmla="*/ 645005 w 761575"/>
              <a:gd name="connsiteY107" fmla="*/ 450993 h 596016"/>
              <a:gd name="connsiteX108" fmla="*/ 664549 w 761575"/>
              <a:gd name="connsiteY108" fmla="*/ 441589 h 596016"/>
              <a:gd name="connsiteX109" fmla="*/ 664549 w 761575"/>
              <a:gd name="connsiteY109" fmla="*/ 466954 h 596016"/>
              <a:gd name="connsiteX110" fmla="*/ 635626 w 761575"/>
              <a:gd name="connsiteY110" fmla="*/ 466954 h 596016"/>
              <a:gd name="connsiteX111" fmla="*/ 606702 w 761575"/>
              <a:gd name="connsiteY111" fmla="*/ 495878 h 596016"/>
              <a:gd name="connsiteX112" fmla="*/ 606702 w 761575"/>
              <a:gd name="connsiteY112" fmla="*/ 501573 h 596016"/>
              <a:gd name="connsiteX113" fmla="*/ 608124 w 761575"/>
              <a:gd name="connsiteY113" fmla="*/ 524944 h 596016"/>
              <a:gd name="connsiteX114" fmla="*/ 631495 w 761575"/>
              <a:gd name="connsiteY114" fmla="*/ 523522 h 596016"/>
              <a:gd name="connsiteX115" fmla="*/ 631495 w 761575"/>
              <a:gd name="connsiteY115" fmla="*/ 501573 h 596016"/>
              <a:gd name="connsiteX116" fmla="*/ 631495 w 761575"/>
              <a:gd name="connsiteY116" fmla="*/ 495878 h 596016"/>
              <a:gd name="connsiteX117" fmla="*/ 635634 w 761575"/>
              <a:gd name="connsiteY117" fmla="*/ 491738 h 596016"/>
              <a:gd name="connsiteX118" fmla="*/ 664558 w 761575"/>
              <a:gd name="connsiteY118" fmla="*/ 491738 h 596016"/>
              <a:gd name="connsiteX119" fmla="*/ 664558 w 761575"/>
              <a:gd name="connsiteY119" fmla="*/ 501565 h 596016"/>
              <a:gd name="connsiteX120" fmla="*/ 665980 w 761575"/>
              <a:gd name="connsiteY120" fmla="*/ 524936 h 596016"/>
              <a:gd name="connsiteX121" fmla="*/ 689351 w 761575"/>
              <a:gd name="connsiteY121" fmla="*/ 523513 h 596016"/>
              <a:gd name="connsiteX122" fmla="*/ 689351 w 761575"/>
              <a:gd name="connsiteY122" fmla="*/ 501565 h 596016"/>
              <a:gd name="connsiteX123" fmla="*/ 689351 w 761575"/>
              <a:gd name="connsiteY123" fmla="*/ 491738 h 596016"/>
              <a:gd name="connsiteX124" fmla="*/ 718275 w 761575"/>
              <a:gd name="connsiteY124" fmla="*/ 491738 h 596016"/>
              <a:gd name="connsiteX125" fmla="*/ 722414 w 761575"/>
              <a:gd name="connsiteY125" fmla="*/ 495878 h 596016"/>
              <a:gd name="connsiteX126" fmla="*/ 722414 w 761575"/>
              <a:gd name="connsiteY126" fmla="*/ 501573 h 596016"/>
              <a:gd name="connsiteX127" fmla="*/ 723880 w 761575"/>
              <a:gd name="connsiteY127" fmla="*/ 524941 h 596016"/>
              <a:gd name="connsiteX128" fmla="*/ 747248 w 761575"/>
              <a:gd name="connsiteY128" fmla="*/ 523474 h 596016"/>
              <a:gd name="connsiteX129" fmla="*/ 747248 w 761575"/>
              <a:gd name="connsiteY129" fmla="*/ 501573 h 596016"/>
              <a:gd name="connsiteX130" fmla="*/ 747248 w 761575"/>
              <a:gd name="connsiteY130" fmla="*/ 495878 h 596016"/>
              <a:gd name="connsiteX131" fmla="*/ 718275 w 761575"/>
              <a:gd name="connsiteY131" fmla="*/ 466954 h 596016"/>
              <a:gd name="connsiteX132" fmla="*/ 689342 w 761575"/>
              <a:gd name="connsiteY132" fmla="*/ 466954 h 596016"/>
              <a:gd name="connsiteX133" fmla="*/ 689342 w 761575"/>
              <a:gd name="connsiteY133" fmla="*/ 432185 h 596016"/>
              <a:gd name="connsiteX134" fmla="*/ 581991 w 761575"/>
              <a:gd name="connsiteY134" fmla="*/ 433551 h 596016"/>
              <a:gd name="connsiteX135" fmla="*/ 379235 w 761575"/>
              <a:gd name="connsiteY135" fmla="*/ 460041 h 596016"/>
              <a:gd name="connsiteX136" fmla="*/ 175592 w 761575"/>
              <a:gd name="connsiteY136" fmla="*/ 433295 h 596016"/>
              <a:gd name="connsiteX137" fmla="*/ 122314 w 761575"/>
              <a:gd name="connsiteY137" fmla="*/ 419056 h 596016"/>
              <a:gd name="connsiteX138" fmla="*/ 104986 w 761575"/>
              <a:gd name="connsiteY138" fmla="*/ 392076 h 596016"/>
              <a:gd name="connsiteX139" fmla="*/ 108299 w 761575"/>
              <a:gd name="connsiteY139" fmla="*/ 384288 h 596016"/>
              <a:gd name="connsiteX140" fmla="*/ 264251 w 761575"/>
              <a:gd name="connsiteY140" fmla="*/ 145182 h 596016"/>
              <a:gd name="connsiteX141" fmla="*/ 305924 w 761575"/>
              <a:gd name="connsiteY141" fmla="*/ 123982 h 596016"/>
              <a:gd name="connsiteX142" fmla="*/ 452811 w 761575"/>
              <a:gd name="connsiteY142" fmla="*/ 123982 h 596016"/>
              <a:gd name="connsiteX143" fmla="*/ 494483 w 761575"/>
              <a:gd name="connsiteY143" fmla="*/ 145166 h 596016"/>
              <a:gd name="connsiteX144" fmla="*/ 650543 w 761575"/>
              <a:gd name="connsiteY144" fmla="*/ 384255 h 596016"/>
              <a:gd name="connsiteX145" fmla="*/ 644329 w 761575"/>
              <a:gd name="connsiteY145" fmla="*/ 415701 h 596016"/>
              <a:gd name="connsiteX146" fmla="*/ 636511 w 761575"/>
              <a:gd name="connsiteY146" fmla="*/ 419023 h 59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761575" h="596016">
                <a:moveTo>
                  <a:pt x="723746" y="422632"/>
                </a:moveTo>
                <a:cubicBezTo>
                  <a:pt x="733427" y="419942"/>
                  <a:pt x="740525" y="411673"/>
                  <a:pt x="741718" y="401697"/>
                </a:cubicBezTo>
                <a:lnTo>
                  <a:pt x="761395" y="237740"/>
                </a:lnTo>
                <a:cubicBezTo>
                  <a:pt x="763032" y="224150"/>
                  <a:pt x="753342" y="211806"/>
                  <a:pt x="739751" y="210170"/>
                </a:cubicBezTo>
                <a:cubicBezTo>
                  <a:pt x="739241" y="210108"/>
                  <a:pt x="738730" y="210063"/>
                  <a:pt x="738217" y="210033"/>
                </a:cubicBezTo>
                <a:lnTo>
                  <a:pt x="647107" y="204669"/>
                </a:lnTo>
                <a:cubicBezTo>
                  <a:pt x="634109" y="203921"/>
                  <a:pt x="622740" y="213339"/>
                  <a:pt x="621056" y="226250"/>
                </a:cubicBezTo>
                <a:lnTo>
                  <a:pt x="615410" y="270025"/>
                </a:lnTo>
                <a:lnTo>
                  <a:pt x="601495" y="248717"/>
                </a:lnTo>
                <a:lnTo>
                  <a:pt x="604665" y="224139"/>
                </a:lnTo>
                <a:cubicBezTo>
                  <a:pt x="607355" y="203531"/>
                  <a:pt x="624909" y="188113"/>
                  <a:pt x="645692" y="188104"/>
                </a:cubicBezTo>
                <a:cubicBezTo>
                  <a:pt x="646520" y="188104"/>
                  <a:pt x="647347" y="188104"/>
                  <a:pt x="648175" y="188179"/>
                </a:cubicBezTo>
                <a:lnTo>
                  <a:pt x="687530" y="190488"/>
                </a:lnTo>
                <a:lnTo>
                  <a:pt x="693217" y="155580"/>
                </a:lnTo>
                <a:cubicBezTo>
                  <a:pt x="695393" y="142037"/>
                  <a:pt x="686179" y="129296"/>
                  <a:pt x="672637" y="127119"/>
                </a:cubicBezTo>
                <a:cubicBezTo>
                  <a:pt x="671894" y="127000"/>
                  <a:pt x="671145" y="126914"/>
                  <a:pt x="670394" y="126863"/>
                </a:cubicBezTo>
                <a:lnTo>
                  <a:pt x="596313" y="121896"/>
                </a:lnTo>
                <a:cubicBezTo>
                  <a:pt x="583485" y="121061"/>
                  <a:pt x="572140" y="130154"/>
                  <a:pt x="570162" y="142856"/>
                </a:cubicBezTo>
                <a:lnTo>
                  <a:pt x="562910" y="189536"/>
                </a:lnTo>
                <a:lnTo>
                  <a:pt x="549384" y="168841"/>
                </a:lnTo>
                <a:lnTo>
                  <a:pt x="553771" y="140381"/>
                </a:lnTo>
                <a:cubicBezTo>
                  <a:pt x="556790" y="120185"/>
                  <a:pt x="574179" y="105267"/>
                  <a:pt x="594599" y="105356"/>
                </a:cubicBezTo>
                <a:cubicBezTo>
                  <a:pt x="595510" y="105356"/>
                  <a:pt x="596437" y="105356"/>
                  <a:pt x="597364" y="105455"/>
                </a:cubicBezTo>
                <a:lnTo>
                  <a:pt x="613705" y="106540"/>
                </a:lnTo>
                <a:lnTo>
                  <a:pt x="616280" y="83361"/>
                </a:lnTo>
                <a:cubicBezTo>
                  <a:pt x="617775" y="69727"/>
                  <a:pt x="607936" y="57462"/>
                  <a:pt x="594302" y="55966"/>
                </a:cubicBezTo>
                <a:cubicBezTo>
                  <a:pt x="594049" y="55938"/>
                  <a:pt x="593794" y="55914"/>
                  <a:pt x="593539" y="55894"/>
                </a:cubicBezTo>
                <a:lnTo>
                  <a:pt x="535708" y="51449"/>
                </a:lnTo>
                <a:cubicBezTo>
                  <a:pt x="522314" y="50415"/>
                  <a:pt x="510527" y="60219"/>
                  <a:pt x="509102" y="73576"/>
                </a:cubicBezTo>
                <a:lnTo>
                  <a:pt x="505352" y="109222"/>
                </a:lnTo>
                <a:cubicBezTo>
                  <a:pt x="490388" y="97347"/>
                  <a:pt x="471840" y="90898"/>
                  <a:pt x="452736" y="90927"/>
                </a:cubicBezTo>
                <a:lnTo>
                  <a:pt x="445510" y="90927"/>
                </a:lnTo>
                <a:lnTo>
                  <a:pt x="445510" y="32980"/>
                </a:lnTo>
                <a:cubicBezTo>
                  <a:pt x="445503" y="26986"/>
                  <a:pt x="443121" y="21238"/>
                  <a:pt x="438887" y="16995"/>
                </a:cubicBezTo>
                <a:cubicBezTo>
                  <a:pt x="435846" y="14444"/>
                  <a:pt x="432449" y="12349"/>
                  <a:pt x="428804" y="10778"/>
                </a:cubicBezTo>
                <a:cubicBezTo>
                  <a:pt x="398294" y="-3447"/>
                  <a:pt x="363086" y="-3598"/>
                  <a:pt x="332455" y="10364"/>
                </a:cubicBezTo>
                <a:cubicBezTo>
                  <a:pt x="328204" y="12059"/>
                  <a:pt x="324185" y="14284"/>
                  <a:pt x="320493" y="16987"/>
                </a:cubicBezTo>
                <a:cubicBezTo>
                  <a:pt x="316259" y="21230"/>
                  <a:pt x="313877" y="26978"/>
                  <a:pt x="313871" y="32972"/>
                </a:cubicBezTo>
                <a:lnTo>
                  <a:pt x="313871" y="90919"/>
                </a:lnTo>
                <a:lnTo>
                  <a:pt x="305907" y="90919"/>
                </a:lnTo>
                <a:cubicBezTo>
                  <a:pt x="287970" y="90898"/>
                  <a:pt x="270490" y="96577"/>
                  <a:pt x="255990" y="107136"/>
                </a:cubicBezTo>
                <a:lnTo>
                  <a:pt x="252480" y="73576"/>
                </a:lnTo>
                <a:cubicBezTo>
                  <a:pt x="251056" y="60239"/>
                  <a:pt x="239299" y="50443"/>
                  <a:pt x="225924" y="51449"/>
                </a:cubicBezTo>
                <a:lnTo>
                  <a:pt x="168092" y="55894"/>
                </a:lnTo>
                <a:cubicBezTo>
                  <a:pt x="154419" y="56969"/>
                  <a:pt x="144206" y="68925"/>
                  <a:pt x="145280" y="82599"/>
                </a:cubicBezTo>
                <a:cubicBezTo>
                  <a:pt x="145300" y="82853"/>
                  <a:pt x="145324" y="83107"/>
                  <a:pt x="145352" y="83361"/>
                </a:cubicBezTo>
                <a:lnTo>
                  <a:pt x="147927" y="106540"/>
                </a:lnTo>
                <a:lnTo>
                  <a:pt x="164268" y="105455"/>
                </a:lnTo>
                <a:cubicBezTo>
                  <a:pt x="165195" y="105389"/>
                  <a:pt x="166122" y="105356"/>
                  <a:pt x="167033" y="105356"/>
                </a:cubicBezTo>
                <a:cubicBezTo>
                  <a:pt x="187453" y="105264"/>
                  <a:pt x="204841" y="120184"/>
                  <a:pt x="207852" y="140381"/>
                </a:cubicBezTo>
                <a:lnTo>
                  <a:pt x="211702" y="165265"/>
                </a:lnTo>
                <a:lnTo>
                  <a:pt x="198175" y="185960"/>
                </a:lnTo>
                <a:lnTo>
                  <a:pt x="191553" y="142864"/>
                </a:lnTo>
                <a:cubicBezTo>
                  <a:pt x="189574" y="130162"/>
                  <a:pt x="178230" y="121070"/>
                  <a:pt x="165402" y="121904"/>
                </a:cubicBezTo>
                <a:lnTo>
                  <a:pt x="91321" y="126871"/>
                </a:lnTo>
                <a:cubicBezTo>
                  <a:pt x="77637" y="127808"/>
                  <a:pt x="67304" y="139661"/>
                  <a:pt x="68241" y="153344"/>
                </a:cubicBezTo>
                <a:cubicBezTo>
                  <a:pt x="68293" y="154095"/>
                  <a:pt x="68379" y="154844"/>
                  <a:pt x="68498" y="155588"/>
                </a:cubicBezTo>
                <a:lnTo>
                  <a:pt x="74185" y="190497"/>
                </a:lnTo>
                <a:lnTo>
                  <a:pt x="113539" y="188187"/>
                </a:lnTo>
                <a:cubicBezTo>
                  <a:pt x="114367" y="188137"/>
                  <a:pt x="115195" y="188113"/>
                  <a:pt x="116023" y="188113"/>
                </a:cubicBezTo>
                <a:cubicBezTo>
                  <a:pt x="136780" y="188154"/>
                  <a:pt x="154297" y="203565"/>
                  <a:pt x="156983" y="224147"/>
                </a:cubicBezTo>
                <a:lnTo>
                  <a:pt x="159682" y="245099"/>
                </a:lnTo>
                <a:lnTo>
                  <a:pt x="145692" y="266416"/>
                </a:lnTo>
                <a:lnTo>
                  <a:pt x="140510" y="226250"/>
                </a:lnTo>
                <a:cubicBezTo>
                  <a:pt x="138826" y="213339"/>
                  <a:pt x="127457" y="203921"/>
                  <a:pt x="114458" y="204669"/>
                </a:cubicBezTo>
                <a:lnTo>
                  <a:pt x="23357" y="210033"/>
                </a:lnTo>
                <a:cubicBezTo>
                  <a:pt x="9692" y="210822"/>
                  <a:pt x="-747" y="222540"/>
                  <a:pt x="42" y="236205"/>
                </a:cubicBezTo>
                <a:cubicBezTo>
                  <a:pt x="71" y="236718"/>
                  <a:pt x="117" y="237230"/>
                  <a:pt x="179" y="237740"/>
                </a:cubicBezTo>
                <a:lnTo>
                  <a:pt x="19864" y="401697"/>
                </a:lnTo>
                <a:cubicBezTo>
                  <a:pt x="21059" y="411676"/>
                  <a:pt x="28161" y="419945"/>
                  <a:pt x="37844" y="422632"/>
                </a:cubicBezTo>
                <a:lnTo>
                  <a:pt x="72248" y="432194"/>
                </a:lnTo>
                <a:lnTo>
                  <a:pt x="72248" y="466962"/>
                </a:lnTo>
                <a:lnTo>
                  <a:pt x="43341" y="466962"/>
                </a:lnTo>
                <a:cubicBezTo>
                  <a:pt x="27381" y="466989"/>
                  <a:pt x="14449" y="479918"/>
                  <a:pt x="14417" y="495878"/>
                </a:cubicBezTo>
                <a:lnTo>
                  <a:pt x="14417" y="501573"/>
                </a:lnTo>
                <a:cubicBezTo>
                  <a:pt x="8369" y="508430"/>
                  <a:pt x="9025" y="518893"/>
                  <a:pt x="15883" y="524941"/>
                </a:cubicBezTo>
                <a:cubicBezTo>
                  <a:pt x="22741" y="530989"/>
                  <a:pt x="33203" y="530333"/>
                  <a:pt x="39251" y="523474"/>
                </a:cubicBezTo>
                <a:cubicBezTo>
                  <a:pt x="44770" y="517217"/>
                  <a:pt x="44770" y="507830"/>
                  <a:pt x="39251" y="501573"/>
                </a:cubicBezTo>
                <a:lnTo>
                  <a:pt x="39251" y="495878"/>
                </a:lnTo>
                <a:cubicBezTo>
                  <a:pt x="39251" y="493592"/>
                  <a:pt x="41104" y="491738"/>
                  <a:pt x="43390" y="491738"/>
                </a:cubicBezTo>
                <a:lnTo>
                  <a:pt x="72265" y="491738"/>
                </a:lnTo>
                <a:lnTo>
                  <a:pt x="72265" y="501565"/>
                </a:lnTo>
                <a:cubicBezTo>
                  <a:pt x="66204" y="508411"/>
                  <a:pt x="66840" y="518874"/>
                  <a:pt x="73687" y="524936"/>
                </a:cubicBezTo>
                <a:cubicBezTo>
                  <a:pt x="80533" y="530997"/>
                  <a:pt x="90996" y="530360"/>
                  <a:pt x="97058" y="523513"/>
                </a:cubicBezTo>
                <a:cubicBezTo>
                  <a:pt x="102604" y="517248"/>
                  <a:pt x="102604" y="507830"/>
                  <a:pt x="97058" y="501565"/>
                </a:cubicBezTo>
                <a:lnTo>
                  <a:pt x="97058" y="491738"/>
                </a:lnTo>
                <a:lnTo>
                  <a:pt x="125981" y="491738"/>
                </a:lnTo>
                <a:cubicBezTo>
                  <a:pt x="128267" y="491738"/>
                  <a:pt x="130121" y="493592"/>
                  <a:pt x="130121" y="495878"/>
                </a:cubicBezTo>
                <a:lnTo>
                  <a:pt x="130121" y="501573"/>
                </a:lnTo>
                <a:cubicBezTo>
                  <a:pt x="124073" y="508430"/>
                  <a:pt x="124729" y="518893"/>
                  <a:pt x="131587" y="524941"/>
                </a:cubicBezTo>
                <a:cubicBezTo>
                  <a:pt x="138445" y="530989"/>
                  <a:pt x="148907" y="530333"/>
                  <a:pt x="154955" y="523474"/>
                </a:cubicBezTo>
                <a:cubicBezTo>
                  <a:pt x="160474" y="517217"/>
                  <a:pt x="160474" y="507830"/>
                  <a:pt x="154955" y="501573"/>
                </a:cubicBezTo>
                <a:lnTo>
                  <a:pt x="154955" y="495878"/>
                </a:lnTo>
                <a:cubicBezTo>
                  <a:pt x="154928" y="479915"/>
                  <a:pt x="141994" y="466981"/>
                  <a:pt x="126031" y="466954"/>
                </a:cubicBezTo>
                <a:lnTo>
                  <a:pt x="97058" y="466954"/>
                </a:lnTo>
                <a:lnTo>
                  <a:pt x="97058" y="443502"/>
                </a:lnTo>
                <a:cubicBezTo>
                  <a:pt x="102195" y="446864"/>
                  <a:pt x="107830" y="449397"/>
                  <a:pt x="113755" y="451010"/>
                </a:cubicBezTo>
                <a:lnTo>
                  <a:pt x="167033" y="465248"/>
                </a:lnTo>
                <a:cubicBezTo>
                  <a:pt x="193473" y="472307"/>
                  <a:pt x="220195" y="478027"/>
                  <a:pt x="247198" y="482409"/>
                </a:cubicBezTo>
                <a:lnTo>
                  <a:pt x="247198" y="559296"/>
                </a:lnTo>
                <a:cubicBezTo>
                  <a:pt x="247235" y="570652"/>
                  <a:pt x="254968" y="580536"/>
                  <a:pt x="265982" y="583303"/>
                </a:cubicBezTo>
                <a:lnTo>
                  <a:pt x="278440" y="586416"/>
                </a:lnTo>
                <a:cubicBezTo>
                  <a:pt x="345030" y="599726"/>
                  <a:pt x="413647" y="599190"/>
                  <a:pt x="480021" y="584843"/>
                </a:cubicBezTo>
                <a:lnTo>
                  <a:pt x="484988" y="583518"/>
                </a:lnTo>
                <a:cubicBezTo>
                  <a:pt x="495815" y="580619"/>
                  <a:pt x="503358" y="570827"/>
                  <a:pt x="503399" y="559619"/>
                </a:cubicBezTo>
                <a:lnTo>
                  <a:pt x="503399" y="483584"/>
                </a:lnTo>
                <a:cubicBezTo>
                  <a:pt x="532735" y="479128"/>
                  <a:pt x="561808" y="473089"/>
                  <a:pt x="590493" y="465497"/>
                </a:cubicBezTo>
                <a:lnTo>
                  <a:pt x="645005" y="450993"/>
                </a:lnTo>
                <a:cubicBezTo>
                  <a:pt x="652051" y="449111"/>
                  <a:pt x="658681" y="445921"/>
                  <a:pt x="664549" y="441589"/>
                </a:cubicBezTo>
                <a:lnTo>
                  <a:pt x="664549" y="466954"/>
                </a:lnTo>
                <a:lnTo>
                  <a:pt x="635626" y="466954"/>
                </a:lnTo>
                <a:cubicBezTo>
                  <a:pt x="619663" y="466981"/>
                  <a:pt x="606729" y="479915"/>
                  <a:pt x="606702" y="495878"/>
                </a:cubicBezTo>
                <a:lnTo>
                  <a:pt x="606702" y="501573"/>
                </a:lnTo>
                <a:cubicBezTo>
                  <a:pt x="600640" y="508419"/>
                  <a:pt x="601278" y="518883"/>
                  <a:pt x="608124" y="524944"/>
                </a:cubicBezTo>
                <a:cubicBezTo>
                  <a:pt x="614970" y="531005"/>
                  <a:pt x="625434" y="530368"/>
                  <a:pt x="631495" y="523522"/>
                </a:cubicBezTo>
                <a:cubicBezTo>
                  <a:pt x="637041" y="517257"/>
                  <a:pt x="637041" y="507838"/>
                  <a:pt x="631495" y="501573"/>
                </a:cubicBezTo>
                <a:lnTo>
                  <a:pt x="631495" y="495878"/>
                </a:lnTo>
                <a:cubicBezTo>
                  <a:pt x="631495" y="493592"/>
                  <a:pt x="633348" y="491738"/>
                  <a:pt x="635634" y="491738"/>
                </a:cubicBezTo>
                <a:lnTo>
                  <a:pt x="664558" y="491738"/>
                </a:lnTo>
                <a:lnTo>
                  <a:pt x="664558" y="501565"/>
                </a:lnTo>
                <a:cubicBezTo>
                  <a:pt x="658496" y="508411"/>
                  <a:pt x="659133" y="518874"/>
                  <a:pt x="665980" y="524936"/>
                </a:cubicBezTo>
                <a:cubicBezTo>
                  <a:pt x="672826" y="530997"/>
                  <a:pt x="683289" y="530360"/>
                  <a:pt x="689351" y="523513"/>
                </a:cubicBezTo>
                <a:cubicBezTo>
                  <a:pt x="694897" y="517248"/>
                  <a:pt x="694897" y="507830"/>
                  <a:pt x="689351" y="501565"/>
                </a:cubicBezTo>
                <a:lnTo>
                  <a:pt x="689351" y="491738"/>
                </a:lnTo>
                <a:lnTo>
                  <a:pt x="718275" y="491738"/>
                </a:lnTo>
                <a:cubicBezTo>
                  <a:pt x="720560" y="491738"/>
                  <a:pt x="722414" y="493592"/>
                  <a:pt x="722414" y="495878"/>
                </a:cubicBezTo>
                <a:lnTo>
                  <a:pt x="722414" y="501573"/>
                </a:lnTo>
                <a:cubicBezTo>
                  <a:pt x="716366" y="508430"/>
                  <a:pt x="717022" y="518893"/>
                  <a:pt x="723880" y="524941"/>
                </a:cubicBezTo>
                <a:cubicBezTo>
                  <a:pt x="730738" y="530989"/>
                  <a:pt x="741200" y="530333"/>
                  <a:pt x="747248" y="523474"/>
                </a:cubicBezTo>
                <a:cubicBezTo>
                  <a:pt x="752767" y="517217"/>
                  <a:pt x="752767" y="507830"/>
                  <a:pt x="747248" y="501573"/>
                </a:cubicBezTo>
                <a:lnTo>
                  <a:pt x="747248" y="495878"/>
                </a:lnTo>
                <a:cubicBezTo>
                  <a:pt x="747221" y="479895"/>
                  <a:pt x="734257" y="466954"/>
                  <a:pt x="718275" y="466954"/>
                </a:cubicBezTo>
                <a:lnTo>
                  <a:pt x="689342" y="466954"/>
                </a:lnTo>
                <a:lnTo>
                  <a:pt x="689342" y="432185"/>
                </a:lnTo>
                <a:close/>
                <a:moveTo>
                  <a:pt x="581991" y="433551"/>
                </a:moveTo>
                <a:cubicBezTo>
                  <a:pt x="515842" y="451143"/>
                  <a:pt x="447683" y="460048"/>
                  <a:pt x="379235" y="460041"/>
                </a:cubicBezTo>
                <a:cubicBezTo>
                  <a:pt x="310479" y="460036"/>
                  <a:pt x="242018" y="451044"/>
                  <a:pt x="175592" y="433295"/>
                </a:cubicBezTo>
                <a:lnTo>
                  <a:pt x="122314" y="419056"/>
                </a:lnTo>
                <a:cubicBezTo>
                  <a:pt x="110079" y="416391"/>
                  <a:pt x="102321" y="404311"/>
                  <a:pt x="104986" y="392076"/>
                </a:cubicBezTo>
                <a:cubicBezTo>
                  <a:pt x="105592" y="389295"/>
                  <a:pt x="106716" y="386653"/>
                  <a:pt x="108299" y="384288"/>
                </a:cubicBezTo>
                <a:lnTo>
                  <a:pt x="264251" y="145182"/>
                </a:lnTo>
                <a:cubicBezTo>
                  <a:pt x="273843" y="131731"/>
                  <a:pt x="289403" y="123815"/>
                  <a:pt x="305924" y="123982"/>
                </a:cubicBezTo>
                <a:lnTo>
                  <a:pt x="452811" y="123982"/>
                </a:lnTo>
                <a:cubicBezTo>
                  <a:pt x="469328" y="123815"/>
                  <a:pt x="484885" y="131724"/>
                  <a:pt x="494483" y="145166"/>
                </a:cubicBezTo>
                <a:lnTo>
                  <a:pt x="650543" y="384255"/>
                </a:lnTo>
                <a:cubicBezTo>
                  <a:pt x="657510" y="394654"/>
                  <a:pt x="654729" y="408733"/>
                  <a:pt x="644329" y="415701"/>
                </a:cubicBezTo>
                <a:cubicBezTo>
                  <a:pt x="641956" y="417291"/>
                  <a:pt x="639304" y="418418"/>
                  <a:pt x="636511" y="419023"/>
                </a:cubicBezTo>
                <a:close/>
              </a:path>
            </a:pathLst>
          </a:custGeom>
          <a:solidFill>
            <a:schemeClr val="bg1"/>
          </a:solidFill>
          <a:ln w="8235" cap="flat">
            <a:noFill/>
            <a:prstDash val="solid"/>
            <a:miter/>
          </a:ln>
        </p:spPr>
        <p:txBody>
          <a:bodyPr rtlCol="0" anchor="ctr"/>
          <a:lstStyle/>
          <a:p>
            <a:endParaRPr lang="en-US"/>
          </a:p>
        </p:txBody>
      </p:sp>
    </p:spTree>
    <p:extLst>
      <p:ext uri="{BB962C8B-B14F-4D97-AF65-F5344CB8AC3E}">
        <p14:creationId xmlns:p14="http://schemas.microsoft.com/office/powerpoint/2010/main" val="14628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ppt_x"/>
                                          </p:val>
                                        </p:tav>
                                        <p:tav tm="100000">
                                          <p:val>
                                            <p:strVal val="#ppt_x"/>
                                          </p:val>
                                        </p:tav>
                                      </p:tavLst>
                                    </p:anim>
                                    <p:anim calcmode="lin" valueType="num">
                                      <p:cBhvr additive="base">
                                        <p:cTn id="4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additive="base">
                                        <p:cTn id="47" dur="500" fill="hold"/>
                                        <p:tgtEl>
                                          <p:spTgt spid="64"/>
                                        </p:tgtEl>
                                        <p:attrNameLst>
                                          <p:attrName>ppt_x</p:attrName>
                                        </p:attrNameLst>
                                      </p:cBhvr>
                                      <p:tavLst>
                                        <p:tav tm="0">
                                          <p:val>
                                            <p:strVal val="#ppt_x"/>
                                          </p:val>
                                        </p:tav>
                                        <p:tav tm="100000">
                                          <p:val>
                                            <p:strVal val="#ppt_x"/>
                                          </p:val>
                                        </p:tav>
                                      </p:tavLst>
                                    </p:anim>
                                    <p:anim calcmode="lin" valueType="num">
                                      <p:cBhvr additive="base">
                                        <p:cTn id="4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1000"/>
                                        <p:tgtEl>
                                          <p:spTgt spid="30"/>
                                        </p:tgtEl>
                                      </p:cBhvr>
                                    </p:animEffect>
                                    <p:anim calcmode="lin" valueType="num">
                                      <p:cBhvr>
                                        <p:cTn id="65" dur="1000" fill="hold"/>
                                        <p:tgtEl>
                                          <p:spTgt spid="30"/>
                                        </p:tgtEl>
                                        <p:attrNameLst>
                                          <p:attrName>ppt_x</p:attrName>
                                        </p:attrNameLst>
                                      </p:cBhvr>
                                      <p:tavLst>
                                        <p:tav tm="0">
                                          <p:val>
                                            <p:strVal val="#ppt_x"/>
                                          </p:val>
                                        </p:tav>
                                        <p:tav tm="100000">
                                          <p:val>
                                            <p:strVal val="#ppt_x"/>
                                          </p:val>
                                        </p:tav>
                                      </p:tavLst>
                                    </p:anim>
                                    <p:anim calcmode="lin" valueType="num">
                                      <p:cBhvr>
                                        <p:cTn id="6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Title 1">
            <a:extLst>
              <a:ext uri="{FF2B5EF4-FFF2-40B4-BE49-F238E27FC236}">
                <a16:creationId xmlns:a16="http://schemas.microsoft.com/office/drawing/2014/main" id="{3257951C-08F4-4D90-989B-80B4EFC87C0C}"/>
              </a:ext>
            </a:extLst>
          </p:cNvPr>
          <p:cNvSpPr>
            <a:spLocks noGrp="1"/>
          </p:cNvSpPr>
          <p:nvPr>
            <p:ph type="title"/>
          </p:nvPr>
        </p:nvSpPr>
        <p:spPr>
          <a:xfrm>
            <a:off x="0" y="-30089"/>
            <a:ext cx="12192000" cy="2502608"/>
          </a:xfrm>
        </p:spPr>
        <p:txBody>
          <a:bodyPr/>
          <a:lstStyle/>
          <a:p>
            <a:br>
              <a:rPr lang="en-US" sz="4400" b="1" dirty="0">
                <a:solidFill>
                  <a:schemeClr val="accent1">
                    <a:lumMod val="50000"/>
                  </a:schemeClr>
                </a:solidFill>
              </a:rPr>
            </a:br>
            <a:r>
              <a:rPr lang="en-US" sz="4400" b="1" dirty="0">
                <a:solidFill>
                  <a:schemeClr val="accent1">
                    <a:lumMod val="50000"/>
                  </a:schemeClr>
                </a:solidFill>
              </a:rPr>
              <a:t>Good Governance Practices Demonstrate Prudence </a:t>
            </a:r>
            <a:br>
              <a:rPr lang="en-US" sz="4400" b="1" dirty="0"/>
            </a:br>
            <a:endParaRPr lang="en-US" altLang="en-US" dirty="0"/>
          </a:p>
        </p:txBody>
      </p:sp>
      <p:sp>
        <p:nvSpPr>
          <p:cNvPr id="224260" name="Text Placeholder 2">
            <a:extLst>
              <a:ext uri="{FF2B5EF4-FFF2-40B4-BE49-F238E27FC236}">
                <a16:creationId xmlns:a16="http://schemas.microsoft.com/office/drawing/2014/main" id="{F4869A2B-778D-4BD9-AEC3-68E07586AAB2}"/>
              </a:ext>
            </a:extLst>
          </p:cNvPr>
          <p:cNvSpPr>
            <a:spLocks noGrp="1"/>
          </p:cNvSpPr>
          <p:nvPr>
            <p:ph type="body" sz="quarter" idx="10"/>
          </p:nvPr>
        </p:nvSpPr>
        <p:spPr bwMode="auto">
          <a:xfrm>
            <a:off x="102719" y="2157579"/>
            <a:ext cx="7911726" cy="4236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2400" dirty="0">
                <a:solidFill>
                  <a:schemeClr val="accent1">
                    <a:lumMod val="50000"/>
                  </a:schemeClr>
                </a:solidFill>
              </a:rPr>
              <a:t>The duty of prudence is a core fiduciary principle.</a:t>
            </a:r>
          </a:p>
          <a:p>
            <a:pPr lvl="0"/>
            <a:endParaRPr lang="en-US" sz="2400" dirty="0"/>
          </a:p>
          <a:p>
            <a:r>
              <a:rPr lang="en-US" sz="2400" dirty="0">
                <a:solidFill>
                  <a:schemeClr val="accent1">
                    <a:lumMod val="50000"/>
                  </a:schemeClr>
                </a:solidFill>
              </a:rPr>
              <a:t>Prudence requires trustees to exercise care, skill, and diligence.</a:t>
            </a:r>
          </a:p>
          <a:p>
            <a:pPr lvl="0"/>
            <a:endParaRPr lang="en-US" sz="2400" dirty="0"/>
          </a:p>
          <a:p>
            <a:r>
              <a:rPr lang="en-US" sz="2400" dirty="0">
                <a:solidFill>
                  <a:schemeClr val="accent1">
                    <a:lumMod val="50000"/>
                  </a:schemeClr>
                </a:solidFill>
              </a:rPr>
              <a:t>The development and consistent application of reasonable governance practices can demonstrate the absence of negligence. </a:t>
            </a:r>
          </a:p>
          <a:p>
            <a:endParaRPr altLang="en-US" sz="1800" dirty="0"/>
          </a:p>
        </p:txBody>
      </p:sp>
      <p:sp>
        <p:nvSpPr>
          <p:cNvPr id="13" name="Text Placeholder 8">
            <a:extLst>
              <a:ext uri="{FF2B5EF4-FFF2-40B4-BE49-F238E27FC236}">
                <a16:creationId xmlns:a16="http://schemas.microsoft.com/office/drawing/2014/main" id="{0AB65C3B-31C4-47E0-8F35-7DBF6D2BCD91}"/>
              </a:ext>
            </a:extLst>
          </p:cNvPr>
          <p:cNvSpPr txBox="1">
            <a:spLocks/>
          </p:cNvSpPr>
          <p:nvPr/>
        </p:nvSpPr>
        <p:spPr>
          <a:xfrm>
            <a:off x="8014446" y="1807765"/>
            <a:ext cx="4177553" cy="4236616"/>
          </a:xfrm>
          <a:prstGeom prst="rect">
            <a:avLst/>
          </a:prstGeom>
          <a:gradFill>
            <a:gsLst>
              <a:gs pos="25000">
                <a:schemeClr val="bg2">
                  <a:alpha val="85000"/>
                </a:schemeClr>
              </a:gs>
              <a:gs pos="87000">
                <a:srgbClr val="213442"/>
              </a:gs>
            </a:gsLst>
            <a:lin ang="2160000" scaled="0"/>
          </a:gradFill>
        </p:spPr>
        <p:txBody>
          <a:bodyPr lIns="457200" tIns="457200" rIns="457200" bIns="457200" anchor="ctr"/>
          <a:lstStyle>
            <a:lvl1pPr marL="230184" indent="-230184" algn="l" defTabSz="228597" rtl="0" eaLnBrk="1" latinLnBrk="0" hangingPunct="1">
              <a:lnSpc>
                <a:spcPct val="90000"/>
              </a:lnSpc>
              <a:spcBef>
                <a:spcPts val="1001"/>
              </a:spcBef>
              <a:buSzPct val="85000"/>
              <a:buFont typeface="Wingdings" panose="05000000000000000000" pitchFamily="2" charset="2"/>
              <a:buNone/>
              <a:tabLst>
                <a:tab pos="230184" algn="l"/>
              </a:tabLst>
              <a:defRPr lang="en-US" sz="2800" kern="1200" baseline="0" dirty="0" smtClean="0">
                <a:solidFill>
                  <a:schemeClr val="tx1"/>
                </a:solidFill>
                <a:latin typeface="+mn-lt"/>
                <a:ea typeface="+mn-ea"/>
                <a:cs typeface="+mn-cs"/>
              </a:defRPr>
            </a:lvl1pPr>
            <a:lvl2pPr marL="2301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400" kern="1200" baseline="0" dirty="0" smtClean="0">
                <a:solidFill>
                  <a:schemeClr val="tx1"/>
                </a:solidFill>
                <a:latin typeface="+mn-lt"/>
                <a:ea typeface="+mn-ea"/>
                <a:cs typeface="+mn-cs"/>
              </a:defRPr>
            </a:lvl2pPr>
            <a:lvl3pPr marL="684201" indent="-222246"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000" kern="1200" dirty="0" smtClean="0">
                <a:solidFill>
                  <a:schemeClr val="tx1"/>
                </a:solidFill>
                <a:latin typeface="+mn-lt"/>
                <a:ea typeface="+mn-ea"/>
                <a:cs typeface="+mn-cs"/>
              </a:defRPr>
            </a:lvl3pPr>
            <a:lvl4pPr marL="9143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4pPr>
            <a:lvl5pPr marL="1144568"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fontAlgn="auto">
              <a:lnSpc>
                <a:spcPct val="100000"/>
              </a:lnSpc>
              <a:spcAft>
                <a:spcPts val="0"/>
              </a:spcAft>
              <a:defRPr/>
            </a:pPr>
            <a:endParaRPr altLang="en-US" sz="2000" dirty="0">
              <a:solidFill>
                <a:schemeClr val="bg1"/>
              </a:solidFill>
            </a:endParaRPr>
          </a:p>
        </p:txBody>
      </p:sp>
      <p:grpSp>
        <p:nvGrpSpPr>
          <p:cNvPr id="14" name="Group 13">
            <a:extLst>
              <a:ext uri="{FF2B5EF4-FFF2-40B4-BE49-F238E27FC236}">
                <a16:creationId xmlns:a16="http://schemas.microsoft.com/office/drawing/2014/main" id="{930EA1DB-8492-4E51-BC49-CA7EC17158A6}"/>
              </a:ext>
            </a:extLst>
          </p:cNvPr>
          <p:cNvGrpSpPr/>
          <p:nvPr/>
        </p:nvGrpSpPr>
        <p:grpSpPr>
          <a:xfrm>
            <a:off x="7817222" y="2166581"/>
            <a:ext cx="4572000" cy="3623733"/>
            <a:chOff x="221255" y="166924"/>
            <a:chExt cx="6096000" cy="4064000"/>
          </a:xfrm>
        </p:grpSpPr>
        <p:graphicFrame>
          <p:nvGraphicFramePr>
            <p:cNvPr id="15" name="Diagram 14">
              <a:extLst>
                <a:ext uri="{FF2B5EF4-FFF2-40B4-BE49-F238E27FC236}">
                  <a16:creationId xmlns:a16="http://schemas.microsoft.com/office/drawing/2014/main" id="{27CC540B-D2DE-42E1-822C-080428B4C06B}"/>
                </a:ext>
              </a:extLst>
            </p:cNvPr>
            <p:cNvGraphicFramePr/>
            <p:nvPr/>
          </p:nvGraphicFramePr>
          <p:xfrm>
            <a:off x="221255" y="1669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4">
              <a:extLst>
                <a:ext uri="{FF2B5EF4-FFF2-40B4-BE49-F238E27FC236}">
                  <a16:creationId xmlns:a16="http://schemas.microsoft.com/office/drawing/2014/main" id="{C084DD8E-F85A-4B2E-947A-33DDD6A5CC95}"/>
                </a:ext>
              </a:extLst>
            </p:cNvPr>
            <p:cNvSpPr txBox="1"/>
            <p:nvPr/>
          </p:nvSpPr>
          <p:spPr>
            <a:xfrm>
              <a:off x="2088154" y="2002906"/>
              <a:ext cx="2362201" cy="563850"/>
            </a:xfrm>
            <a:prstGeom prst="rect">
              <a:avLst/>
            </a:prstGeom>
            <a:noFill/>
          </p:spPr>
          <p:txBody>
            <a:bodyPr wrap="square" rtlCol="0">
              <a:spAutoFit/>
            </a:bodyPr>
            <a:lstStyle/>
            <a:p>
              <a:pPr algn="just">
                <a:spcBef>
                  <a:spcPts val="0"/>
                </a:spcBef>
                <a:spcAft>
                  <a:spcPts val="0"/>
                </a:spcAft>
              </a:pPr>
              <a:r>
                <a:rPr lang="en-AU" sz="2667" b="1" dirty="0">
                  <a:solidFill>
                    <a:srgbClr val="FFFFFF"/>
                  </a:solidFill>
                  <a:latin typeface="Trebuchet MS" panose="020B0603020202020204" pitchFamily="34" charset="0"/>
                  <a:ea typeface="Trebuchet MS" panose="020B0603020202020204" pitchFamily="34" charset="0"/>
                  <a:cs typeface="Trebuchet MS" panose="020B0603020202020204" pitchFamily="34" charset="0"/>
                </a:rPr>
                <a:t>Prudence</a:t>
              </a:r>
              <a:endParaRPr lang="en-US" sz="2667" dirty="0">
                <a:ea typeface="Arial Unicode MS"/>
                <a:cs typeface="Times New Roman" panose="02020603050405020304" pitchFamily="18" charset="0"/>
              </a:endParaRPr>
            </a:p>
          </p:txBody>
        </p:sp>
      </p:grpSp>
      <p:cxnSp>
        <p:nvCxnSpPr>
          <p:cNvPr id="3" name="Straight Connector 2">
            <a:extLst>
              <a:ext uri="{FF2B5EF4-FFF2-40B4-BE49-F238E27FC236}">
                <a16:creationId xmlns:a16="http://schemas.microsoft.com/office/drawing/2014/main" id="{36382955-F44E-4F11-8F62-00CC222DF7E5}"/>
              </a:ext>
            </a:extLst>
          </p:cNvPr>
          <p:cNvCxnSpPr/>
          <p:nvPr/>
        </p:nvCxnSpPr>
        <p:spPr>
          <a:xfrm>
            <a:off x="672353" y="2036365"/>
            <a:ext cx="7342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15ABDB-247B-41F7-8C65-3B581CA32223}"/>
              </a:ext>
            </a:extLst>
          </p:cNvPr>
          <p:cNvCxnSpPr/>
          <p:nvPr/>
        </p:nvCxnSpPr>
        <p:spPr>
          <a:xfrm>
            <a:off x="672353" y="3224188"/>
            <a:ext cx="7342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9F69F3F-A755-4E23-9908-DB5C6ABE560C}"/>
              </a:ext>
            </a:extLst>
          </p:cNvPr>
          <p:cNvCxnSpPr/>
          <p:nvPr/>
        </p:nvCxnSpPr>
        <p:spPr>
          <a:xfrm>
            <a:off x="672353" y="4453398"/>
            <a:ext cx="7342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2C144A-7AE4-4D28-B554-EC86BC796A48}"/>
              </a:ext>
            </a:extLst>
          </p:cNvPr>
          <p:cNvCxnSpPr/>
          <p:nvPr/>
        </p:nvCxnSpPr>
        <p:spPr>
          <a:xfrm>
            <a:off x="672353" y="5790314"/>
            <a:ext cx="734209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CBC7290-F5B7-42A1-B346-F3BC942DA888}"/>
              </a:ext>
            </a:extLst>
          </p:cNvPr>
          <p:cNvGraphicFramePr/>
          <p:nvPr/>
        </p:nvGraphicFramePr>
        <p:xfrm>
          <a:off x="0" y="104930"/>
          <a:ext cx="12191999" cy="6175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74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 Lemmings Really Commit Mass Suicide?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ffectLst>
            <a:outerShdw blurRad="50800" dist="50800" dir="5400000" algn="ctr" rotWithShape="0">
              <a:schemeClr val="accent1">
                <a:lumMod val="75000"/>
                <a:alpha val="90000"/>
              </a:schemeClr>
            </a:outerShdw>
          </a:effectLst>
          <a:scene3d>
            <a:camera prst="orthographicFront"/>
            <a:lightRig rig="flat" dir="t"/>
          </a:scene3d>
          <a:sp3d contourW="12700" prstMaterial="clear">
            <a:bevelT/>
            <a:bevelB/>
            <a:contourClr>
              <a:schemeClr val="bg1"/>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1600" y="2514601"/>
            <a:ext cx="5994400" cy="923330"/>
          </a:xfrm>
          <a:prstGeom prst="rect">
            <a:avLst/>
          </a:prstGeom>
          <a:noFill/>
        </p:spPr>
        <p:txBody>
          <a:bodyPr wrap="square" rtlCol="0">
            <a:spAutoFit/>
          </a:bodyPr>
          <a:lstStyle/>
          <a:p>
            <a:r>
              <a:rPr lang="en-US" dirty="0">
                <a:solidFill>
                  <a:schemeClr val="bg1"/>
                </a:solidFill>
              </a:rPr>
              <a:t>Peer practices serve as a reference point but are not dispositive. Mindless herding around similar practices should be avoided.</a:t>
            </a:r>
          </a:p>
        </p:txBody>
      </p:sp>
    </p:spTree>
    <p:extLst>
      <p:ext uri="{BB962C8B-B14F-4D97-AF65-F5344CB8AC3E}">
        <p14:creationId xmlns:p14="http://schemas.microsoft.com/office/powerpoint/2010/main" val="247381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8EFA2-7A4E-46BE-AAB4-95112F2BA1B0}"/>
              </a:ext>
            </a:extLst>
          </p:cNvPr>
          <p:cNvSpPr>
            <a:spLocks noGrp="1"/>
          </p:cNvSpPr>
          <p:nvPr>
            <p:ph type="title"/>
          </p:nvPr>
        </p:nvSpPr>
        <p:spPr>
          <a:xfrm>
            <a:off x="4076700" y="532259"/>
            <a:ext cx="8110744" cy="1421928"/>
          </a:xfrm>
        </p:spPr>
        <p:txBody>
          <a:bodyPr/>
          <a:lstStyle/>
          <a:p>
            <a:pPr algn="ctr"/>
            <a:r>
              <a:rPr lang="en-US" sz="3600" dirty="0">
                <a:solidFill>
                  <a:schemeClr val="accent4">
                    <a:lumMod val="50000"/>
                  </a:schemeClr>
                </a:solidFill>
              </a:rPr>
              <a:t>Prudence = Focus on the 3 Ps</a:t>
            </a:r>
          </a:p>
        </p:txBody>
      </p:sp>
      <p:sp>
        <p:nvSpPr>
          <p:cNvPr id="4" name="Text Placeholder 3">
            <a:extLst>
              <a:ext uri="{FF2B5EF4-FFF2-40B4-BE49-F238E27FC236}">
                <a16:creationId xmlns:a16="http://schemas.microsoft.com/office/drawing/2014/main" id="{EB4E47C0-B82A-45CB-B8CF-BEE1E61698D2}"/>
              </a:ext>
            </a:extLst>
          </p:cNvPr>
          <p:cNvSpPr>
            <a:spLocks noGrp="1"/>
          </p:cNvSpPr>
          <p:nvPr>
            <p:ph type="body" sz="quarter" idx="13"/>
          </p:nvPr>
        </p:nvSpPr>
        <p:spPr>
          <a:gradFill>
            <a:gsLst>
              <a:gs pos="49000">
                <a:schemeClr val="accent1">
                  <a:lumMod val="50000"/>
                </a:schemeClr>
              </a:gs>
              <a:gs pos="85000">
                <a:srgbClr val="040D23"/>
              </a:gs>
            </a:gsLst>
          </a:gradFill>
        </p:spPr>
        <p:txBody>
          <a:bodyPr/>
          <a:lstStyle/>
          <a:p>
            <a:pPr>
              <a:lnSpc>
                <a:spcPct val="100000"/>
              </a:lnSpc>
            </a:pPr>
            <a:r>
              <a:rPr lang="en-US" sz="2800" dirty="0"/>
              <a:t>The duty of prudence is a test of the fiduciary’s conduct, not the result of that conduct. </a:t>
            </a:r>
          </a:p>
          <a:p>
            <a:endParaRPr lang="en-US" dirty="0"/>
          </a:p>
        </p:txBody>
      </p:sp>
      <p:graphicFrame>
        <p:nvGraphicFramePr>
          <p:cNvPr id="10" name="Diagram 9">
            <a:extLst>
              <a:ext uri="{FF2B5EF4-FFF2-40B4-BE49-F238E27FC236}">
                <a16:creationId xmlns:a16="http://schemas.microsoft.com/office/drawing/2014/main" id="{BDDD66BA-DC3E-45A8-8AC6-D0B2566BD7B2}"/>
              </a:ext>
            </a:extLst>
          </p:cNvPr>
          <p:cNvGraphicFramePr/>
          <p:nvPr>
            <p:extLst>
              <p:ext uri="{D42A27DB-BD31-4B8C-83A1-F6EECF244321}">
                <p14:modId xmlns:p14="http://schemas.microsoft.com/office/powerpoint/2010/main" val="2650682701"/>
              </p:ext>
            </p:extLst>
          </p:nvPr>
        </p:nvGraphicFramePr>
        <p:xfrm>
          <a:off x="4352519" y="1060343"/>
          <a:ext cx="7304184" cy="5024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189353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EA6E2C-07F8-4409-AE5A-E162AF1F0C1A}"/>
              </a:ext>
            </a:extLst>
          </p:cNvPr>
          <p:cNvGrpSpPr/>
          <p:nvPr/>
        </p:nvGrpSpPr>
        <p:grpSpPr>
          <a:xfrm>
            <a:off x="2892055" y="685428"/>
            <a:ext cx="6407895" cy="5592016"/>
            <a:chOff x="2892055" y="685428"/>
            <a:chExt cx="6407895" cy="5592016"/>
          </a:xfrm>
        </p:grpSpPr>
        <p:sp>
          <p:nvSpPr>
            <p:cNvPr id="3" name="Arrow: Circular 2">
              <a:extLst>
                <a:ext uri="{FF2B5EF4-FFF2-40B4-BE49-F238E27FC236}">
                  <a16:creationId xmlns:a16="http://schemas.microsoft.com/office/drawing/2014/main" id="{78B345FC-F01B-4C92-A0B7-92615BFCA107}"/>
                </a:ext>
              </a:extLst>
            </p:cNvPr>
            <p:cNvSpPr/>
            <p:nvPr/>
          </p:nvSpPr>
          <p:spPr>
            <a:xfrm>
              <a:off x="3299991" y="685428"/>
              <a:ext cx="5592016" cy="5592016"/>
            </a:xfrm>
            <a:prstGeom prst="circularArrow">
              <a:avLst>
                <a:gd name="adj1" fmla="val 5544"/>
                <a:gd name="adj2" fmla="val 330680"/>
                <a:gd name="adj3" fmla="val 14501840"/>
                <a:gd name="adj4" fmla="val 16958206"/>
                <a:gd name="adj5" fmla="val 5757"/>
              </a:avLst>
            </a:prstGeom>
            <a:gradFill rotWithShape="0">
              <a:gsLst>
                <a:gs pos="37000">
                  <a:schemeClr val="bg1">
                    <a:lumMod val="75000"/>
                  </a:schemeClr>
                </a:gs>
                <a:gs pos="0">
                  <a:schemeClr val="bg1">
                    <a:lumMod val="75000"/>
                  </a:schemeClr>
                </a:gs>
                <a:gs pos="100000">
                  <a:schemeClr val="accent1">
                    <a:tint val="40000"/>
                    <a:hueOff val="0"/>
                    <a:satOff val="0"/>
                    <a:lumOff val="0"/>
                    <a:alphaOff val="0"/>
                    <a:shade val="94000"/>
                    <a:satMod val="135000"/>
                  </a:schemeClr>
                </a:gs>
              </a:gsLst>
            </a:gra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239C6850-D5B5-4C48-94F7-A523278175EB}"/>
                </a:ext>
              </a:extLst>
            </p:cNvPr>
            <p:cNvSpPr/>
            <p:nvPr/>
          </p:nvSpPr>
          <p:spPr>
            <a:xfrm>
              <a:off x="5216921" y="722882"/>
              <a:ext cx="1758156" cy="879078"/>
            </a:xfrm>
            <a:custGeom>
              <a:avLst/>
              <a:gdLst>
                <a:gd name="connsiteX0" fmla="*/ 0 w 1758156"/>
                <a:gd name="connsiteY0" fmla="*/ 146516 h 879078"/>
                <a:gd name="connsiteX1" fmla="*/ 146516 w 1758156"/>
                <a:gd name="connsiteY1" fmla="*/ 0 h 879078"/>
                <a:gd name="connsiteX2" fmla="*/ 1611640 w 1758156"/>
                <a:gd name="connsiteY2" fmla="*/ 0 h 879078"/>
                <a:gd name="connsiteX3" fmla="*/ 1758156 w 1758156"/>
                <a:gd name="connsiteY3" fmla="*/ 146516 h 879078"/>
                <a:gd name="connsiteX4" fmla="*/ 1758156 w 1758156"/>
                <a:gd name="connsiteY4" fmla="*/ 732562 h 879078"/>
                <a:gd name="connsiteX5" fmla="*/ 1611640 w 1758156"/>
                <a:gd name="connsiteY5" fmla="*/ 879078 h 879078"/>
                <a:gd name="connsiteX6" fmla="*/ 146516 w 1758156"/>
                <a:gd name="connsiteY6" fmla="*/ 879078 h 879078"/>
                <a:gd name="connsiteX7" fmla="*/ 0 w 1758156"/>
                <a:gd name="connsiteY7" fmla="*/ 732562 h 879078"/>
                <a:gd name="connsiteX8" fmla="*/ 0 w 1758156"/>
                <a:gd name="connsiteY8" fmla="*/ 146516 h 8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56" h="879078">
                  <a:moveTo>
                    <a:pt x="0" y="146516"/>
                  </a:moveTo>
                  <a:cubicBezTo>
                    <a:pt x="0" y="65597"/>
                    <a:pt x="65597" y="0"/>
                    <a:pt x="146516" y="0"/>
                  </a:cubicBezTo>
                  <a:lnTo>
                    <a:pt x="1611640" y="0"/>
                  </a:lnTo>
                  <a:cubicBezTo>
                    <a:pt x="1692559" y="0"/>
                    <a:pt x="1758156" y="65597"/>
                    <a:pt x="1758156" y="146516"/>
                  </a:cubicBezTo>
                  <a:lnTo>
                    <a:pt x="1758156" y="732562"/>
                  </a:lnTo>
                  <a:cubicBezTo>
                    <a:pt x="1758156" y="813481"/>
                    <a:pt x="1692559" y="879078"/>
                    <a:pt x="1611640" y="879078"/>
                  </a:cubicBezTo>
                  <a:lnTo>
                    <a:pt x="146516" y="879078"/>
                  </a:lnTo>
                  <a:cubicBezTo>
                    <a:pt x="65597" y="879078"/>
                    <a:pt x="0" y="813481"/>
                    <a:pt x="0" y="732562"/>
                  </a:cubicBezTo>
                  <a:lnTo>
                    <a:pt x="0" y="146516"/>
                  </a:lnTo>
                  <a:close/>
                </a:path>
              </a:pathLst>
            </a:custGeom>
            <a:solidFill>
              <a:schemeClr val="accent1">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3873" tIns="103873" rIns="103873" bIns="103873" numCol="1" spcCol="1270" anchor="ctr" anchorCtr="0">
              <a:noAutofit/>
            </a:bodyPr>
            <a:lstStyle/>
            <a:p>
              <a:pPr marL="0" lvl="0" indent="0" algn="ctr" defTabSz="711200">
                <a:lnSpc>
                  <a:spcPct val="90000"/>
                </a:lnSpc>
                <a:spcBef>
                  <a:spcPct val="0"/>
                </a:spcBef>
                <a:spcAft>
                  <a:spcPct val="35000"/>
                </a:spcAft>
                <a:buNone/>
              </a:pPr>
              <a:r>
                <a:rPr lang="en-US" sz="1600" b="1" kern="1200" dirty="0"/>
                <a:t>Process and Diligence</a:t>
              </a:r>
              <a:endParaRPr lang="en-US" sz="1600" kern="1200" dirty="0"/>
            </a:p>
          </p:txBody>
        </p:sp>
        <p:sp>
          <p:nvSpPr>
            <p:cNvPr id="8" name="Freeform: Shape 7">
              <a:extLst>
                <a:ext uri="{FF2B5EF4-FFF2-40B4-BE49-F238E27FC236}">
                  <a16:creationId xmlns:a16="http://schemas.microsoft.com/office/drawing/2014/main" id="{60DD1FD4-DA96-4A60-A46A-A5C710203667}"/>
                </a:ext>
              </a:extLst>
            </p:cNvPr>
            <p:cNvSpPr/>
            <p:nvPr/>
          </p:nvSpPr>
          <p:spPr>
            <a:xfrm>
              <a:off x="7081320" y="1620729"/>
              <a:ext cx="1758156" cy="879078"/>
            </a:xfrm>
            <a:custGeom>
              <a:avLst/>
              <a:gdLst>
                <a:gd name="connsiteX0" fmla="*/ 0 w 1758156"/>
                <a:gd name="connsiteY0" fmla="*/ 146516 h 879078"/>
                <a:gd name="connsiteX1" fmla="*/ 146516 w 1758156"/>
                <a:gd name="connsiteY1" fmla="*/ 0 h 879078"/>
                <a:gd name="connsiteX2" fmla="*/ 1611640 w 1758156"/>
                <a:gd name="connsiteY2" fmla="*/ 0 h 879078"/>
                <a:gd name="connsiteX3" fmla="*/ 1758156 w 1758156"/>
                <a:gd name="connsiteY3" fmla="*/ 146516 h 879078"/>
                <a:gd name="connsiteX4" fmla="*/ 1758156 w 1758156"/>
                <a:gd name="connsiteY4" fmla="*/ 732562 h 879078"/>
                <a:gd name="connsiteX5" fmla="*/ 1611640 w 1758156"/>
                <a:gd name="connsiteY5" fmla="*/ 879078 h 879078"/>
                <a:gd name="connsiteX6" fmla="*/ 146516 w 1758156"/>
                <a:gd name="connsiteY6" fmla="*/ 879078 h 879078"/>
                <a:gd name="connsiteX7" fmla="*/ 0 w 1758156"/>
                <a:gd name="connsiteY7" fmla="*/ 732562 h 879078"/>
                <a:gd name="connsiteX8" fmla="*/ 0 w 1758156"/>
                <a:gd name="connsiteY8" fmla="*/ 146516 h 8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56" h="879078">
                  <a:moveTo>
                    <a:pt x="0" y="146516"/>
                  </a:moveTo>
                  <a:cubicBezTo>
                    <a:pt x="0" y="65597"/>
                    <a:pt x="65597" y="0"/>
                    <a:pt x="146516" y="0"/>
                  </a:cubicBezTo>
                  <a:lnTo>
                    <a:pt x="1611640" y="0"/>
                  </a:lnTo>
                  <a:cubicBezTo>
                    <a:pt x="1692559" y="0"/>
                    <a:pt x="1758156" y="65597"/>
                    <a:pt x="1758156" y="146516"/>
                  </a:cubicBezTo>
                  <a:lnTo>
                    <a:pt x="1758156" y="732562"/>
                  </a:lnTo>
                  <a:cubicBezTo>
                    <a:pt x="1758156" y="813481"/>
                    <a:pt x="1692559" y="879078"/>
                    <a:pt x="1611640" y="879078"/>
                  </a:cubicBezTo>
                  <a:lnTo>
                    <a:pt x="146516" y="879078"/>
                  </a:lnTo>
                  <a:cubicBezTo>
                    <a:pt x="65597" y="879078"/>
                    <a:pt x="0" y="813481"/>
                    <a:pt x="0" y="732562"/>
                  </a:cubicBezTo>
                  <a:lnTo>
                    <a:pt x="0" y="146516"/>
                  </a:lnTo>
                  <a:close/>
                </a:path>
              </a:pathLst>
            </a:custGeom>
            <a:solidFill>
              <a:schemeClr val="accent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3873" tIns="103873" rIns="103873" bIns="103873" numCol="1" spcCol="1270" anchor="ctr" anchorCtr="0">
              <a:noAutofit/>
            </a:bodyPr>
            <a:lstStyle/>
            <a:p>
              <a:pPr marL="0" lvl="0" indent="0" algn="ctr" defTabSz="711200">
                <a:lnSpc>
                  <a:spcPct val="90000"/>
                </a:lnSpc>
                <a:spcBef>
                  <a:spcPct val="0"/>
                </a:spcBef>
                <a:spcAft>
                  <a:spcPct val="35000"/>
                </a:spcAft>
                <a:buNone/>
              </a:pPr>
              <a:r>
                <a:rPr lang="en-US" sz="1600" b="1" kern="1200" dirty="0"/>
                <a:t>Consulting Outside Experts</a:t>
              </a:r>
              <a:endParaRPr lang="en-US" sz="1600" kern="1200" dirty="0"/>
            </a:p>
          </p:txBody>
        </p:sp>
        <p:sp>
          <p:nvSpPr>
            <p:cNvPr id="9" name="Freeform: Shape 8">
              <a:extLst>
                <a:ext uri="{FF2B5EF4-FFF2-40B4-BE49-F238E27FC236}">
                  <a16:creationId xmlns:a16="http://schemas.microsoft.com/office/drawing/2014/main" id="{11E08F21-469F-42EC-85BB-7B03947B27E4}"/>
                </a:ext>
              </a:extLst>
            </p:cNvPr>
            <p:cNvSpPr/>
            <p:nvPr/>
          </p:nvSpPr>
          <p:spPr>
            <a:xfrm>
              <a:off x="7541794" y="3656495"/>
              <a:ext cx="1758156" cy="879078"/>
            </a:xfrm>
            <a:custGeom>
              <a:avLst/>
              <a:gdLst>
                <a:gd name="connsiteX0" fmla="*/ 0 w 1758156"/>
                <a:gd name="connsiteY0" fmla="*/ 146516 h 879078"/>
                <a:gd name="connsiteX1" fmla="*/ 146516 w 1758156"/>
                <a:gd name="connsiteY1" fmla="*/ 0 h 879078"/>
                <a:gd name="connsiteX2" fmla="*/ 1611640 w 1758156"/>
                <a:gd name="connsiteY2" fmla="*/ 0 h 879078"/>
                <a:gd name="connsiteX3" fmla="*/ 1758156 w 1758156"/>
                <a:gd name="connsiteY3" fmla="*/ 146516 h 879078"/>
                <a:gd name="connsiteX4" fmla="*/ 1758156 w 1758156"/>
                <a:gd name="connsiteY4" fmla="*/ 732562 h 879078"/>
                <a:gd name="connsiteX5" fmla="*/ 1611640 w 1758156"/>
                <a:gd name="connsiteY5" fmla="*/ 879078 h 879078"/>
                <a:gd name="connsiteX6" fmla="*/ 146516 w 1758156"/>
                <a:gd name="connsiteY6" fmla="*/ 879078 h 879078"/>
                <a:gd name="connsiteX7" fmla="*/ 0 w 1758156"/>
                <a:gd name="connsiteY7" fmla="*/ 732562 h 879078"/>
                <a:gd name="connsiteX8" fmla="*/ 0 w 1758156"/>
                <a:gd name="connsiteY8" fmla="*/ 146516 h 8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56" h="879078">
                  <a:moveTo>
                    <a:pt x="0" y="146516"/>
                  </a:moveTo>
                  <a:cubicBezTo>
                    <a:pt x="0" y="65597"/>
                    <a:pt x="65597" y="0"/>
                    <a:pt x="146516" y="0"/>
                  </a:cubicBezTo>
                  <a:lnTo>
                    <a:pt x="1611640" y="0"/>
                  </a:lnTo>
                  <a:cubicBezTo>
                    <a:pt x="1692559" y="0"/>
                    <a:pt x="1758156" y="65597"/>
                    <a:pt x="1758156" y="146516"/>
                  </a:cubicBezTo>
                  <a:lnTo>
                    <a:pt x="1758156" y="732562"/>
                  </a:lnTo>
                  <a:cubicBezTo>
                    <a:pt x="1758156" y="813481"/>
                    <a:pt x="1692559" y="879078"/>
                    <a:pt x="1611640" y="879078"/>
                  </a:cubicBezTo>
                  <a:lnTo>
                    <a:pt x="146516" y="879078"/>
                  </a:lnTo>
                  <a:cubicBezTo>
                    <a:pt x="65597" y="879078"/>
                    <a:pt x="0" y="813481"/>
                    <a:pt x="0" y="732562"/>
                  </a:cubicBezTo>
                  <a:lnTo>
                    <a:pt x="0" y="146516"/>
                  </a:lnTo>
                  <a:close/>
                </a:path>
              </a:pathLst>
            </a:custGeom>
            <a:solidFill>
              <a:schemeClr val="accent5">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3873" tIns="103873" rIns="103873" bIns="103873" numCol="1" spcCol="1270" anchor="ctr" anchorCtr="0">
              <a:noAutofit/>
            </a:bodyPr>
            <a:lstStyle/>
            <a:p>
              <a:pPr marL="0" lvl="0" indent="0" algn="ctr" defTabSz="711200">
                <a:lnSpc>
                  <a:spcPct val="90000"/>
                </a:lnSpc>
                <a:spcBef>
                  <a:spcPct val="0"/>
                </a:spcBef>
                <a:spcAft>
                  <a:spcPct val="35000"/>
                </a:spcAft>
                <a:buNone/>
              </a:pPr>
              <a:r>
                <a:rPr lang="en-US" sz="1600" b="1" kern="1200" dirty="0"/>
                <a:t>Objectives and Policies</a:t>
              </a:r>
              <a:endParaRPr lang="en-US" sz="1600" kern="1200" dirty="0"/>
            </a:p>
          </p:txBody>
        </p:sp>
        <p:sp>
          <p:nvSpPr>
            <p:cNvPr id="11" name="Freeform: Shape 10">
              <a:extLst>
                <a:ext uri="{FF2B5EF4-FFF2-40B4-BE49-F238E27FC236}">
                  <a16:creationId xmlns:a16="http://schemas.microsoft.com/office/drawing/2014/main" id="{50214B1F-C50F-47F9-A7BC-EE684F7FCF26}"/>
                </a:ext>
              </a:extLst>
            </p:cNvPr>
            <p:cNvSpPr/>
            <p:nvPr/>
          </p:nvSpPr>
          <p:spPr>
            <a:xfrm>
              <a:off x="6258328" y="5256037"/>
              <a:ext cx="1758156" cy="879078"/>
            </a:xfrm>
            <a:custGeom>
              <a:avLst/>
              <a:gdLst>
                <a:gd name="connsiteX0" fmla="*/ 0 w 1758156"/>
                <a:gd name="connsiteY0" fmla="*/ 146516 h 879078"/>
                <a:gd name="connsiteX1" fmla="*/ 146516 w 1758156"/>
                <a:gd name="connsiteY1" fmla="*/ 0 h 879078"/>
                <a:gd name="connsiteX2" fmla="*/ 1611640 w 1758156"/>
                <a:gd name="connsiteY2" fmla="*/ 0 h 879078"/>
                <a:gd name="connsiteX3" fmla="*/ 1758156 w 1758156"/>
                <a:gd name="connsiteY3" fmla="*/ 146516 h 879078"/>
                <a:gd name="connsiteX4" fmla="*/ 1758156 w 1758156"/>
                <a:gd name="connsiteY4" fmla="*/ 732562 h 879078"/>
                <a:gd name="connsiteX5" fmla="*/ 1611640 w 1758156"/>
                <a:gd name="connsiteY5" fmla="*/ 879078 h 879078"/>
                <a:gd name="connsiteX6" fmla="*/ 146516 w 1758156"/>
                <a:gd name="connsiteY6" fmla="*/ 879078 h 879078"/>
                <a:gd name="connsiteX7" fmla="*/ 0 w 1758156"/>
                <a:gd name="connsiteY7" fmla="*/ 732562 h 879078"/>
                <a:gd name="connsiteX8" fmla="*/ 0 w 1758156"/>
                <a:gd name="connsiteY8" fmla="*/ 146516 h 8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56" h="879078">
                  <a:moveTo>
                    <a:pt x="0" y="146516"/>
                  </a:moveTo>
                  <a:cubicBezTo>
                    <a:pt x="0" y="65597"/>
                    <a:pt x="65597" y="0"/>
                    <a:pt x="146516" y="0"/>
                  </a:cubicBezTo>
                  <a:lnTo>
                    <a:pt x="1611640" y="0"/>
                  </a:lnTo>
                  <a:cubicBezTo>
                    <a:pt x="1692559" y="0"/>
                    <a:pt x="1758156" y="65597"/>
                    <a:pt x="1758156" y="146516"/>
                  </a:cubicBezTo>
                  <a:lnTo>
                    <a:pt x="1758156" y="732562"/>
                  </a:lnTo>
                  <a:cubicBezTo>
                    <a:pt x="1758156" y="813481"/>
                    <a:pt x="1692559" y="879078"/>
                    <a:pt x="1611640" y="879078"/>
                  </a:cubicBezTo>
                  <a:lnTo>
                    <a:pt x="146516" y="879078"/>
                  </a:lnTo>
                  <a:cubicBezTo>
                    <a:pt x="65597" y="879078"/>
                    <a:pt x="0" y="813481"/>
                    <a:pt x="0" y="732562"/>
                  </a:cubicBezTo>
                  <a:lnTo>
                    <a:pt x="0" y="146516"/>
                  </a:lnTo>
                  <a:close/>
                </a:path>
              </a:pathLst>
            </a:custGeom>
            <a:solidFill>
              <a:schemeClr val="accent5">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3873" tIns="103873" rIns="103873" bIns="103873" numCol="1" spcCol="1270" anchor="ctr" anchorCtr="0">
              <a:noAutofit/>
            </a:bodyPr>
            <a:lstStyle/>
            <a:p>
              <a:pPr marL="0" lvl="0" indent="0" algn="ctr" defTabSz="711200">
                <a:lnSpc>
                  <a:spcPct val="90000"/>
                </a:lnSpc>
                <a:spcBef>
                  <a:spcPct val="0"/>
                </a:spcBef>
                <a:spcAft>
                  <a:spcPct val="35000"/>
                </a:spcAft>
                <a:buNone/>
              </a:pPr>
              <a:r>
                <a:rPr lang="en-US" sz="1600" b="1" kern="1200" dirty="0"/>
                <a:t>Strategy</a:t>
              </a:r>
              <a:endParaRPr lang="en-US" sz="1600" kern="1200" dirty="0"/>
            </a:p>
          </p:txBody>
        </p:sp>
        <p:sp>
          <p:nvSpPr>
            <p:cNvPr id="12" name="Freeform: Shape 11">
              <a:extLst>
                <a:ext uri="{FF2B5EF4-FFF2-40B4-BE49-F238E27FC236}">
                  <a16:creationId xmlns:a16="http://schemas.microsoft.com/office/drawing/2014/main" id="{7841DB0D-3D7D-4878-94CD-00D7CF318086}"/>
                </a:ext>
              </a:extLst>
            </p:cNvPr>
            <p:cNvSpPr/>
            <p:nvPr/>
          </p:nvSpPr>
          <p:spPr>
            <a:xfrm>
              <a:off x="4175515" y="5256037"/>
              <a:ext cx="1758156" cy="879078"/>
            </a:xfrm>
            <a:custGeom>
              <a:avLst/>
              <a:gdLst>
                <a:gd name="connsiteX0" fmla="*/ 0 w 1758156"/>
                <a:gd name="connsiteY0" fmla="*/ 146516 h 879078"/>
                <a:gd name="connsiteX1" fmla="*/ 146516 w 1758156"/>
                <a:gd name="connsiteY1" fmla="*/ 0 h 879078"/>
                <a:gd name="connsiteX2" fmla="*/ 1611640 w 1758156"/>
                <a:gd name="connsiteY2" fmla="*/ 0 h 879078"/>
                <a:gd name="connsiteX3" fmla="*/ 1758156 w 1758156"/>
                <a:gd name="connsiteY3" fmla="*/ 146516 h 879078"/>
                <a:gd name="connsiteX4" fmla="*/ 1758156 w 1758156"/>
                <a:gd name="connsiteY4" fmla="*/ 732562 h 879078"/>
                <a:gd name="connsiteX5" fmla="*/ 1611640 w 1758156"/>
                <a:gd name="connsiteY5" fmla="*/ 879078 h 879078"/>
                <a:gd name="connsiteX6" fmla="*/ 146516 w 1758156"/>
                <a:gd name="connsiteY6" fmla="*/ 879078 h 879078"/>
                <a:gd name="connsiteX7" fmla="*/ 0 w 1758156"/>
                <a:gd name="connsiteY7" fmla="*/ 732562 h 879078"/>
                <a:gd name="connsiteX8" fmla="*/ 0 w 1758156"/>
                <a:gd name="connsiteY8" fmla="*/ 146516 h 8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56" h="879078">
                  <a:moveTo>
                    <a:pt x="0" y="146516"/>
                  </a:moveTo>
                  <a:cubicBezTo>
                    <a:pt x="0" y="65597"/>
                    <a:pt x="65597" y="0"/>
                    <a:pt x="146516" y="0"/>
                  </a:cubicBezTo>
                  <a:lnTo>
                    <a:pt x="1611640" y="0"/>
                  </a:lnTo>
                  <a:cubicBezTo>
                    <a:pt x="1692559" y="0"/>
                    <a:pt x="1758156" y="65597"/>
                    <a:pt x="1758156" y="146516"/>
                  </a:cubicBezTo>
                  <a:lnTo>
                    <a:pt x="1758156" y="732562"/>
                  </a:lnTo>
                  <a:cubicBezTo>
                    <a:pt x="1758156" y="813481"/>
                    <a:pt x="1692559" y="879078"/>
                    <a:pt x="1611640" y="879078"/>
                  </a:cubicBezTo>
                  <a:lnTo>
                    <a:pt x="146516" y="879078"/>
                  </a:lnTo>
                  <a:cubicBezTo>
                    <a:pt x="65597" y="879078"/>
                    <a:pt x="0" y="813481"/>
                    <a:pt x="0" y="732562"/>
                  </a:cubicBezTo>
                  <a:lnTo>
                    <a:pt x="0" y="146516"/>
                  </a:lnTo>
                  <a:close/>
                </a:path>
              </a:pathLst>
            </a:custGeom>
            <a:solidFill>
              <a:schemeClr val="accent6">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3873" tIns="103873" rIns="103873" bIns="103873" numCol="1" spcCol="1270" anchor="ctr" anchorCtr="0">
              <a:noAutofit/>
            </a:bodyPr>
            <a:lstStyle/>
            <a:p>
              <a:pPr marL="0" lvl="0" indent="0" algn="ctr" defTabSz="711200">
                <a:lnSpc>
                  <a:spcPct val="90000"/>
                </a:lnSpc>
                <a:spcBef>
                  <a:spcPct val="0"/>
                </a:spcBef>
                <a:spcAft>
                  <a:spcPct val="35000"/>
                </a:spcAft>
                <a:buNone/>
              </a:pPr>
              <a:r>
                <a:rPr lang="en-US" sz="1600" b="1" kern="1200" dirty="0"/>
                <a:t>Structure Optimization</a:t>
              </a:r>
            </a:p>
          </p:txBody>
        </p:sp>
        <p:sp>
          <p:nvSpPr>
            <p:cNvPr id="13" name="Freeform: Shape 12">
              <a:extLst>
                <a:ext uri="{FF2B5EF4-FFF2-40B4-BE49-F238E27FC236}">
                  <a16:creationId xmlns:a16="http://schemas.microsoft.com/office/drawing/2014/main" id="{BC179A5D-D695-4314-B826-13D6670982D9}"/>
                </a:ext>
              </a:extLst>
            </p:cNvPr>
            <p:cNvSpPr/>
            <p:nvPr/>
          </p:nvSpPr>
          <p:spPr>
            <a:xfrm>
              <a:off x="2892055" y="3638173"/>
              <a:ext cx="1758156" cy="879078"/>
            </a:xfrm>
            <a:custGeom>
              <a:avLst/>
              <a:gdLst>
                <a:gd name="connsiteX0" fmla="*/ 0 w 1758156"/>
                <a:gd name="connsiteY0" fmla="*/ 146516 h 879078"/>
                <a:gd name="connsiteX1" fmla="*/ 146516 w 1758156"/>
                <a:gd name="connsiteY1" fmla="*/ 0 h 879078"/>
                <a:gd name="connsiteX2" fmla="*/ 1611640 w 1758156"/>
                <a:gd name="connsiteY2" fmla="*/ 0 h 879078"/>
                <a:gd name="connsiteX3" fmla="*/ 1758156 w 1758156"/>
                <a:gd name="connsiteY3" fmla="*/ 146516 h 879078"/>
                <a:gd name="connsiteX4" fmla="*/ 1758156 w 1758156"/>
                <a:gd name="connsiteY4" fmla="*/ 732562 h 879078"/>
                <a:gd name="connsiteX5" fmla="*/ 1611640 w 1758156"/>
                <a:gd name="connsiteY5" fmla="*/ 879078 h 879078"/>
                <a:gd name="connsiteX6" fmla="*/ 146516 w 1758156"/>
                <a:gd name="connsiteY6" fmla="*/ 879078 h 879078"/>
                <a:gd name="connsiteX7" fmla="*/ 0 w 1758156"/>
                <a:gd name="connsiteY7" fmla="*/ 732562 h 879078"/>
                <a:gd name="connsiteX8" fmla="*/ 0 w 1758156"/>
                <a:gd name="connsiteY8" fmla="*/ 146516 h 8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56" h="879078">
                  <a:moveTo>
                    <a:pt x="0" y="146516"/>
                  </a:moveTo>
                  <a:cubicBezTo>
                    <a:pt x="0" y="65597"/>
                    <a:pt x="65597" y="0"/>
                    <a:pt x="146516" y="0"/>
                  </a:cubicBezTo>
                  <a:lnTo>
                    <a:pt x="1611640" y="0"/>
                  </a:lnTo>
                  <a:cubicBezTo>
                    <a:pt x="1692559" y="0"/>
                    <a:pt x="1758156" y="65597"/>
                    <a:pt x="1758156" y="146516"/>
                  </a:cubicBezTo>
                  <a:lnTo>
                    <a:pt x="1758156" y="732562"/>
                  </a:lnTo>
                  <a:cubicBezTo>
                    <a:pt x="1758156" y="813481"/>
                    <a:pt x="1692559" y="879078"/>
                    <a:pt x="1611640" y="879078"/>
                  </a:cubicBezTo>
                  <a:lnTo>
                    <a:pt x="146516" y="879078"/>
                  </a:lnTo>
                  <a:cubicBezTo>
                    <a:pt x="65597" y="879078"/>
                    <a:pt x="0" y="813481"/>
                    <a:pt x="0" y="732562"/>
                  </a:cubicBezTo>
                  <a:lnTo>
                    <a:pt x="0" y="146516"/>
                  </a:lnTo>
                  <a:close/>
                </a:path>
              </a:pathLst>
            </a:cu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3873" tIns="103873" rIns="103873" bIns="103873"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Select and instruct delegates</a:t>
              </a:r>
            </a:p>
          </p:txBody>
        </p:sp>
        <p:sp>
          <p:nvSpPr>
            <p:cNvPr id="14" name="Freeform: Shape 13">
              <a:extLst>
                <a:ext uri="{FF2B5EF4-FFF2-40B4-BE49-F238E27FC236}">
                  <a16:creationId xmlns:a16="http://schemas.microsoft.com/office/drawing/2014/main" id="{B10A93F0-7E0D-4402-988A-E1DAD833AA9E}"/>
                </a:ext>
              </a:extLst>
            </p:cNvPr>
            <p:cNvSpPr/>
            <p:nvPr/>
          </p:nvSpPr>
          <p:spPr>
            <a:xfrm>
              <a:off x="3296448" y="1662034"/>
              <a:ext cx="1758156" cy="879078"/>
            </a:xfrm>
            <a:custGeom>
              <a:avLst/>
              <a:gdLst>
                <a:gd name="connsiteX0" fmla="*/ 0 w 1758156"/>
                <a:gd name="connsiteY0" fmla="*/ 146516 h 879078"/>
                <a:gd name="connsiteX1" fmla="*/ 146516 w 1758156"/>
                <a:gd name="connsiteY1" fmla="*/ 0 h 879078"/>
                <a:gd name="connsiteX2" fmla="*/ 1611640 w 1758156"/>
                <a:gd name="connsiteY2" fmla="*/ 0 h 879078"/>
                <a:gd name="connsiteX3" fmla="*/ 1758156 w 1758156"/>
                <a:gd name="connsiteY3" fmla="*/ 146516 h 879078"/>
                <a:gd name="connsiteX4" fmla="*/ 1758156 w 1758156"/>
                <a:gd name="connsiteY4" fmla="*/ 732562 h 879078"/>
                <a:gd name="connsiteX5" fmla="*/ 1611640 w 1758156"/>
                <a:gd name="connsiteY5" fmla="*/ 879078 h 879078"/>
                <a:gd name="connsiteX6" fmla="*/ 146516 w 1758156"/>
                <a:gd name="connsiteY6" fmla="*/ 879078 h 879078"/>
                <a:gd name="connsiteX7" fmla="*/ 0 w 1758156"/>
                <a:gd name="connsiteY7" fmla="*/ 732562 h 879078"/>
                <a:gd name="connsiteX8" fmla="*/ 0 w 1758156"/>
                <a:gd name="connsiteY8" fmla="*/ 146516 h 8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156" h="879078">
                  <a:moveTo>
                    <a:pt x="0" y="146516"/>
                  </a:moveTo>
                  <a:cubicBezTo>
                    <a:pt x="0" y="65597"/>
                    <a:pt x="65597" y="0"/>
                    <a:pt x="146516" y="0"/>
                  </a:cubicBezTo>
                  <a:lnTo>
                    <a:pt x="1611640" y="0"/>
                  </a:lnTo>
                  <a:cubicBezTo>
                    <a:pt x="1692559" y="0"/>
                    <a:pt x="1758156" y="65597"/>
                    <a:pt x="1758156" y="146516"/>
                  </a:cubicBezTo>
                  <a:lnTo>
                    <a:pt x="1758156" y="732562"/>
                  </a:lnTo>
                  <a:cubicBezTo>
                    <a:pt x="1758156" y="813481"/>
                    <a:pt x="1692559" y="879078"/>
                    <a:pt x="1611640" y="879078"/>
                  </a:cubicBezTo>
                  <a:lnTo>
                    <a:pt x="146516" y="879078"/>
                  </a:lnTo>
                  <a:cubicBezTo>
                    <a:pt x="65597" y="879078"/>
                    <a:pt x="0" y="813481"/>
                    <a:pt x="0" y="732562"/>
                  </a:cubicBezTo>
                  <a:lnTo>
                    <a:pt x="0" y="146516"/>
                  </a:lnTo>
                  <a:close/>
                </a:path>
              </a:pathLst>
            </a:custGeom>
            <a:solidFill>
              <a:schemeClr val="accent4">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3873" tIns="103873" rIns="103873" bIns="103873" numCol="1" spcCol="1270" anchor="ctr" anchorCtr="0">
              <a:noAutofit/>
            </a:bodyPr>
            <a:lstStyle/>
            <a:p>
              <a:pPr marL="0" lvl="0" indent="0" algn="ctr" defTabSz="711200">
                <a:lnSpc>
                  <a:spcPct val="90000"/>
                </a:lnSpc>
                <a:spcBef>
                  <a:spcPct val="0"/>
                </a:spcBef>
                <a:spcAft>
                  <a:spcPct val="35000"/>
                </a:spcAft>
                <a:buNone/>
              </a:pPr>
              <a:r>
                <a:rPr lang="en-US" sz="1600" b="1" kern="1200" dirty="0"/>
                <a:t>Oversight</a:t>
              </a:r>
              <a:endParaRPr lang="en-US" sz="1600" kern="1200" dirty="0"/>
            </a:p>
          </p:txBody>
        </p:sp>
      </p:grpSp>
      <p:sp>
        <p:nvSpPr>
          <p:cNvPr id="5" name="TextBox 4"/>
          <p:cNvSpPr txBox="1"/>
          <p:nvPr/>
        </p:nvSpPr>
        <p:spPr>
          <a:xfrm>
            <a:off x="508000" y="0"/>
            <a:ext cx="11176000" cy="666786"/>
          </a:xfrm>
          <a:prstGeom prst="rect">
            <a:avLst/>
          </a:prstGeom>
          <a:noFill/>
        </p:spPr>
        <p:txBody>
          <a:bodyPr wrap="square" rtlCol="0">
            <a:spAutoFit/>
          </a:bodyPr>
          <a:lstStyle/>
          <a:p>
            <a:pPr algn="ctr"/>
            <a:r>
              <a:rPr lang="en-US" sz="3733" b="1" dirty="0">
                <a:solidFill>
                  <a:schemeClr val="accent1">
                    <a:lumMod val="50000"/>
                  </a:schemeClr>
                </a:solidFill>
              </a:rPr>
              <a:t>Framework for Fiduciary Process</a:t>
            </a:r>
          </a:p>
        </p:txBody>
      </p:sp>
      <p:sp>
        <p:nvSpPr>
          <p:cNvPr id="6" name="Right Arrow 5"/>
          <p:cNvSpPr/>
          <p:nvPr/>
        </p:nvSpPr>
        <p:spPr bwMode="auto">
          <a:xfrm>
            <a:off x="914400" y="1441174"/>
            <a:ext cx="2235200" cy="1320800"/>
          </a:xfrm>
          <a:prstGeom prst="rightArrow">
            <a:avLst/>
          </a:prstGeom>
          <a:solidFill>
            <a:schemeClr val="accent4">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buSzPct val="100000"/>
            </a:pPr>
            <a:r>
              <a:rPr lang="en-US" sz="1467" dirty="0">
                <a:solidFill>
                  <a:schemeClr val="bg1"/>
                </a:solidFill>
                <a:latin typeface="Trebuchet MS" charset="0"/>
                <a:ea typeface="Trebuchet MS" charset="0"/>
                <a:cs typeface="Trebuchet MS" charset="0"/>
              </a:rPr>
              <a:t>With formality and accountability</a:t>
            </a:r>
          </a:p>
        </p:txBody>
      </p:sp>
      <p:sp>
        <p:nvSpPr>
          <p:cNvPr id="10" name="Oval 9"/>
          <p:cNvSpPr/>
          <p:nvPr/>
        </p:nvSpPr>
        <p:spPr bwMode="auto">
          <a:xfrm>
            <a:off x="5054599" y="2396065"/>
            <a:ext cx="2082801" cy="2065867"/>
          </a:xfrm>
          <a:prstGeom prst="ellipse">
            <a:avLst/>
          </a:prstGeom>
          <a:gradFill>
            <a:gsLst>
              <a:gs pos="36000">
                <a:schemeClr val="bg1">
                  <a:lumMod val="50000"/>
                </a:schemeClr>
              </a:gs>
              <a:gs pos="80000">
                <a:schemeClr val="dk1">
                  <a:tint val="37000"/>
                  <a:satMod val="300000"/>
                </a:schemeClr>
              </a:gs>
              <a:gs pos="100000">
                <a:schemeClr val="dk1">
                  <a:tint val="15000"/>
                  <a:satMod val="350000"/>
                </a:schemeClr>
              </a:gs>
            </a:gsLst>
          </a:gradFill>
          <a:ln>
            <a:solidFill>
              <a:schemeClr val="bg1">
                <a:lumMod val="50000"/>
              </a:schemeClr>
            </a:solidFill>
            <a:headEnd type="none" w="med" len="med"/>
            <a:tailEnd type="none" w="med" len="med"/>
          </a:ln>
          <a:scene3d>
            <a:camera prst="orthographicFront"/>
            <a:lightRig rig="flat" dir="t"/>
          </a:scene3d>
          <a:sp3d>
            <a:bevelT/>
            <a:bevelB/>
          </a:sp3d>
        </p:spPr>
        <p:style>
          <a:lnRef idx="1">
            <a:schemeClr val="dk1"/>
          </a:lnRef>
          <a:fillRef idx="2">
            <a:schemeClr val="dk1"/>
          </a:fillRef>
          <a:effectRef idx="1">
            <a:schemeClr val="dk1"/>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buSzPct val="100000"/>
            </a:pPr>
            <a:r>
              <a:rPr lang="en-US" sz="1600" b="1" dirty="0">
                <a:solidFill>
                  <a:schemeClr val="bg1"/>
                </a:solidFill>
                <a:latin typeface="Trebuchet MS" charset="0"/>
                <a:ea typeface="Trebuchet MS" charset="0"/>
                <a:cs typeface="Trebuchet MS" charset="0"/>
              </a:rPr>
              <a:t>Document each step</a:t>
            </a:r>
          </a:p>
        </p:txBody>
      </p:sp>
    </p:spTree>
    <p:extLst>
      <p:ext uri="{BB962C8B-B14F-4D97-AF65-F5344CB8AC3E}">
        <p14:creationId xmlns:p14="http://schemas.microsoft.com/office/powerpoint/2010/main" val="416432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985EC1-0641-4352-81BD-C0C5D3315E94}"/>
              </a:ext>
            </a:extLst>
          </p:cNvPr>
          <p:cNvGrpSpPr/>
          <p:nvPr/>
        </p:nvGrpSpPr>
        <p:grpSpPr>
          <a:xfrm>
            <a:off x="391160" y="715476"/>
            <a:ext cx="11409680" cy="5665003"/>
            <a:chOff x="1966860" y="1044786"/>
            <a:chExt cx="8128000" cy="6130052"/>
          </a:xfrm>
        </p:grpSpPr>
        <p:sp>
          <p:nvSpPr>
            <p:cNvPr id="14" name="Rectangle: Rounded Corners 13">
              <a:extLst>
                <a:ext uri="{FF2B5EF4-FFF2-40B4-BE49-F238E27FC236}">
                  <a16:creationId xmlns:a16="http://schemas.microsoft.com/office/drawing/2014/main" id="{559FB341-B815-49D2-A5E2-9CA4771B293A}"/>
                </a:ext>
              </a:extLst>
            </p:cNvPr>
            <p:cNvSpPr/>
            <p:nvPr/>
          </p:nvSpPr>
          <p:spPr>
            <a:xfrm>
              <a:off x="1966860" y="1099158"/>
              <a:ext cx="8128000" cy="6075680"/>
            </a:xfrm>
            <a:prstGeom prst="roundRect">
              <a:avLst>
                <a:gd name="adj" fmla="val 10000"/>
              </a:avLst>
            </a:prstGeom>
            <a:scene3d>
              <a:camera prst="orthographicFront"/>
              <a:lightRig rig="chilly" dir="t"/>
            </a:scene3d>
            <a:sp3d extrusionH="1700" prstMaterial="dkEdge">
              <a:bevelT w="25400" h="6350" prst="softRound"/>
              <a:bevelB w="0" h="0" prst="convex"/>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Rounded Corners 14">
              <a:extLst>
                <a:ext uri="{FF2B5EF4-FFF2-40B4-BE49-F238E27FC236}">
                  <a16:creationId xmlns:a16="http://schemas.microsoft.com/office/drawing/2014/main" id="{BAC65DE8-E1F3-4C0C-8BC8-4167DE860EE6}"/>
                </a:ext>
              </a:extLst>
            </p:cNvPr>
            <p:cNvSpPr/>
            <p:nvPr/>
          </p:nvSpPr>
          <p:spPr>
            <a:xfrm>
              <a:off x="2275838" y="1044786"/>
              <a:ext cx="3371420" cy="1788160"/>
            </a:xfrm>
            <a:prstGeom prst="roundRect">
              <a:avLst>
                <a:gd name="adj" fmla="val 10000"/>
              </a:avLst>
            </a:prstGeom>
            <a:solidFill>
              <a:schemeClr val="accent4">
                <a:lumMod val="40000"/>
                <a:lumOff val="60000"/>
              </a:schemeClr>
            </a:solidFill>
            <a:scene3d>
              <a:camera prst="orthographicFront"/>
              <a:lightRig rig="chilly" dir="t"/>
            </a:scene3d>
            <a:sp3d z="12700" extrusionH="12700" prstMaterial="translucentPowder">
              <a:bevelT w="25400" h="6350" prst="softRound"/>
              <a:bevelB w="0" h="0" prst="convex"/>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Shape 15">
              <a:extLst>
                <a:ext uri="{FF2B5EF4-FFF2-40B4-BE49-F238E27FC236}">
                  <a16:creationId xmlns:a16="http://schemas.microsoft.com/office/drawing/2014/main" id="{4982FF15-7EDC-442F-9CC1-F80461942EE0}"/>
                </a:ext>
              </a:extLst>
            </p:cNvPr>
            <p:cNvSpPr/>
            <p:nvPr/>
          </p:nvSpPr>
          <p:spPr>
            <a:xfrm>
              <a:off x="2275838" y="2832946"/>
              <a:ext cx="3371420" cy="4341892"/>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a:solidFill>
              <a:schemeClr val="accent4">
                <a:lumMod val="75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9027" tIns="355600" rIns="429027" bIns="429027" numCol="1" spcCol="1270" anchor="t" anchorCtr="0">
              <a:noAutofit/>
            </a:bodyPr>
            <a:lstStyle/>
            <a:p>
              <a:pPr marL="0" lvl="0" indent="0" algn="ctr" defTabSz="2222500">
                <a:lnSpc>
                  <a:spcPct val="90000"/>
                </a:lnSpc>
                <a:spcBef>
                  <a:spcPct val="0"/>
                </a:spcBef>
                <a:spcAft>
                  <a:spcPct val="35000"/>
                </a:spcAft>
                <a:buNone/>
              </a:pPr>
              <a:endParaRPr lang="en-US" sz="5000" kern="1200"/>
            </a:p>
          </p:txBody>
        </p:sp>
        <p:sp>
          <p:nvSpPr>
            <p:cNvPr id="19" name="Rectangle: Rounded Corners 18">
              <a:extLst>
                <a:ext uri="{FF2B5EF4-FFF2-40B4-BE49-F238E27FC236}">
                  <a16:creationId xmlns:a16="http://schemas.microsoft.com/office/drawing/2014/main" id="{F5386D94-A9AB-413B-A79F-6058760EF9DD}"/>
                </a:ext>
              </a:extLst>
            </p:cNvPr>
            <p:cNvSpPr/>
            <p:nvPr/>
          </p:nvSpPr>
          <p:spPr>
            <a:xfrm>
              <a:off x="6414463" y="1044786"/>
              <a:ext cx="3501698" cy="1788160"/>
            </a:xfrm>
            <a:prstGeom prst="roundRect">
              <a:avLst>
                <a:gd name="adj" fmla="val 10000"/>
              </a:avLst>
            </a:prstGeom>
            <a:solidFill>
              <a:schemeClr val="accent4">
                <a:lumMod val="40000"/>
                <a:lumOff val="60000"/>
              </a:schemeClr>
            </a:solidFill>
            <a:scene3d>
              <a:camera prst="orthographicFront"/>
              <a:lightRig rig="chilly" dir="t"/>
            </a:scene3d>
            <a:sp3d z="12700" extrusionH="12700" prstMaterial="translucentPowder">
              <a:bevelT w="25400" h="6350" prst="softRound"/>
              <a:bevelB w="0" h="0" prst="convex"/>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Freeform: Shape 19">
              <a:extLst>
                <a:ext uri="{FF2B5EF4-FFF2-40B4-BE49-F238E27FC236}">
                  <a16:creationId xmlns:a16="http://schemas.microsoft.com/office/drawing/2014/main" id="{9A501C4D-1E99-4063-A7F1-6A76BFA24D53}"/>
                </a:ext>
              </a:extLst>
            </p:cNvPr>
            <p:cNvSpPr/>
            <p:nvPr/>
          </p:nvSpPr>
          <p:spPr>
            <a:xfrm>
              <a:off x="6414463" y="2832944"/>
              <a:ext cx="3501698" cy="4341891"/>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a:solidFill>
              <a:schemeClr val="accent1">
                <a:lumMod val="75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9027" tIns="355600" rIns="429028" bIns="429027" numCol="1" spcCol="1270" anchor="t" anchorCtr="0">
              <a:noAutofit/>
            </a:bodyPr>
            <a:lstStyle/>
            <a:p>
              <a:pPr marL="0" lvl="0" indent="0" algn="ctr" defTabSz="2222500">
                <a:lnSpc>
                  <a:spcPct val="90000"/>
                </a:lnSpc>
                <a:spcBef>
                  <a:spcPct val="0"/>
                </a:spcBef>
                <a:spcAft>
                  <a:spcPct val="35000"/>
                </a:spcAft>
                <a:buNone/>
              </a:pPr>
              <a:endParaRPr lang="en-US" sz="5000" kern="1200"/>
            </a:p>
          </p:txBody>
        </p:sp>
      </p:grpSp>
      <p:sp>
        <p:nvSpPr>
          <p:cNvPr id="2" name="TextBox 1">
            <a:extLst>
              <a:ext uri="{FF2B5EF4-FFF2-40B4-BE49-F238E27FC236}">
                <a16:creationId xmlns:a16="http://schemas.microsoft.com/office/drawing/2014/main" id="{59E28383-44B9-4D4A-A5B0-CAE4C448ABB6}"/>
              </a:ext>
            </a:extLst>
          </p:cNvPr>
          <p:cNvSpPr txBox="1"/>
          <p:nvPr/>
        </p:nvSpPr>
        <p:spPr>
          <a:xfrm>
            <a:off x="3872536" y="30720"/>
            <a:ext cx="4625948" cy="584775"/>
          </a:xfrm>
          <a:prstGeom prst="rect">
            <a:avLst/>
          </a:prstGeom>
          <a:noFill/>
        </p:spPr>
        <p:txBody>
          <a:bodyPr wrap="square" rtlCol="0">
            <a:spAutoFit/>
          </a:bodyPr>
          <a:lstStyle/>
          <a:p>
            <a:pPr algn="ctr"/>
            <a:r>
              <a:rPr lang="en-US" sz="3200" b="1" dirty="0"/>
              <a:t>Understanding Fees</a:t>
            </a:r>
          </a:p>
        </p:txBody>
      </p:sp>
      <p:sp>
        <p:nvSpPr>
          <p:cNvPr id="21" name="TextBox 20">
            <a:extLst>
              <a:ext uri="{FF2B5EF4-FFF2-40B4-BE49-F238E27FC236}">
                <a16:creationId xmlns:a16="http://schemas.microsoft.com/office/drawing/2014/main" id="{DE26684C-42D8-469C-BAE3-13B645824ED1}"/>
              </a:ext>
            </a:extLst>
          </p:cNvPr>
          <p:cNvSpPr txBox="1"/>
          <p:nvPr/>
        </p:nvSpPr>
        <p:spPr>
          <a:xfrm>
            <a:off x="2027883" y="1065168"/>
            <a:ext cx="2326640" cy="954107"/>
          </a:xfrm>
          <a:prstGeom prst="rect">
            <a:avLst/>
          </a:prstGeom>
          <a:noFill/>
        </p:spPr>
        <p:txBody>
          <a:bodyPr wrap="square" rtlCol="0">
            <a:spAutoFit/>
          </a:bodyPr>
          <a:lstStyle/>
          <a:p>
            <a:pPr algn="ctr"/>
            <a:r>
              <a:rPr lang="en-US" sz="2800" b="1" dirty="0"/>
              <a:t>Public Markets</a:t>
            </a:r>
          </a:p>
        </p:txBody>
      </p:sp>
      <p:sp>
        <p:nvSpPr>
          <p:cNvPr id="23" name="TextBox 22">
            <a:extLst>
              <a:ext uri="{FF2B5EF4-FFF2-40B4-BE49-F238E27FC236}">
                <a16:creationId xmlns:a16="http://schemas.microsoft.com/office/drawing/2014/main" id="{14394B93-CFB3-459D-8337-D7F7178576A6}"/>
              </a:ext>
            </a:extLst>
          </p:cNvPr>
          <p:cNvSpPr txBox="1"/>
          <p:nvPr/>
        </p:nvSpPr>
        <p:spPr>
          <a:xfrm>
            <a:off x="7928917" y="1065168"/>
            <a:ext cx="2326640" cy="954107"/>
          </a:xfrm>
          <a:prstGeom prst="rect">
            <a:avLst/>
          </a:prstGeom>
          <a:noFill/>
        </p:spPr>
        <p:txBody>
          <a:bodyPr wrap="square" rtlCol="0">
            <a:spAutoFit/>
          </a:bodyPr>
          <a:lstStyle/>
          <a:p>
            <a:pPr algn="ctr"/>
            <a:r>
              <a:rPr lang="en-US" sz="2800" b="1" dirty="0"/>
              <a:t>Private Markets</a:t>
            </a:r>
          </a:p>
        </p:txBody>
      </p:sp>
      <p:sp>
        <p:nvSpPr>
          <p:cNvPr id="22" name="TextBox 21">
            <a:extLst>
              <a:ext uri="{FF2B5EF4-FFF2-40B4-BE49-F238E27FC236}">
                <a16:creationId xmlns:a16="http://schemas.microsoft.com/office/drawing/2014/main" id="{D35C9058-FB59-4BB8-909A-9737135D3749}"/>
              </a:ext>
            </a:extLst>
          </p:cNvPr>
          <p:cNvSpPr txBox="1"/>
          <p:nvPr/>
        </p:nvSpPr>
        <p:spPr>
          <a:xfrm>
            <a:off x="7010400" y="2603078"/>
            <a:ext cx="4165600" cy="2031325"/>
          </a:xfrm>
          <a:prstGeom prst="rect">
            <a:avLst/>
          </a:prstGeom>
          <a:noFill/>
        </p:spPr>
        <p:txBody>
          <a:bodyPr wrap="square" rtlCol="0">
            <a:spAutoFit/>
          </a:bodyPr>
          <a:lstStyle/>
          <a:p>
            <a:r>
              <a:rPr lang="en-US" dirty="0"/>
              <a:t>Private Equity/Closed-end Funds</a:t>
            </a:r>
          </a:p>
          <a:p>
            <a:pPr marL="285750" indent="-285750">
              <a:buFont typeface="Arial" panose="020B0604020202020204" pitchFamily="34" charset="0"/>
              <a:buChar char="•"/>
            </a:pPr>
            <a:r>
              <a:rPr lang="en-US" dirty="0"/>
              <a:t>Management Fees</a:t>
            </a:r>
          </a:p>
          <a:p>
            <a:pPr marL="742950" lvl="1" indent="-285750">
              <a:buFont typeface="Arial" panose="020B0604020202020204" pitchFamily="34" charset="0"/>
              <a:buChar char="•"/>
            </a:pPr>
            <a:r>
              <a:rPr lang="en-US" dirty="0"/>
              <a:t>Close attention to expense provisions and fee offsets</a:t>
            </a:r>
          </a:p>
          <a:p>
            <a:pPr marL="285750" indent="-285750">
              <a:buFont typeface="Arial" panose="020B0604020202020204" pitchFamily="34" charset="0"/>
              <a:buChar char="•"/>
            </a:pPr>
            <a:r>
              <a:rPr lang="en-US" dirty="0"/>
              <a:t>Carried Interest</a:t>
            </a:r>
          </a:p>
          <a:p>
            <a:pPr marL="742950" lvl="1" indent="-285750">
              <a:buFont typeface="Arial" panose="020B0604020202020204" pitchFamily="34" charset="0"/>
              <a:buChar char="•"/>
            </a:pPr>
            <a:r>
              <a:rPr lang="en-US" dirty="0"/>
              <a:t>Close attention to waterfall structure</a:t>
            </a:r>
          </a:p>
        </p:txBody>
      </p:sp>
      <p:sp>
        <p:nvSpPr>
          <p:cNvPr id="24" name="TextBox 23">
            <a:extLst>
              <a:ext uri="{FF2B5EF4-FFF2-40B4-BE49-F238E27FC236}">
                <a16:creationId xmlns:a16="http://schemas.microsoft.com/office/drawing/2014/main" id="{17B81089-A467-4C63-A294-4A4B656CA6D0}"/>
              </a:ext>
            </a:extLst>
          </p:cNvPr>
          <p:cNvSpPr txBox="1"/>
          <p:nvPr/>
        </p:nvSpPr>
        <p:spPr>
          <a:xfrm>
            <a:off x="7010400" y="4869502"/>
            <a:ext cx="4003040" cy="1477328"/>
          </a:xfrm>
          <a:prstGeom prst="rect">
            <a:avLst/>
          </a:prstGeom>
          <a:noFill/>
        </p:spPr>
        <p:txBody>
          <a:bodyPr wrap="square" rtlCol="0">
            <a:spAutoFit/>
          </a:bodyPr>
          <a:lstStyle/>
          <a:p>
            <a:r>
              <a:rPr lang="en-US" dirty="0"/>
              <a:t>Hedge Funds/Open-end Funds</a:t>
            </a:r>
          </a:p>
          <a:p>
            <a:pPr marL="285750" indent="-285750">
              <a:buFont typeface="Arial" panose="020B0604020202020204" pitchFamily="34" charset="0"/>
              <a:buChar char="•"/>
            </a:pPr>
            <a:r>
              <a:rPr lang="en-US" dirty="0"/>
              <a:t>Management Fees</a:t>
            </a:r>
          </a:p>
          <a:p>
            <a:pPr marL="285750" indent="-285750">
              <a:buFont typeface="Arial" panose="020B0604020202020204" pitchFamily="34" charset="0"/>
              <a:buChar char="•"/>
            </a:pPr>
            <a:r>
              <a:rPr lang="en-US" dirty="0"/>
              <a:t>Incentive Fees</a:t>
            </a:r>
          </a:p>
          <a:p>
            <a:pPr marL="742950" lvl="1" indent="-285750">
              <a:buFont typeface="Arial" panose="020B0604020202020204" pitchFamily="34" charset="0"/>
              <a:buChar char="•"/>
            </a:pPr>
            <a:r>
              <a:rPr lang="en-US" dirty="0"/>
              <a:t>Close attention to hurdles/disaggregated fees</a:t>
            </a:r>
          </a:p>
        </p:txBody>
      </p:sp>
      <p:sp>
        <p:nvSpPr>
          <p:cNvPr id="25" name="TextBox 24">
            <a:extLst>
              <a:ext uri="{FF2B5EF4-FFF2-40B4-BE49-F238E27FC236}">
                <a16:creationId xmlns:a16="http://schemas.microsoft.com/office/drawing/2014/main" id="{A86009EB-814C-4C23-8B4F-0906C0E613AE}"/>
              </a:ext>
            </a:extLst>
          </p:cNvPr>
          <p:cNvSpPr txBox="1"/>
          <p:nvPr/>
        </p:nvSpPr>
        <p:spPr>
          <a:xfrm>
            <a:off x="1186531" y="2716683"/>
            <a:ext cx="390144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Flat asset-based fees (fee breaks for additional AUM)</a:t>
            </a:r>
          </a:p>
          <a:p>
            <a:pPr marL="742950" lvl="1" indent="-285750">
              <a:buFont typeface="Arial" panose="020B0604020202020204" pitchFamily="34" charset="0"/>
              <a:buChar char="•"/>
            </a:pPr>
            <a:r>
              <a:rPr lang="en-US" dirty="0"/>
              <a:t>e.g., $0-$50 million = X bps</a:t>
            </a:r>
          </a:p>
          <a:p>
            <a:pPr marL="742950" lvl="1" indent="-285750">
              <a:buFont typeface="Arial" panose="020B0604020202020204" pitchFamily="34" charset="0"/>
              <a:buChar char="•"/>
            </a:pPr>
            <a:r>
              <a:rPr lang="en-US" dirty="0"/>
              <a:t>$50-$100 million = X bps</a:t>
            </a:r>
          </a:p>
          <a:p>
            <a:pPr marL="742950" lvl="1" indent="-285750">
              <a:buFont typeface="Arial" panose="020B0604020202020204" pitchFamily="34" charset="0"/>
              <a:buChar char="•"/>
            </a:pPr>
            <a:r>
              <a:rPr lang="en-US" dirty="0"/>
              <a:t>$100= million = X bps (stepped down fee)</a:t>
            </a:r>
          </a:p>
          <a:p>
            <a:pPr marL="285750" indent="-285750">
              <a:buFont typeface="Arial" panose="020B0604020202020204" pitchFamily="34" charset="0"/>
              <a:buChar char="•"/>
            </a:pPr>
            <a:r>
              <a:rPr lang="en-US" dirty="0"/>
              <a:t>MFN</a:t>
            </a:r>
          </a:p>
          <a:p>
            <a:pPr marL="285750" indent="-285750">
              <a:buFont typeface="Arial" panose="020B0604020202020204" pitchFamily="34" charset="0"/>
              <a:buChar char="•"/>
            </a:pPr>
            <a:r>
              <a:rPr lang="en-US" dirty="0"/>
              <a:t>Close attention to wrapped/bundled fees</a:t>
            </a:r>
          </a:p>
        </p:txBody>
      </p:sp>
    </p:spTree>
    <p:extLst>
      <p:ext uri="{BB962C8B-B14F-4D97-AF65-F5344CB8AC3E}">
        <p14:creationId xmlns:p14="http://schemas.microsoft.com/office/powerpoint/2010/main" val="190745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B856585-BF91-4B82-BF89-E5E24CF572C8}"/>
              </a:ext>
            </a:extLst>
          </p:cNvPr>
          <p:cNvGraphicFramePr/>
          <p:nvPr>
            <p:extLst>
              <p:ext uri="{D42A27DB-BD31-4B8C-83A1-F6EECF244321}">
                <p14:modId xmlns:p14="http://schemas.microsoft.com/office/powerpoint/2010/main" val="3818566545"/>
              </p:ext>
            </p:extLst>
          </p:nvPr>
        </p:nvGraphicFramePr>
        <p:xfrm>
          <a:off x="285115" y="-196890"/>
          <a:ext cx="11612880" cy="3119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C6CCA86D-8161-440B-85C5-E74E05FAADA7}"/>
              </a:ext>
            </a:extLst>
          </p:cNvPr>
          <p:cNvSpPr/>
          <p:nvPr/>
        </p:nvSpPr>
        <p:spPr>
          <a:xfrm>
            <a:off x="5514340" y="3613191"/>
            <a:ext cx="1135380" cy="11074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grpSp>
        <p:nvGrpSpPr>
          <p:cNvPr id="19" name="Group 18">
            <a:extLst>
              <a:ext uri="{FF2B5EF4-FFF2-40B4-BE49-F238E27FC236}">
                <a16:creationId xmlns:a16="http://schemas.microsoft.com/office/drawing/2014/main" id="{50A80A6C-7D88-4FE8-9DB1-76CD29AF60B4}"/>
              </a:ext>
            </a:extLst>
          </p:cNvPr>
          <p:cNvGrpSpPr/>
          <p:nvPr/>
        </p:nvGrpSpPr>
        <p:grpSpPr>
          <a:xfrm>
            <a:off x="5523865" y="2612980"/>
            <a:ext cx="1135380" cy="1031239"/>
            <a:chOff x="5523865" y="2612980"/>
            <a:chExt cx="1135380" cy="1031239"/>
          </a:xfrm>
        </p:grpSpPr>
        <p:sp>
          <p:nvSpPr>
            <p:cNvPr id="4" name="Oval 3">
              <a:extLst>
                <a:ext uri="{FF2B5EF4-FFF2-40B4-BE49-F238E27FC236}">
                  <a16:creationId xmlns:a16="http://schemas.microsoft.com/office/drawing/2014/main" id="{816ABF73-E1A0-4C80-9564-6F8197E7E347}"/>
                </a:ext>
              </a:extLst>
            </p:cNvPr>
            <p:cNvSpPr/>
            <p:nvPr/>
          </p:nvSpPr>
          <p:spPr>
            <a:xfrm>
              <a:off x="5523865" y="2612980"/>
              <a:ext cx="1135380" cy="1031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11" name="TextBox 10">
              <a:extLst>
                <a:ext uri="{FF2B5EF4-FFF2-40B4-BE49-F238E27FC236}">
                  <a16:creationId xmlns:a16="http://schemas.microsoft.com/office/drawing/2014/main" id="{FB091A30-FA1D-417C-ADAA-1BDBBF91E78D}"/>
                </a:ext>
              </a:extLst>
            </p:cNvPr>
            <p:cNvSpPr txBox="1"/>
            <p:nvPr/>
          </p:nvSpPr>
          <p:spPr>
            <a:xfrm>
              <a:off x="5523865" y="2854135"/>
              <a:ext cx="1135380" cy="461665"/>
            </a:xfrm>
            <a:prstGeom prst="rect">
              <a:avLst/>
            </a:prstGeom>
            <a:noFill/>
          </p:spPr>
          <p:txBody>
            <a:bodyPr wrap="square" rtlCol="0">
              <a:spAutoFit/>
            </a:bodyPr>
            <a:lstStyle/>
            <a:p>
              <a:pPr algn="ctr"/>
              <a:r>
                <a:rPr lang="en-US" sz="1200" b="1" dirty="0">
                  <a:solidFill>
                    <a:schemeClr val="bg1"/>
                  </a:solidFill>
                </a:rPr>
                <a:t>Custodial Charges</a:t>
              </a:r>
            </a:p>
          </p:txBody>
        </p:sp>
      </p:grpSp>
      <p:sp>
        <p:nvSpPr>
          <p:cNvPr id="12" name="TextBox 11">
            <a:extLst>
              <a:ext uri="{FF2B5EF4-FFF2-40B4-BE49-F238E27FC236}">
                <a16:creationId xmlns:a16="http://schemas.microsoft.com/office/drawing/2014/main" id="{1A8748D7-5CA3-45C5-8AC9-72838901A297}"/>
              </a:ext>
            </a:extLst>
          </p:cNvPr>
          <p:cNvSpPr txBox="1"/>
          <p:nvPr/>
        </p:nvSpPr>
        <p:spPr>
          <a:xfrm>
            <a:off x="5517515" y="3941610"/>
            <a:ext cx="1148080" cy="430887"/>
          </a:xfrm>
          <a:prstGeom prst="rect">
            <a:avLst/>
          </a:prstGeom>
          <a:noFill/>
        </p:spPr>
        <p:txBody>
          <a:bodyPr wrap="square" rtlCol="0">
            <a:spAutoFit/>
          </a:bodyPr>
          <a:lstStyle/>
          <a:p>
            <a:pPr algn="ctr"/>
            <a:r>
              <a:rPr lang="en-US" sz="1100" b="1" dirty="0">
                <a:solidFill>
                  <a:schemeClr val="bg1"/>
                </a:solidFill>
              </a:rPr>
              <a:t>Brokerage Commissions</a:t>
            </a:r>
          </a:p>
        </p:txBody>
      </p:sp>
      <p:sp>
        <p:nvSpPr>
          <p:cNvPr id="13" name="Oval 12">
            <a:extLst>
              <a:ext uri="{FF2B5EF4-FFF2-40B4-BE49-F238E27FC236}">
                <a16:creationId xmlns:a16="http://schemas.microsoft.com/office/drawing/2014/main" id="{60198E13-2652-4348-A636-89B027089540}"/>
              </a:ext>
            </a:extLst>
          </p:cNvPr>
          <p:cNvSpPr/>
          <p:nvPr/>
        </p:nvSpPr>
        <p:spPr>
          <a:xfrm>
            <a:off x="5514340" y="4672645"/>
            <a:ext cx="1135380" cy="11074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14" name="Oval 13">
            <a:extLst>
              <a:ext uri="{FF2B5EF4-FFF2-40B4-BE49-F238E27FC236}">
                <a16:creationId xmlns:a16="http://schemas.microsoft.com/office/drawing/2014/main" id="{BBCCA9EB-9D82-4E99-9726-A13A43D0166A}"/>
              </a:ext>
            </a:extLst>
          </p:cNvPr>
          <p:cNvSpPr/>
          <p:nvPr/>
        </p:nvSpPr>
        <p:spPr>
          <a:xfrm>
            <a:off x="5514340" y="5732099"/>
            <a:ext cx="1135380" cy="11074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7" name="TextBox 6">
            <a:extLst>
              <a:ext uri="{FF2B5EF4-FFF2-40B4-BE49-F238E27FC236}">
                <a16:creationId xmlns:a16="http://schemas.microsoft.com/office/drawing/2014/main" id="{19B36D52-5E8D-4375-9D09-F6235E995082}"/>
              </a:ext>
            </a:extLst>
          </p:cNvPr>
          <p:cNvSpPr txBox="1"/>
          <p:nvPr/>
        </p:nvSpPr>
        <p:spPr>
          <a:xfrm>
            <a:off x="5562918" y="4980705"/>
            <a:ext cx="1036320" cy="430887"/>
          </a:xfrm>
          <a:prstGeom prst="rect">
            <a:avLst/>
          </a:prstGeom>
          <a:noFill/>
        </p:spPr>
        <p:txBody>
          <a:bodyPr wrap="square" rtlCol="0">
            <a:spAutoFit/>
          </a:bodyPr>
          <a:lstStyle/>
          <a:p>
            <a:pPr algn="ctr"/>
            <a:r>
              <a:rPr lang="en-US" sz="1100" b="1" dirty="0">
                <a:solidFill>
                  <a:schemeClr val="bg1"/>
                </a:solidFill>
              </a:rPr>
              <a:t>Sweep Investments</a:t>
            </a:r>
          </a:p>
        </p:txBody>
      </p:sp>
      <p:sp>
        <p:nvSpPr>
          <p:cNvPr id="8" name="TextBox 7">
            <a:extLst>
              <a:ext uri="{FF2B5EF4-FFF2-40B4-BE49-F238E27FC236}">
                <a16:creationId xmlns:a16="http://schemas.microsoft.com/office/drawing/2014/main" id="{180FAD56-9C3D-40AA-AF8B-4A0EC4581764}"/>
              </a:ext>
            </a:extLst>
          </p:cNvPr>
          <p:cNvSpPr txBox="1"/>
          <p:nvPr/>
        </p:nvSpPr>
        <p:spPr>
          <a:xfrm>
            <a:off x="5573395" y="5901097"/>
            <a:ext cx="1036320" cy="769441"/>
          </a:xfrm>
          <a:prstGeom prst="rect">
            <a:avLst/>
          </a:prstGeom>
          <a:noFill/>
        </p:spPr>
        <p:txBody>
          <a:bodyPr wrap="square" rtlCol="0">
            <a:spAutoFit/>
          </a:bodyPr>
          <a:lstStyle/>
          <a:p>
            <a:pPr algn="ctr"/>
            <a:r>
              <a:rPr lang="en-US" sz="1100" b="1" dirty="0">
                <a:solidFill>
                  <a:schemeClr val="bg1"/>
                </a:solidFill>
              </a:rPr>
              <a:t>Mutual funds/other investment products</a:t>
            </a:r>
          </a:p>
        </p:txBody>
      </p:sp>
      <p:grpSp>
        <p:nvGrpSpPr>
          <p:cNvPr id="15" name="Group 14">
            <a:extLst>
              <a:ext uri="{FF2B5EF4-FFF2-40B4-BE49-F238E27FC236}">
                <a16:creationId xmlns:a16="http://schemas.microsoft.com/office/drawing/2014/main" id="{B689F98E-735E-4C89-AE9D-4EAB7C27F9B6}"/>
              </a:ext>
            </a:extLst>
          </p:cNvPr>
          <p:cNvGrpSpPr/>
          <p:nvPr/>
        </p:nvGrpSpPr>
        <p:grpSpPr>
          <a:xfrm>
            <a:off x="9885800" y="2644113"/>
            <a:ext cx="1501338" cy="1501338"/>
            <a:chOff x="2800655" y="808890"/>
            <a:chExt cx="1501338" cy="1501338"/>
          </a:xfrm>
          <a:scene3d>
            <a:camera prst="orthographicFront"/>
            <a:lightRig rig="flat" dir="t"/>
          </a:scene3d>
        </p:grpSpPr>
        <p:sp>
          <p:nvSpPr>
            <p:cNvPr id="16" name="Plus Sign 15">
              <a:extLst>
                <a:ext uri="{FF2B5EF4-FFF2-40B4-BE49-F238E27FC236}">
                  <a16:creationId xmlns:a16="http://schemas.microsoft.com/office/drawing/2014/main" id="{D92043F3-2170-4CB5-9965-FD3138F543C1}"/>
                </a:ext>
              </a:extLst>
            </p:cNvPr>
            <p:cNvSpPr/>
            <p:nvPr/>
          </p:nvSpPr>
          <p:spPr>
            <a:xfrm>
              <a:off x="2800655" y="808890"/>
              <a:ext cx="1501338" cy="1501338"/>
            </a:xfrm>
            <a:prstGeom prst="mathPlus">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7" name="Plus Sign 4">
              <a:extLst>
                <a:ext uri="{FF2B5EF4-FFF2-40B4-BE49-F238E27FC236}">
                  <a16:creationId xmlns:a16="http://schemas.microsoft.com/office/drawing/2014/main" id="{71A7A9D2-D77C-4D3A-B193-B3FED23F7055}"/>
                </a:ext>
              </a:extLst>
            </p:cNvPr>
            <p:cNvSpPr txBox="1"/>
            <p:nvPr/>
          </p:nvSpPr>
          <p:spPr>
            <a:xfrm>
              <a:off x="2999657" y="1383002"/>
              <a:ext cx="1103334" cy="353114"/>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grpSp>
      <p:sp>
        <p:nvSpPr>
          <p:cNvPr id="18" name="TextBox 17">
            <a:extLst>
              <a:ext uri="{FF2B5EF4-FFF2-40B4-BE49-F238E27FC236}">
                <a16:creationId xmlns:a16="http://schemas.microsoft.com/office/drawing/2014/main" id="{7BCED975-6E53-40CB-B49C-4991D0C7FC2F}"/>
              </a:ext>
            </a:extLst>
          </p:cNvPr>
          <p:cNvSpPr txBox="1"/>
          <p:nvPr/>
        </p:nvSpPr>
        <p:spPr>
          <a:xfrm>
            <a:off x="9359746" y="4181866"/>
            <a:ext cx="2538249" cy="1323439"/>
          </a:xfrm>
          <a:prstGeom prst="rect">
            <a:avLst/>
          </a:prstGeom>
          <a:noFill/>
        </p:spPr>
        <p:txBody>
          <a:bodyPr wrap="square" rtlCol="0">
            <a:spAutoFit/>
          </a:bodyPr>
          <a:lstStyle/>
          <a:p>
            <a:r>
              <a:rPr lang="en-US" sz="1000" dirty="0"/>
              <a:t>Dealer mark-ups or mark-downs, auction fees, exchange fees, transfer taxes, non-affiliated custodial or trustee charges, transfer taxes, wire and electronic fund transfer fees, odd-lot differentials, other services rendered by affiliates, trust accounting fees, non-affiliated brokerage commissions…</a:t>
            </a:r>
          </a:p>
        </p:txBody>
      </p:sp>
    </p:spTree>
    <p:extLst>
      <p:ext uri="{BB962C8B-B14F-4D97-AF65-F5344CB8AC3E}">
        <p14:creationId xmlns:p14="http://schemas.microsoft.com/office/powerpoint/2010/main" val="122640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animBg="1"/>
      <p:bldP spid="13" grpId="0" animBg="1"/>
      <p:bldP spid="14"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D2A3334-DA89-4FB3-955F-EBCEF92B86B4}"/>
              </a:ext>
            </a:extLst>
          </p:cNvPr>
          <p:cNvGrpSpPr/>
          <p:nvPr/>
        </p:nvGrpSpPr>
        <p:grpSpPr>
          <a:xfrm>
            <a:off x="282072" y="2106830"/>
            <a:ext cx="11627855" cy="4017428"/>
            <a:chOff x="258777" y="2267461"/>
            <a:chExt cx="11627855" cy="4017428"/>
          </a:xfrm>
        </p:grpSpPr>
        <p:sp>
          <p:nvSpPr>
            <p:cNvPr id="22" name="Rectangle: Rounded Corners 21">
              <a:extLst>
                <a:ext uri="{FF2B5EF4-FFF2-40B4-BE49-F238E27FC236}">
                  <a16:creationId xmlns:a16="http://schemas.microsoft.com/office/drawing/2014/main" id="{54BFF4C0-3DD0-406F-95B5-4C48F186FC7D}"/>
                </a:ext>
              </a:extLst>
            </p:cNvPr>
            <p:cNvSpPr/>
            <p:nvPr/>
          </p:nvSpPr>
          <p:spPr>
            <a:xfrm>
              <a:off x="6181169" y="2272065"/>
              <a:ext cx="2732619" cy="400822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3062D240-B82E-4814-B6B3-419AFC33CB40}"/>
                </a:ext>
              </a:extLst>
            </p:cNvPr>
            <p:cNvSpPr/>
            <p:nvPr/>
          </p:nvSpPr>
          <p:spPr>
            <a:xfrm>
              <a:off x="9154013" y="2276669"/>
              <a:ext cx="2732619" cy="400822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6BCB9B68-069E-4A2C-B68D-7D90314B4AF2}"/>
                </a:ext>
              </a:extLst>
            </p:cNvPr>
            <p:cNvSpPr/>
            <p:nvPr/>
          </p:nvSpPr>
          <p:spPr>
            <a:xfrm>
              <a:off x="258777" y="2267461"/>
              <a:ext cx="2732619" cy="400822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C88A56CE-89D0-4D8B-850B-92F72B1A6DF0}"/>
                </a:ext>
              </a:extLst>
            </p:cNvPr>
            <p:cNvSpPr/>
            <p:nvPr/>
          </p:nvSpPr>
          <p:spPr>
            <a:xfrm>
              <a:off x="3254917" y="2272065"/>
              <a:ext cx="2732619" cy="400822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2C0E60E1-9AA1-4B6A-8051-38B579905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84" y="0"/>
            <a:ext cx="2106830" cy="21068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F8D4FC-472F-4CBE-94C0-000C8D8A6AA2}"/>
              </a:ext>
            </a:extLst>
          </p:cNvPr>
          <p:cNvSpPr txBox="1"/>
          <p:nvPr/>
        </p:nvSpPr>
        <p:spPr>
          <a:xfrm>
            <a:off x="2097799" y="224650"/>
            <a:ext cx="1940801" cy="646331"/>
          </a:xfrm>
          <a:prstGeom prst="rect">
            <a:avLst/>
          </a:prstGeom>
          <a:noFill/>
        </p:spPr>
        <p:txBody>
          <a:bodyPr wrap="square" rtlCol="0">
            <a:spAutoFit/>
          </a:bodyPr>
          <a:lstStyle/>
          <a:p>
            <a:pPr algn="ctr"/>
            <a:r>
              <a:rPr lang="en-US" b="1" dirty="0">
                <a:solidFill>
                  <a:srgbClr val="002060"/>
                </a:solidFill>
              </a:rPr>
              <a:t>Texas Pension Review Board</a:t>
            </a:r>
          </a:p>
        </p:txBody>
      </p:sp>
      <p:sp>
        <p:nvSpPr>
          <p:cNvPr id="5" name="TextBox 4">
            <a:extLst>
              <a:ext uri="{FF2B5EF4-FFF2-40B4-BE49-F238E27FC236}">
                <a16:creationId xmlns:a16="http://schemas.microsoft.com/office/drawing/2014/main" id="{23A5D8C8-A5A0-4863-BBB9-20AD08A3E57A}"/>
              </a:ext>
            </a:extLst>
          </p:cNvPr>
          <p:cNvSpPr txBox="1"/>
          <p:nvPr/>
        </p:nvSpPr>
        <p:spPr>
          <a:xfrm>
            <a:off x="2249214" y="870981"/>
            <a:ext cx="8134350" cy="523220"/>
          </a:xfrm>
          <a:prstGeom prst="rect">
            <a:avLst/>
          </a:prstGeom>
          <a:noFill/>
        </p:spPr>
        <p:txBody>
          <a:bodyPr wrap="square" rtlCol="0">
            <a:spAutoFit/>
          </a:bodyPr>
          <a:lstStyle/>
          <a:p>
            <a:r>
              <a:rPr lang="en-US" sz="2800" b="1" dirty="0"/>
              <a:t>Investment Returns and Assumptions Report</a:t>
            </a:r>
          </a:p>
        </p:txBody>
      </p:sp>
      <p:sp>
        <p:nvSpPr>
          <p:cNvPr id="17" name="TextBox 16">
            <a:extLst>
              <a:ext uri="{FF2B5EF4-FFF2-40B4-BE49-F238E27FC236}">
                <a16:creationId xmlns:a16="http://schemas.microsoft.com/office/drawing/2014/main" id="{D088433E-A075-421E-A473-155A28D25D7F}"/>
              </a:ext>
            </a:extLst>
          </p:cNvPr>
          <p:cNvSpPr txBox="1"/>
          <p:nvPr/>
        </p:nvSpPr>
        <p:spPr>
          <a:xfrm>
            <a:off x="826595" y="2254172"/>
            <a:ext cx="1643572" cy="707886"/>
          </a:xfrm>
          <a:prstGeom prst="rect">
            <a:avLst/>
          </a:prstGeom>
          <a:noFill/>
        </p:spPr>
        <p:txBody>
          <a:bodyPr wrap="square" rtlCol="0">
            <a:spAutoFit/>
          </a:bodyPr>
          <a:lstStyle/>
          <a:p>
            <a:pPr algn="ctr"/>
            <a:r>
              <a:rPr lang="en-US" sz="2000" b="1" dirty="0">
                <a:solidFill>
                  <a:schemeClr val="bg1"/>
                </a:solidFill>
              </a:rPr>
              <a:t>Actual Rate of Return</a:t>
            </a:r>
          </a:p>
        </p:txBody>
      </p:sp>
      <p:sp>
        <p:nvSpPr>
          <p:cNvPr id="18" name="TextBox 17">
            <a:extLst>
              <a:ext uri="{FF2B5EF4-FFF2-40B4-BE49-F238E27FC236}">
                <a16:creationId xmlns:a16="http://schemas.microsoft.com/office/drawing/2014/main" id="{C262778E-EA66-449F-AC59-181E32694A0F}"/>
              </a:ext>
            </a:extLst>
          </p:cNvPr>
          <p:cNvSpPr txBox="1"/>
          <p:nvPr/>
        </p:nvSpPr>
        <p:spPr>
          <a:xfrm>
            <a:off x="3822735" y="2324176"/>
            <a:ext cx="1643572" cy="707886"/>
          </a:xfrm>
          <a:prstGeom prst="rect">
            <a:avLst/>
          </a:prstGeom>
          <a:noFill/>
        </p:spPr>
        <p:txBody>
          <a:bodyPr wrap="square" rtlCol="0">
            <a:spAutoFit/>
          </a:bodyPr>
          <a:lstStyle/>
          <a:p>
            <a:pPr algn="ctr"/>
            <a:r>
              <a:rPr lang="en-US" sz="2000" b="1" dirty="0">
                <a:solidFill>
                  <a:schemeClr val="bg1"/>
                </a:solidFill>
              </a:rPr>
              <a:t>Expense Allocation</a:t>
            </a:r>
          </a:p>
        </p:txBody>
      </p:sp>
      <p:sp>
        <p:nvSpPr>
          <p:cNvPr id="19" name="TextBox 18">
            <a:extLst>
              <a:ext uri="{FF2B5EF4-FFF2-40B4-BE49-F238E27FC236}">
                <a16:creationId xmlns:a16="http://schemas.microsoft.com/office/drawing/2014/main" id="{735A956C-D276-4CC1-BC3C-340D6218490B}"/>
              </a:ext>
            </a:extLst>
          </p:cNvPr>
          <p:cNvSpPr txBox="1"/>
          <p:nvPr/>
        </p:nvSpPr>
        <p:spPr>
          <a:xfrm>
            <a:off x="6555354" y="2254172"/>
            <a:ext cx="2046211" cy="1015663"/>
          </a:xfrm>
          <a:prstGeom prst="rect">
            <a:avLst/>
          </a:prstGeom>
          <a:noFill/>
        </p:spPr>
        <p:txBody>
          <a:bodyPr wrap="square" rtlCol="0">
            <a:spAutoFit/>
          </a:bodyPr>
          <a:lstStyle/>
          <a:p>
            <a:pPr algn="ctr"/>
            <a:r>
              <a:rPr lang="en-US" sz="2000" b="1" dirty="0">
                <a:solidFill>
                  <a:schemeClr val="bg1"/>
                </a:solidFill>
              </a:rPr>
              <a:t>Actuarial Assumed Rate of Return</a:t>
            </a:r>
          </a:p>
        </p:txBody>
      </p:sp>
      <p:sp>
        <p:nvSpPr>
          <p:cNvPr id="28" name="TextBox 27">
            <a:extLst>
              <a:ext uri="{FF2B5EF4-FFF2-40B4-BE49-F238E27FC236}">
                <a16:creationId xmlns:a16="http://schemas.microsoft.com/office/drawing/2014/main" id="{D96C1328-709B-4A97-9E97-5422FED1847D}"/>
              </a:ext>
            </a:extLst>
          </p:cNvPr>
          <p:cNvSpPr txBox="1"/>
          <p:nvPr/>
        </p:nvSpPr>
        <p:spPr>
          <a:xfrm>
            <a:off x="9538402" y="2238909"/>
            <a:ext cx="2010429" cy="1015663"/>
          </a:xfrm>
          <a:prstGeom prst="rect">
            <a:avLst/>
          </a:prstGeom>
          <a:noFill/>
        </p:spPr>
        <p:txBody>
          <a:bodyPr wrap="square" rtlCol="0">
            <a:spAutoFit/>
          </a:bodyPr>
          <a:lstStyle/>
          <a:p>
            <a:pPr algn="ctr"/>
            <a:r>
              <a:rPr lang="en-US" sz="2000" b="1" dirty="0">
                <a:solidFill>
                  <a:schemeClr val="bg1"/>
                </a:solidFill>
              </a:rPr>
              <a:t>Annualized Rolling Rates of Return</a:t>
            </a:r>
          </a:p>
        </p:txBody>
      </p:sp>
      <p:sp>
        <p:nvSpPr>
          <p:cNvPr id="29" name="TextBox 28">
            <a:extLst>
              <a:ext uri="{FF2B5EF4-FFF2-40B4-BE49-F238E27FC236}">
                <a16:creationId xmlns:a16="http://schemas.microsoft.com/office/drawing/2014/main" id="{4EE97517-5B96-4FD8-8365-F3FA9AD36414}"/>
              </a:ext>
            </a:extLst>
          </p:cNvPr>
          <p:cNvSpPr txBox="1"/>
          <p:nvPr/>
        </p:nvSpPr>
        <p:spPr>
          <a:xfrm>
            <a:off x="349553" y="2885240"/>
            <a:ext cx="2634681" cy="369332"/>
          </a:xfrm>
          <a:prstGeom prst="rect">
            <a:avLst/>
          </a:prstGeom>
          <a:noFill/>
        </p:spPr>
        <p:txBody>
          <a:bodyPr wrap="square" rtlCol="0">
            <a:spAutoFit/>
          </a:bodyPr>
          <a:lstStyle/>
          <a:p>
            <a:pPr algn="ctr"/>
            <a:r>
              <a:rPr lang="en-US" dirty="0">
                <a:solidFill>
                  <a:schemeClr val="bg1"/>
                </a:solidFill>
              </a:rPr>
              <a:t>(</a:t>
            </a:r>
            <a:r>
              <a:rPr lang="en-US" sz="1200" dirty="0">
                <a:solidFill>
                  <a:schemeClr val="bg1"/>
                </a:solidFill>
              </a:rPr>
              <a:t>based on market value of assets)</a:t>
            </a:r>
          </a:p>
        </p:txBody>
      </p:sp>
      <p:sp>
        <p:nvSpPr>
          <p:cNvPr id="30" name="TextBox 29">
            <a:extLst>
              <a:ext uri="{FF2B5EF4-FFF2-40B4-BE49-F238E27FC236}">
                <a16:creationId xmlns:a16="http://schemas.microsoft.com/office/drawing/2014/main" id="{A8DF44D3-D55A-4706-8FB4-972D85F72C62}"/>
              </a:ext>
            </a:extLst>
          </p:cNvPr>
          <p:cNvSpPr txBox="1"/>
          <p:nvPr/>
        </p:nvSpPr>
        <p:spPr>
          <a:xfrm>
            <a:off x="669203" y="3643036"/>
            <a:ext cx="2634682"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Gross Return Information</a:t>
            </a:r>
          </a:p>
          <a:p>
            <a:pPr marL="285750" indent="-285750">
              <a:buFont typeface="Arial" panose="020B0604020202020204" pitchFamily="34" charset="0"/>
              <a:buChar char="•"/>
            </a:pPr>
            <a:r>
              <a:rPr lang="en-US" dirty="0">
                <a:solidFill>
                  <a:schemeClr val="bg1"/>
                </a:solidFill>
              </a:rPr>
              <a:t>Net Return Information</a:t>
            </a:r>
          </a:p>
        </p:txBody>
      </p:sp>
      <p:sp>
        <p:nvSpPr>
          <p:cNvPr id="31" name="TextBox 30">
            <a:extLst>
              <a:ext uri="{FF2B5EF4-FFF2-40B4-BE49-F238E27FC236}">
                <a16:creationId xmlns:a16="http://schemas.microsoft.com/office/drawing/2014/main" id="{54ACA114-13E3-461C-96F3-C56F8F0901DB}"/>
              </a:ext>
            </a:extLst>
          </p:cNvPr>
          <p:cNvSpPr txBox="1"/>
          <p:nvPr/>
        </p:nvSpPr>
        <p:spPr>
          <a:xfrm>
            <a:off x="3691016" y="3628472"/>
            <a:ext cx="2232561"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Administrative Expenses</a:t>
            </a:r>
          </a:p>
          <a:p>
            <a:pPr marL="285750" indent="-285750">
              <a:buFont typeface="Arial" panose="020B0604020202020204" pitchFamily="34" charset="0"/>
              <a:buChar char="•"/>
            </a:pPr>
            <a:r>
              <a:rPr lang="en-US" dirty="0">
                <a:solidFill>
                  <a:schemeClr val="bg1"/>
                </a:solidFill>
              </a:rPr>
              <a:t>Investment Expenses</a:t>
            </a:r>
          </a:p>
        </p:txBody>
      </p:sp>
      <p:sp>
        <p:nvSpPr>
          <p:cNvPr id="32" name="TextBox 31">
            <a:extLst>
              <a:ext uri="{FF2B5EF4-FFF2-40B4-BE49-F238E27FC236}">
                <a16:creationId xmlns:a16="http://schemas.microsoft.com/office/drawing/2014/main" id="{7DF9A8DA-3E00-463E-BB67-C6EF65A8DFB4}"/>
              </a:ext>
            </a:extLst>
          </p:cNvPr>
          <p:cNvSpPr txBox="1"/>
          <p:nvPr/>
        </p:nvSpPr>
        <p:spPr>
          <a:xfrm>
            <a:off x="6660395" y="3643036"/>
            <a:ext cx="1941170"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Most recent ten actuarial valuations</a:t>
            </a:r>
          </a:p>
        </p:txBody>
      </p:sp>
      <p:sp>
        <p:nvSpPr>
          <p:cNvPr id="33" name="TextBox 32">
            <a:extLst>
              <a:ext uri="{FF2B5EF4-FFF2-40B4-BE49-F238E27FC236}">
                <a16:creationId xmlns:a16="http://schemas.microsoft.com/office/drawing/2014/main" id="{59766CB6-AC1B-4F8D-94A6-2759A3BC69AC}"/>
              </a:ext>
            </a:extLst>
          </p:cNvPr>
          <p:cNvSpPr txBox="1"/>
          <p:nvPr/>
        </p:nvSpPr>
        <p:spPr>
          <a:xfrm>
            <a:off x="9538402" y="3628472"/>
            <a:ext cx="2243413"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Annualized rolling 1, 3, 10, and 30 year rates of return (or since inception)</a:t>
            </a:r>
          </a:p>
        </p:txBody>
      </p:sp>
    </p:spTree>
    <p:extLst>
      <p:ext uri="{BB962C8B-B14F-4D97-AF65-F5344CB8AC3E}">
        <p14:creationId xmlns:p14="http://schemas.microsoft.com/office/powerpoint/2010/main" val="362537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FEB5BF-7855-4FB9-BC6F-9FCA486C9C00}"/>
              </a:ext>
            </a:extLst>
          </p:cNvPr>
          <p:cNvSpPr txBox="1"/>
          <p:nvPr/>
        </p:nvSpPr>
        <p:spPr>
          <a:xfrm>
            <a:off x="3539507" y="478575"/>
            <a:ext cx="5577840" cy="707886"/>
          </a:xfrm>
          <a:prstGeom prst="rect">
            <a:avLst/>
          </a:prstGeom>
          <a:noFill/>
        </p:spPr>
        <p:txBody>
          <a:bodyPr wrap="square" rtlCol="0">
            <a:spAutoFit/>
          </a:bodyPr>
          <a:lstStyle/>
          <a:p>
            <a:r>
              <a:rPr lang="en-US" sz="4000" b="1" dirty="0"/>
              <a:t>Fee litigation</a:t>
            </a:r>
          </a:p>
        </p:txBody>
      </p:sp>
      <p:pic>
        <p:nvPicPr>
          <p:cNvPr id="3074" name="Picture 2" descr="Conflict Resolution: Litigation vs. Arbitration vs. Mediation - Phillips  Kaiser - Top Houston Business Lawyers">
            <a:extLst>
              <a:ext uri="{FF2B5EF4-FFF2-40B4-BE49-F238E27FC236}">
                <a16:creationId xmlns:a16="http://schemas.microsoft.com/office/drawing/2014/main" id="{B7BB75E2-EAD4-4E91-A24C-A26693389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84" y="194310"/>
            <a:ext cx="2971800" cy="1543050"/>
          </a:xfrm>
          <a:prstGeom prst="rect">
            <a:avLst/>
          </a:prstGeom>
          <a:noFill/>
          <a:extLst>
            <a:ext uri="{909E8E84-426E-40DD-AFC4-6F175D3DCCD1}">
              <a14:hiddenFill xmlns:a14="http://schemas.microsoft.com/office/drawing/2010/main">
                <a:solidFill>
                  <a:srgbClr val="FFFFFF"/>
                </a:solidFill>
              </a14:hiddenFill>
            </a:ext>
          </a:extLst>
        </p:spPr>
      </p:pic>
      <p:sp>
        <p:nvSpPr>
          <p:cNvPr id="21" name="Block Arc 20">
            <a:extLst>
              <a:ext uri="{FF2B5EF4-FFF2-40B4-BE49-F238E27FC236}">
                <a16:creationId xmlns:a16="http://schemas.microsoft.com/office/drawing/2014/main" id="{2D62B13A-6ABE-4A85-94D6-4AC13FBAA865}"/>
              </a:ext>
            </a:extLst>
          </p:cNvPr>
          <p:cNvSpPr/>
          <p:nvPr/>
        </p:nvSpPr>
        <p:spPr>
          <a:xfrm>
            <a:off x="-2198323" y="1889684"/>
            <a:ext cx="5153253" cy="5153253"/>
          </a:xfrm>
          <a:prstGeom prst="blockArc">
            <a:avLst>
              <a:gd name="adj1" fmla="val 18900000"/>
              <a:gd name="adj2" fmla="val 2700000"/>
              <a:gd name="adj3" fmla="val 419"/>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Shape 21">
            <a:extLst>
              <a:ext uri="{FF2B5EF4-FFF2-40B4-BE49-F238E27FC236}">
                <a16:creationId xmlns:a16="http://schemas.microsoft.com/office/drawing/2014/main" id="{8B59C0C1-924C-4446-A7C7-1A9C2E9425D9}"/>
              </a:ext>
            </a:extLst>
          </p:cNvPr>
          <p:cNvSpPr/>
          <p:nvPr/>
        </p:nvSpPr>
        <p:spPr>
          <a:xfrm>
            <a:off x="2489570" y="2792257"/>
            <a:ext cx="9650997" cy="478431"/>
          </a:xfrm>
          <a:custGeom>
            <a:avLst/>
            <a:gdLst>
              <a:gd name="connsiteX0" fmla="*/ 0 w 9650997"/>
              <a:gd name="connsiteY0" fmla="*/ 0 h 478431"/>
              <a:gd name="connsiteX1" fmla="*/ 9650997 w 9650997"/>
              <a:gd name="connsiteY1" fmla="*/ 0 h 478431"/>
              <a:gd name="connsiteX2" fmla="*/ 9650997 w 9650997"/>
              <a:gd name="connsiteY2" fmla="*/ 478431 h 478431"/>
              <a:gd name="connsiteX3" fmla="*/ 0 w 9650997"/>
              <a:gd name="connsiteY3" fmla="*/ 478431 h 478431"/>
              <a:gd name="connsiteX4" fmla="*/ 0 w 9650997"/>
              <a:gd name="connsiteY4" fmla="*/ 0 h 478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0997" h="478431">
                <a:moveTo>
                  <a:pt x="0" y="0"/>
                </a:moveTo>
                <a:lnTo>
                  <a:pt x="9650997" y="0"/>
                </a:lnTo>
                <a:lnTo>
                  <a:pt x="9650997" y="478431"/>
                </a:lnTo>
                <a:lnTo>
                  <a:pt x="0" y="478431"/>
                </a:lnTo>
                <a:lnTo>
                  <a:pt x="0" y="0"/>
                </a:lnTo>
                <a:close/>
              </a:path>
            </a:pathLst>
          </a:cu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37975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Failure to monitor actual cost of investments</a:t>
            </a:r>
          </a:p>
        </p:txBody>
      </p:sp>
      <p:sp>
        <p:nvSpPr>
          <p:cNvPr id="23" name="Oval 22">
            <a:extLst>
              <a:ext uri="{FF2B5EF4-FFF2-40B4-BE49-F238E27FC236}">
                <a16:creationId xmlns:a16="http://schemas.microsoft.com/office/drawing/2014/main" id="{F940E41D-9315-459D-BDC4-5E793B11C152}"/>
              </a:ext>
            </a:extLst>
          </p:cNvPr>
          <p:cNvSpPr/>
          <p:nvPr/>
        </p:nvSpPr>
        <p:spPr>
          <a:xfrm>
            <a:off x="2190550" y="2732453"/>
            <a:ext cx="598039" cy="59803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Freeform: Shape 23">
            <a:extLst>
              <a:ext uri="{FF2B5EF4-FFF2-40B4-BE49-F238E27FC236}">
                <a16:creationId xmlns:a16="http://schemas.microsoft.com/office/drawing/2014/main" id="{58DA25D2-A9B9-4D66-8B7D-B0D29B0CB39A}"/>
              </a:ext>
            </a:extLst>
          </p:cNvPr>
          <p:cNvSpPr/>
          <p:nvPr/>
        </p:nvSpPr>
        <p:spPr>
          <a:xfrm>
            <a:off x="2832401" y="3509675"/>
            <a:ext cx="9308167" cy="478431"/>
          </a:xfrm>
          <a:custGeom>
            <a:avLst/>
            <a:gdLst>
              <a:gd name="connsiteX0" fmla="*/ 0 w 9308167"/>
              <a:gd name="connsiteY0" fmla="*/ 0 h 478431"/>
              <a:gd name="connsiteX1" fmla="*/ 9308167 w 9308167"/>
              <a:gd name="connsiteY1" fmla="*/ 0 h 478431"/>
              <a:gd name="connsiteX2" fmla="*/ 9308167 w 9308167"/>
              <a:gd name="connsiteY2" fmla="*/ 478431 h 478431"/>
              <a:gd name="connsiteX3" fmla="*/ 0 w 9308167"/>
              <a:gd name="connsiteY3" fmla="*/ 478431 h 478431"/>
              <a:gd name="connsiteX4" fmla="*/ 0 w 9308167"/>
              <a:gd name="connsiteY4" fmla="*/ 0 h 478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8167" h="478431">
                <a:moveTo>
                  <a:pt x="0" y="0"/>
                </a:moveTo>
                <a:lnTo>
                  <a:pt x="9308167" y="0"/>
                </a:lnTo>
                <a:lnTo>
                  <a:pt x="9308167" y="478431"/>
                </a:lnTo>
                <a:lnTo>
                  <a:pt x="0" y="478431"/>
                </a:lnTo>
                <a:lnTo>
                  <a:pt x="0" y="0"/>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7975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Failure to monitor administrative expenses over time</a:t>
            </a:r>
          </a:p>
        </p:txBody>
      </p:sp>
      <p:sp>
        <p:nvSpPr>
          <p:cNvPr id="25" name="Oval 24">
            <a:extLst>
              <a:ext uri="{FF2B5EF4-FFF2-40B4-BE49-F238E27FC236}">
                <a16:creationId xmlns:a16="http://schemas.microsoft.com/office/drawing/2014/main" id="{97818702-A0B0-4A59-9CDA-B69BE468EA04}"/>
              </a:ext>
            </a:extLst>
          </p:cNvPr>
          <p:cNvSpPr/>
          <p:nvPr/>
        </p:nvSpPr>
        <p:spPr>
          <a:xfrm>
            <a:off x="2533381" y="3449872"/>
            <a:ext cx="598039" cy="59803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Freeform: Shape 25">
            <a:extLst>
              <a:ext uri="{FF2B5EF4-FFF2-40B4-BE49-F238E27FC236}">
                <a16:creationId xmlns:a16="http://schemas.microsoft.com/office/drawing/2014/main" id="{A27315F4-101A-48EC-A58C-D942F7A5C723}"/>
              </a:ext>
            </a:extLst>
          </p:cNvPr>
          <p:cNvSpPr/>
          <p:nvPr/>
        </p:nvSpPr>
        <p:spPr>
          <a:xfrm>
            <a:off x="2937622" y="4227094"/>
            <a:ext cx="9202946" cy="478431"/>
          </a:xfrm>
          <a:custGeom>
            <a:avLst/>
            <a:gdLst>
              <a:gd name="connsiteX0" fmla="*/ 0 w 9202946"/>
              <a:gd name="connsiteY0" fmla="*/ 0 h 478431"/>
              <a:gd name="connsiteX1" fmla="*/ 9202946 w 9202946"/>
              <a:gd name="connsiteY1" fmla="*/ 0 h 478431"/>
              <a:gd name="connsiteX2" fmla="*/ 9202946 w 9202946"/>
              <a:gd name="connsiteY2" fmla="*/ 478431 h 478431"/>
              <a:gd name="connsiteX3" fmla="*/ 0 w 9202946"/>
              <a:gd name="connsiteY3" fmla="*/ 478431 h 478431"/>
              <a:gd name="connsiteX4" fmla="*/ 0 w 9202946"/>
              <a:gd name="connsiteY4" fmla="*/ 0 h 478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2946" h="478431">
                <a:moveTo>
                  <a:pt x="0" y="0"/>
                </a:moveTo>
                <a:lnTo>
                  <a:pt x="9202946" y="0"/>
                </a:lnTo>
                <a:lnTo>
                  <a:pt x="9202946" y="478431"/>
                </a:lnTo>
                <a:lnTo>
                  <a:pt x="0" y="478431"/>
                </a:lnTo>
                <a:lnTo>
                  <a:pt x="0" y="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7975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Failure to solicit competitive bids</a:t>
            </a:r>
          </a:p>
        </p:txBody>
      </p:sp>
      <p:sp>
        <p:nvSpPr>
          <p:cNvPr id="27" name="Oval 26">
            <a:extLst>
              <a:ext uri="{FF2B5EF4-FFF2-40B4-BE49-F238E27FC236}">
                <a16:creationId xmlns:a16="http://schemas.microsoft.com/office/drawing/2014/main" id="{D8AFA7BD-6B34-4A3D-9B87-039C240651CA}"/>
              </a:ext>
            </a:extLst>
          </p:cNvPr>
          <p:cNvSpPr/>
          <p:nvPr/>
        </p:nvSpPr>
        <p:spPr>
          <a:xfrm>
            <a:off x="2638602" y="4167290"/>
            <a:ext cx="598039" cy="59803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id="{DC6F8937-2522-4D45-9771-0B839D0159F8}"/>
              </a:ext>
            </a:extLst>
          </p:cNvPr>
          <p:cNvSpPr/>
          <p:nvPr/>
        </p:nvSpPr>
        <p:spPr>
          <a:xfrm>
            <a:off x="2832401" y="4944512"/>
            <a:ext cx="9308167" cy="478431"/>
          </a:xfrm>
          <a:custGeom>
            <a:avLst/>
            <a:gdLst>
              <a:gd name="connsiteX0" fmla="*/ 0 w 9308167"/>
              <a:gd name="connsiteY0" fmla="*/ 0 h 478431"/>
              <a:gd name="connsiteX1" fmla="*/ 9308167 w 9308167"/>
              <a:gd name="connsiteY1" fmla="*/ 0 h 478431"/>
              <a:gd name="connsiteX2" fmla="*/ 9308167 w 9308167"/>
              <a:gd name="connsiteY2" fmla="*/ 478431 h 478431"/>
              <a:gd name="connsiteX3" fmla="*/ 0 w 9308167"/>
              <a:gd name="connsiteY3" fmla="*/ 478431 h 478431"/>
              <a:gd name="connsiteX4" fmla="*/ 0 w 9308167"/>
              <a:gd name="connsiteY4" fmla="*/ 0 h 478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8167" h="478431">
                <a:moveTo>
                  <a:pt x="0" y="0"/>
                </a:moveTo>
                <a:lnTo>
                  <a:pt x="9308167" y="0"/>
                </a:lnTo>
                <a:lnTo>
                  <a:pt x="9308167" y="478431"/>
                </a:lnTo>
                <a:lnTo>
                  <a:pt x="0" y="4784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975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Failure to address poor investment performance</a:t>
            </a:r>
          </a:p>
        </p:txBody>
      </p:sp>
      <p:sp>
        <p:nvSpPr>
          <p:cNvPr id="29" name="Oval 28">
            <a:extLst>
              <a:ext uri="{FF2B5EF4-FFF2-40B4-BE49-F238E27FC236}">
                <a16:creationId xmlns:a16="http://schemas.microsoft.com/office/drawing/2014/main" id="{74374D9D-D813-42E0-9AC3-1A32460E9C2C}"/>
              </a:ext>
            </a:extLst>
          </p:cNvPr>
          <p:cNvSpPr/>
          <p:nvPr/>
        </p:nvSpPr>
        <p:spPr>
          <a:xfrm>
            <a:off x="2533381" y="4884708"/>
            <a:ext cx="598039" cy="59803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Freeform: Shape 29">
            <a:extLst>
              <a:ext uri="{FF2B5EF4-FFF2-40B4-BE49-F238E27FC236}">
                <a16:creationId xmlns:a16="http://schemas.microsoft.com/office/drawing/2014/main" id="{E4796AEA-8CBE-4D1B-8632-0D7124DE085D}"/>
              </a:ext>
            </a:extLst>
          </p:cNvPr>
          <p:cNvSpPr/>
          <p:nvPr/>
        </p:nvSpPr>
        <p:spPr>
          <a:xfrm>
            <a:off x="2489570" y="5661930"/>
            <a:ext cx="9650997" cy="478431"/>
          </a:xfrm>
          <a:custGeom>
            <a:avLst/>
            <a:gdLst>
              <a:gd name="connsiteX0" fmla="*/ 0 w 9650997"/>
              <a:gd name="connsiteY0" fmla="*/ 0 h 478431"/>
              <a:gd name="connsiteX1" fmla="*/ 9650997 w 9650997"/>
              <a:gd name="connsiteY1" fmla="*/ 0 h 478431"/>
              <a:gd name="connsiteX2" fmla="*/ 9650997 w 9650997"/>
              <a:gd name="connsiteY2" fmla="*/ 478431 h 478431"/>
              <a:gd name="connsiteX3" fmla="*/ 0 w 9650997"/>
              <a:gd name="connsiteY3" fmla="*/ 478431 h 478431"/>
              <a:gd name="connsiteX4" fmla="*/ 0 w 9650997"/>
              <a:gd name="connsiteY4" fmla="*/ 0 h 478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0997" h="478431">
                <a:moveTo>
                  <a:pt x="0" y="0"/>
                </a:moveTo>
                <a:lnTo>
                  <a:pt x="9650997" y="0"/>
                </a:lnTo>
                <a:lnTo>
                  <a:pt x="9650997" y="478431"/>
                </a:lnTo>
                <a:lnTo>
                  <a:pt x="0" y="478431"/>
                </a:lnTo>
                <a:lnTo>
                  <a:pt x="0" y="0"/>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7975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Failure to put participant’s interests first</a:t>
            </a:r>
          </a:p>
        </p:txBody>
      </p:sp>
      <p:sp>
        <p:nvSpPr>
          <p:cNvPr id="31" name="Oval 30">
            <a:extLst>
              <a:ext uri="{FF2B5EF4-FFF2-40B4-BE49-F238E27FC236}">
                <a16:creationId xmlns:a16="http://schemas.microsoft.com/office/drawing/2014/main" id="{6F5DF93F-4A71-4678-8874-BFD8EF1807D8}"/>
              </a:ext>
            </a:extLst>
          </p:cNvPr>
          <p:cNvSpPr/>
          <p:nvPr/>
        </p:nvSpPr>
        <p:spPr>
          <a:xfrm>
            <a:off x="2190550" y="5602126"/>
            <a:ext cx="598039" cy="59803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Oval 16">
            <a:extLst>
              <a:ext uri="{FF2B5EF4-FFF2-40B4-BE49-F238E27FC236}">
                <a16:creationId xmlns:a16="http://schemas.microsoft.com/office/drawing/2014/main" id="{A97BAC8E-5A86-45BB-92B5-6FCB1B9300B2}"/>
              </a:ext>
            </a:extLst>
          </p:cNvPr>
          <p:cNvSpPr/>
          <p:nvPr/>
        </p:nvSpPr>
        <p:spPr>
          <a:xfrm>
            <a:off x="95003" y="3072740"/>
            <a:ext cx="2481943" cy="2556164"/>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72DFA40-68AF-400C-AF18-87E21CA0DD0A}"/>
              </a:ext>
            </a:extLst>
          </p:cNvPr>
          <p:cNvSpPr txBox="1"/>
          <p:nvPr/>
        </p:nvSpPr>
        <p:spPr>
          <a:xfrm>
            <a:off x="-121969" y="4063282"/>
            <a:ext cx="2948298" cy="646331"/>
          </a:xfrm>
          <a:prstGeom prst="rect">
            <a:avLst/>
          </a:prstGeom>
          <a:noFill/>
        </p:spPr>
        <p:txBody>
          <a:bodyPr wrap="square">
            <a:spAutoFit/>
          </a:bodyPr>
          <a:lstStyle/>
          <a:p>
            <a:pPr algn="ctr"/>
            <a:r>
              <a:rPr lang="en-US" b="1" dirty="0">
                <a:solidFill>
                  <a:schemeClr val="bg1"/>
                </a:solidFill>
              </a:rPr>
              <a:t>Allegations generally involved:</a:t>
            </a:r>
          </a:p>
        </p:txBody>
      </p:sp>
      <p:sp>
        <p:nvSpPr>
          <p:cNvPr id="18" name="TextBox 17">
            <a:extLst>
              <a:ext uri="{FF2B5EF4-FFF2-40B4-BE49-F238E27FC236}">
                <a16:creationId xmlns:a16="http://schemas.microsoft.com/office/drawing/2014/main" id="{CC64E161-7449-474B-BBFF-2FCDD5B6AF76}"/>
              </a:ext>
            </a:extLst>
          </p:cNvPr>
          <p:cNvSpPr txBox="1"/>
          <p:nvPr/>
        </p:nvSpPr>
        <p:spPr>
          <a:xfrm>
            <a:off x="425038" y="1690844"/>
            <a:ext cx="11384478" cy="830997"/>
          </a:xfrm>
          <a:prstGeom prst="rect">
            <a:avLst/>
          </a:prstGeom>
          <a:noFill/>
        </p:spPr>
        <p:txBody>
          <a:bodyPr wrap="square" rtlCol="0">
            <a:spAutoFit/>
          </a:bodyPr>
          <a:lstStyle/>
          <a:p>
            <a:r>
              <a:rPr lang="en-US" sz="2400" dirty="0"/>
              <a:t>Participant plaintiffs have filed a growing number of lawsuits against DC plan trustees alleging breach of fiduciary duties of loyalty and/or prudence under ERISA</a:t>
            </a:r>
          </a:p>
        </p:txBody>
      </p:sp>
    </p:spTree>
    <p:extLst>
      <p:ext uri="{BB962C8B-B14F-4D97-AF65-F5344CB8AC3E}">
        <p14:creationId xmlns:p14="http://schemas.microsoft.com/office/powerpoint/2010/main" val="125958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8" grpId="0" animBg="1"/>
      <p:bldP spid="30"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32B371B-8E25-495B-BBB1-2F92DFAEEAE6}"/>
              </a:ext>
            </a:extLst>
          </p:cNvPr>
          <p:cNvSpPr/>
          <p:nvPr/>
        </p:nvSpPr>
        <p:spPr>
          <a:xfrm>
            <a:off x="99391" y="1490871"/>
            <a:ext cx="3796747" cy="3756990"/>
          </a:xfrm>
          <a:prstGeom prst="ellipse">
            <a:avLst/>
          </a:prstGeom>
          <a:solidFill>
            <a:schemeClr val="accent4">
              <a:lumMod val="5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t>Who is a fiduciary?</a:t>
            </a:r>
          </a:p>
        </p:txBody>
      </p:sp>
      <p:graphicFrame>
        <p:nvGraphicFramePr>
          <p:cNvPr id="10" name="Diagram 9">
            <a:extLst>
              <a:ext uri="{FF2B5EF4-FFF2-40B4-BE49-F238E27FC236}">
                <a16:creationId xmlns:a16="http://schemas.microsoft.com/office/drawing/2014/main" id="{6CE0A142-13B1-4847-B5FA-9514217E5955}"/>
              </a:ext>
            </a:extLst>
          </p:cNvPr>
          <p:cNvGraphicFramePr/>
          <p:nvPr/>
        </p:nvGraphicFramePr>
        <p:xfrm>
          <a:off x="3671957" y="66003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Board Of Directors with solid fill">
            <a:extLst>
              <a:ext uri="{FF2B5EF4-FFF2-40B4-BE49-F238E27FC236}">
                <a16:creationId xmlns:a16="http://schemas.microsoft.com/office/drawing/2014/main" id="{3D77E214-4792-47B2-85D4-E056470344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91207" y="884420"/>
            <a:ext cx="750813" cy="864899"/>
          </a:xfrm>
          <a:prstGeom prst="rect">
            <a:avLst/>
          </a:prstGeom>
        </p:spPr>
      </p:pic>
      <p:pic>
        <p:nvPicPr>
          <p:cNvPr id="18" name="Graphic 17" descr="Contract with solid fill">
            <a:extLst>
              <a:ext uri="{FF2B5EF4-FFF2-40B4-BE49-F238E27FC236}">
                <a16:creationId xmlns:a16="http://schemas.microsoft.com/office/drawing/2014/main" id="{A8E57255-FE26-48B0-BFFD-D4BE9639BA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51475" y="5088580"/>
            <a:ext cx="830276" cy="686744"/>
          </a:xfrm>
          <a:prstGeom prst="rect">
            <a:avLst/>
          </a:prstGeom>
        </p:spPr>
      </p:pic>
      <p:pic>
        <p:nvPicPr>
          <p:cNvPr id="26" name="Graphic 25" descr="Group brainstorm with solid fill">
            <a:extLst>
              <a:ext uri="{FF2B5EF4-FFF2-40B4-BE49-F238E27FC236}">
                <a16:creationId xmlns:a16="http://schemas.microsoft.com/office/drawing/2014/main" id="{1265D25F-E748-4BDD-BD10-871B80B1486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71544" y="1933611"/>
            <a:ext cx="830275" cy="750813"/>
          </a:xfrm>
          <a:prstGeom prst="rect">
            <a:avLst/>
          </a:prstGeom>
        </p:spPr>
      </p:pic>
      <p:pic>
        <p:nvPicPr>
          <p:cNvPr id="28" name="Graphic 27" descr="Business Growth with solid fill">
            <a:extLst>
              <a:ext uri="{FF2B5EF4-FFF2-40B4-BE49-F238E27FC236}">
                <a16:creationId xmlns:a16="http://schemas.microsoft.com/office/drawing/2014/main" id="{2FC1B442-D2E8-4760-8751-ED11FE3BCEB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54809" y="4038195"/>
            <a:ext cx="747010" cy="747010"/>
          </a:xfrm>
          <a:prstGeom prst="rect">
            <a:avLst/>
          </a:prstGeom>
        </p:spPr>
      </p:pic>
      <p:pic>
        <p:nvPicPr>
          <p:cNvPr id="30" name="Graphic 29" descr="Dollar with solid fill">
            <a:extLst>
              <a:ext uri="{FF2B5EF4-FFF2-40B4-BE49-F238E27FC236}">
                <a16:creationId xmlns:a16="http://schemas.microsoft.com/office/drawing/2014/main" id="{5E4A5B60-84A1-42DA-AE30-D10501C683D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42020" y="3117450"/>
            <a:ext cx="559799" cy="537816"/>
          </a:xfrm>
          <a:prstGeom prst="rect">
            <a:avLst/>
          </a:prstGeom>
        </p:spPr>
      </p:pic>
    </p:spTree>
    <p:extLst>
      <p:ext uri="{BB962C8B-B14F-4D97-AF65-F5344CB8AC3E}">
        <p14:creationId xmlns:p14="http://schemas.microsoft.com/office/powerpoint/2010/main" val="18149908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AF132802-79EC-4318-A24E-FF8800D962EE}"/>
                                            </p:graphicEl>
                                          </p:spTgt>
                                        </p:tgtEl>
                                        <p:attrNameLst>
                                          <p:attrName>style.visibility</p:attrName>
                                        </p:attrNameLst>
                                      </p:cBhvr>
                                      <p:to>
                                        <p:strVal val="visible"/>
                                      </p:to>
                                    </p:set>
                                    <p:animEffect transition="in" filter="fade">
                                      <p:cBhvr>
                                        <p:cTn id="7" dur="500"/>
                                        <p:tgtEl>
                                          <p:spTgt spid="10">
                                            <p:graphicEl>
                                              <a:dgm id="{AF132802-79EC-4318-A24E-FF8800D962E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graphicEl>
                                              <a:dgm id="{DA818E22-93BD-488A-8D6D-C1B3364AB6C9}"/>
                                            </p:graphicEl>
                                          </p:spTgt>
                                        </p:tgtEl>
                                        <p:attrNameLst>
                                          <p:attrName>style.visibility</p:attrName>
                                        </p:attrNameLst>
                                      </p:cBhvr>
                                      <p:to>
                                        <p:strVal val="visible"/>
                                      </p:to>
                                    </p:set>
                                    <p:animEffect transition="in" filter="fade">
                                      <p:cBhvr>
                                        <p:cTn id="10" dur="500"/>
                                        <p:tgtEl>
                                          <p:spTgt spid="10">
                                            <p:graphicEl>
                                              <a:dgm id="{DA818E22-93BD-488A-8D6D-C1B3364AB6C9}"/>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graphicEl>
                                              <a:dgm id="{01FC96FE-43FC-44BB-AB3C-CFDBD3ADB204}"/>
                                            </p:graphicEl>
                                          </p:spTgt>
                                        </p:tgtEl>
                                        <p:attrNameLst>
                                          <p:attrName>style.visibility</p:attrName>
                                        </p:attrNameLst>
                                      </p:cBhvr>
                                      <p:to>
                                        <p:strVal val="visible"/>
                                      </p:to>
                                    </p:set>
                                    <p:animEffect transition="in" filter="fade">
                                      <p:cBhvr>
                                        <p:cTn id="13" dur="500"/>
                                        <p:tgtEl>
                                          <p:spTgt spid="10">
                                            <p:graphicEl>
                                              <a:dgm id="{01FC96FE-43FC-44BB-AB3C-CFDBD3ADB20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graphicEl>
                                              <a:dgm id="{252659B4-6975-441E-A373-D43B2ADCB9CA}"/>
                                            </p:graphicEl>
                                          </p:spTgt>
                                        </p:tgtEl>
                                        <p:attrNameLst>
                                          <p:attrName>style.visibility</p:attrName>
                                        </p:attrNameLst>
                                      </p:cBhvr>
                                      <p:to>
                                        <p:strVal val="visible"/>
                                      </p:to>
                                    </p:set>
                                    <p:animEffect transition="in" filter="fade">
                                      <p:cBhvr>
                                        <p:cTn id="18" dur="500"/>
                                        <p:tgtEl>
                                          <p:spTgt spid="10">
                                            <p:graphicEl>
                                              <a:dgm id="{252659B4-6975-441E-A373-D43B2ADCB9CA}"/>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graphicEl>
                                              <a:dgm id="{7B4E7B9E-13CE-460E-9A85-681F0B9832B1}"/>
                                            </p:graphicEl>
                                          </p:spTgt>
                                        </p:tgtEl>
                                        <p:attrNameLst>
                                          <p:attrName>style.visibility</p:attrName>
                                        </p:attrNameLst>
                                      </p:cBhvr>
                                      <p:to>
                                        <p:strVal val="visible"/>
                                      </p:to>
                                    </p:set>
                                    <p:animEffect transition="in" filter="fade">
                                      <p:cBhvr>
                                        <p:cTn id="21" dur="500"/>
                                        <p:tgtEl>
                                          <p:spTgt spid="10">
                                            <p:graphicEl>
                                              <a:dgm id="{7B4E7B9E-13CE-460E-9A85-681F0B9832B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graphicEl>
                                              <a:dgm id="{4D1C5E93-62F6-470D-91C7-50BFA5156A9D}"/>
                                            </p:graphicEl>
                                          </p:spTgt>
                                        </p:tgtEl>
                                        <p:attrNameLst>
                                          <p:attrName>style.visibility</p:attrName>
                                        </p:attrNameLst>
                                      </p:cBhvr>
                                      <p:to>
                                        <p:strVal val="visible"/>
                                      </p:to>
                                    </p:set>
                                    <p:animEffect transition="in" filter="fade">
                                      <p:cBhvr>
                                        <p:cTn id="26" dur="500"/>
                                        <p:tgtEl>
                                          <p:spTgt spid="10">
                                            <p:graphicEl>
                                              <a:dgm id="{4D1C5E93-62F6-470D-91C7-50BFA5156A9D}"/>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graphicEl>
                                              <a:dgm id="{F97339BF-E152-4C76-8933-31281AF56880}"/>
                                            </p:graphicEl>
                                          </p:spTgt>
                                        </p:tgtEl>
                                        <p:attrNameLst>
                                          <p:attrName>style.visibility</p:attrName>
                                        </p:attrNameLst>
                                      </p:cBhvr>
                                      <p:to>
                                        <p:strVal val="visible"/>
                                      </p:to>
                                    </p:set>
                                    <p:animEffect transition="in" filter="fade">
                                      <p:cBhvr>
                                        <p:cTn id="29" dur="500"/>
                                        <p:tgtEl>
                                          <p:spTgt spid="10">
                                            <p:graphicEl>
                                              <a:dgm id="{F97339BF-E152-4C76-8933-31281AF5688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graphicEl>
                                              <a:dgm id="{69C21560-F99B-42C0-A1A7-5EFE578DC915}"/>
                                            </p:graphicEl>
                                          </p:spTgt>
                                        </p:tgtEl>
                                        <p:attrNameLst>
                                          <p:attrName>style.visibility</p:attrName>
                                        </p:attrNameLst>
                                      </p:cBhvr>
                                      <p:to>
                                        <p:strVal val="visible"/>
                                      </p:to>
                                    </p:set>
                                    <p:animEffect transition="in" filter="fade">
                                      <p:cBhvr>
                                        <p:cTn id="34" dur="500"/>
                                        <p:tgtEl>
                                          <p:spTgt spid="10">
                                            <p:graphicEl>
                                              <a:dgm id="{69C21560-F99B-42C0-A1A7-5EFE578DC915}"/>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graphicEl>
                                              <a:dgm id="{E916E7C2-61DF-466B-9D22-019C10E49AD1}"/>
                                            </p:graphicEl>
                                          </p:spTgt>
                                        </p:tgtEl>
                                        <p:attrNameLst>
                                          <p:attrName>style.visibility</p:attrName>
                                        </p:attrNameLst>
                                      </p:cBhvr>
                                      <p:to>
                                        <p:strVal val="visible"/>
                                      </p:to>
                                    </p:set>
                                    <p:animEffect transition="in" filter="fade">
                                      <p:cBhvr>
                                        <p:cTn id="37" dur="500"/>
                                        <p:tgtEl>
                                          <p:spTgt spid="10">
                                            <p:graphicEl>
                                              <a:dgm id="{E916E7C2-61DF-466B-9D22-019C10E49AD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graphicEl>
                                              <a:dgm id="{1E6B85F4-4CBC-4997-AF54-0AC115F6C2CD}"/>
                                            </p:graphicEl>
                                          </p:spTgt>
                                        </p:tgtEl>
                                        <p:attrNameLst>
                                          <p:attrName>style.visibility</p:attrName>
                                        </p:attrNameLst>
                                      </p:cBhvr>
                                      <p:to>
                                        <p:strVal val="visible"/>
                                      </p:to>
                                    </p:set>
                                    <p:animEffect transition="in" filter="fade">
                                      <p:cBhvr>
                                        <p:cTn id="42" dur="500"/>
                                        <p:tgtEl>
                                          <p:spTgt spid="10">
                                            <p:graphicEl>
                                              <a:dgm id="{1E6B85F4-4CBC-4997-AF54-0AC115F6C2CD}"/>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graphicEl>
                                              <a:dgm id="{B9395283-66EC-433A-9E36-BF5DF34B6FAD}"/>
                                            </p:graphicEl>
                                          </p:spTgt>
                                        </p:tgtEl>
                                        <p:attrNameLst>
                                          <p:attrName>style.visibility</p:attrName>
                                        </p:attrNameLst>
                                      </p:cBhvr>
                                      <p:to>
                                        <p:strVal val="visible"/>
                                      </p:to>
                                    </p:set>
                                    <p:animEffect transition="in" filter="fade">
                                      <p:cBhvr>
                                        <p:cTn id="45" dur="500"/>
                                        <p:tgtEl>
                                          <p:spTgt spid="10">
                                            <p:graphicEl>
                                              <a:dgm id="{B9395283-66EC-433A-9E36-BF5DF34B6F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C0C0427-F668-41E3-B38A-93C998E7E7D8}"/>
              </a:ext>
            </a:extLst>
          </p:cNvPr>
          <p:cNvGraphicFramePr/>
          <p:nvPr>
            <p:extLst>
              <p:ext uri="{D42A27DB-BD31-4B8C-83A1-F6EECF244321}">
                <p14:modId xmlns:p14="http://schemas.microsoft.com/office/powerpoint/2010/main" val="1979949482"/>
              </p:ext>
            </p:extLst>
          </p:nvPr>
        </p:nvGraphicFramePr>
        <p:xfrm>
          <a:off x="1" y="0"/>
          <a:ext cx="12192000" cy="629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4C9F82D-A0D1-4248-B5EC-6AC09574184B}"/>
              </a:ext>
            </a:extLst>
          </p:cNvPr>
          <p:cNvSpPr txBox="1"/>
          <p:nvPr/>
        </p:nvSpPr>
        <p:spPr>
          <a:xfrm>
            <a:off x="406400" y="747040"/>
            <a:ext cx="3135086" cy="1292662"/>
          </a:xfrm>
          <a:prstGeom prst="rect">
            <a:avLst/>
          </a:prstGeom>
          <a:noFill/>
        </p:spPr>
        <p:txBody>
          <a:bodyPr wrap="square" rtlCol="0">
            <a:spAutoFit/>
          </a:bodyPr>
          <a:lstStyle/>
          <a:p>
            <a:pPr algn="ctr"/>
            <a:r>
              <a:rPr lang="en-US" altLang="en-US" sz="2000" b="1" i="1" dirty="0">
                <a:solidFill>
                  <a:schemeClr val="bg1"/>
                </a:solidFill>
                <a:latin typeface="Arial" charset="0"/>
                <a:cs typeface="Arial" charset="0"/>
              </a:rPr>
              <a:t>Tibble v. Edison International</a:t>
            </a:r>
          </a:p>
          <a:p>
            <a:pPr algn="ctr"/>
            <a:r>
              <a:rPr lang="en-US" altLang="en-US" sz="2000" b="1" dirty="0">
                <a:solidFill>
                  <a:schemeClr val="bg1"/>
                </a:solidFill>
                <a:latin typeface="Arial" charset="0"/>
                <a:cs typeface="Arial" charset="0"/>
              </a:rPr>
              <a:t> 135 S.Ct. 1823 (2015)</a:t>
            </a:r>
            <a:endParaRPr lang="en-US" sz="2000" b="1" dirty="0">
              <a:solidFill>
                <a:schemeClr val="bg1"/>
              </a:solidFill>
            </a:endParaRPr>
          </a:p>
          <a:p>
            <a:endParaRPr lang="en-US" dirty="0"/>
          </a:p>
        </p:txBody>
      </p:sp>
      <p:sp>
        <p:nvSpPr>
          <p:cNvPr id="4" name="TextBox 3">
            <a:extLst>
              <a:ext uri="{FF2B5EF4-FFF2-40B4-BE49-F238E27FC236}">
                <a16:creationId xmlns:a16="http://schemas.microsoft.com/office/drawing/2014/main" id="{789A5AD6-1908-4C88-979B-FA10E57B81E4}"/>
              </a:ext>
            </a:extLst>
          </p:cNvPr>
          <p:cNvSpPr txBox="1"/>
          <p:nvPr/>
        </p:nvSpPr>
        <p:spPr>
          <a:xfrm>
            <a:off x="232229" y="2039702"/>
            <a:ext cx="3773714" cy="3139321"/>
          </a:xfrm>
          <a:prstGeom prst="rect">
            <a:avLst/>
          </a:prstGeom>
          <a:noFill/>
        </p:spPr>
        <p:txBody>
          <a:bodyPr wrap="square" rtlCol="0">
            <a:spAutoFit/>
          </a:bodyPr>
          <a:lstStyle/>
          <a:p>
            <a:pPr marL="285750" indent="-285750">
              <a:buFont typeface="Arial" panose="020B0604020202020204" pitchFamily="34" charset="0"/>
              <a:buChar char="•"/>
            </a:pPr>
            <a:r>
              <a:rPr lang="en-US" altLang="en-US" sz="1800" dirty="0">
                <a:solidFill>
                  <a:schemeClr val="bg1"/>
                </a:solidFill>
                <a:latin typeface="Arial" charset="0"/>
                <a:cs typeface="Arial" charset="0"/>
              </a:rPr>
              <a:t>Found that a trustee has a </a:t>
            </a:r>
            <a:r>
              <a:rPr lang="en-US" altLang="en-US" sz="1800" b="1" dirty="0">
                <a:solidFill>
                  <a:schemeClr val="bg1"/>
                </a:solidFill>
                <a:latin typeface="Arial" charset="0"/>
                <a:cs typeface="Arial" charset="0"/>
              </a:rPr>
              <a:t>continuing duty </a:t>
            </a:r>
            <a:r>
              <a:rPr lang="en-US" altLang="en-US" sz="1800" dirty="0">
                <a:solidFill>
                  <a:schemeClr val="bg1"/>
                </a:solidFill>
                <a:latin typeface="Arial" charset="0"/>
                <a:cs typeface="Arial" charset="0"/>
              </a:rPr>
              <a:t>– separate and apart from the duty to exercise prudence in selecting investments at the outset – </a:t>
            </a:r>
            <a:r>
              <a:rPr lang="en-US" altLang="en-US" sz="1800" b="1" u="sng" dirty="0">
                <a:solidFill>
                  <a:schemeClr val="bg1"/>
                </a:solidFill>
                <a:latin typeface="Arial" charset="0"/>
                <a:cs typeface="Arial" charset="0"/>
              </a:rPr>
              <a:t>to monitor and remove imprudent investment options</a:t>
            </a:r>
          </a:p>
          <a:p>
            <a:endParaRPr lang="en-US" altLang="en-US" sz="1800" b="1" u="sng" dirty="0">
              <a:solidFill>
                <a:schemeClr val="bg1"/>
              </a:solidFill>
              <a:latin typeface="Arial" charset="0"/>
              <a:cs typeface="Arial" charset="0"/>
            </a:endParaRPr>
          </a:p>
          <a:p>
            <a:pPr marL="285750" indent="-285750">
              <a:buFont typeface="Arial" panose="020B0604020202020204" pitchFamily="34" charset="0"/>
              <a:buChar char="•"/>
            </a:pPr>
            <a:r>
              <a:rPr lang="en-US" altLang="en-US" sz="1800" dirty="0">
                <a:solidFill>
                  <a:schemeClr val="bg1"/>
                </a:solidFill>
                <a:latin typeface="Arial" charset="0"/>
                <a:cs typeface="Arial" charset="0"/>
              </a:rPr>
              <a:t>Plan fiduciaries should know when lower priced institutional share are available</a:t>
            </a:r>
            <a:endParaRPr lang="en-US" dirty="0">
              <a:solidFill>
                <a:schemeClr val="bg1"/>
              </a:solidFill>
            </a:endParaRPr>
          </a:p>
        </p:txBody>
      </p:sp>
      <p:sp>
        <p:nvSpPr>
          <p:cNvPr id="5" name="TextBox 4">
            <a:extLst>
              <a:ext uri="{FF2B5EF4-FFF2-40B4-BE49-F238E27FC236}">
                <a16:creationId xmlns:a16="http://schemas.microsoft.com/office/drawing/2014/main" id="{EB695ECE-B6F9-4EEB-BBA1-CC95E9542EEC}"/>
              </a:ext>
            </a:extLst>
          </p:cNvPr>
          <p:cNvSpPr txBox="1"/>
          <p:nvPr/>
        </p:nvSpPr>
        <p:spPr>
          <a:xfrm>
            <a:off x="4383314" y="747040"/>
            <a:ext cx="3425371" cy="707886"/>
          </a:xfrm>
          <a:prstGeom prst="rect">
            <a:avLst/>
          </a:prstGeom>
          <a:noFill/>
        </p:spPr>
        <p:txBody>
          <a:bodyPr wrap="square" rtlCol="0">
            <a:spAutoFit/>
          </a:bodyPr>
          <a:lstStyle/>
          <a:p>
            <a:pPr algn="ctr"/>
            <a:r>
              <a:rPr lang="en-US" sz="2000" b="1" i="1" dirty="0">
                <a:solidFill>
                  <a:schemeClr val="bg1"/>
                </a:solidFill>
              </a:rPr>
              <a:t>Tussey v. ABB, Inc.</a:t>
            </a:r>
            <a:r>
              <a:rPr lang="en-US" sz="2000" b="1" dirty="0">
                <a:solidFill>
                  <a:schemeClr val="bg1"/>
                </a:solidFill>
              </a:rPr>
              <a:t>, 746 F.3d 327 (8</a:t>
            </a:r>
            <a:r>
              <a:rPr lang="en-US" sz="2000" b="1" baseline="30000" dirty="0">
                <a:solidFill>
                  <a:schemeClr val="bg1"/>
                </a:solidFill>
              </a:rPr>
              <a:t>th</a:t>
            </a:r>
            <a:r>
              <a:rPr lang="en-US" sz="2000" b="1" dirty="0">
                <a:solidFill>
                  <a:schemeClr val="bg1"/>
                </a:solidFill>
              </a:rPr>
              <a:t> Cir. 2014)</a:t>
            </a:r>
          </a:p>
        </p:txBody>
      </p:sp>
      <p:sp>
        <p:nvSpPr>
          <p:cNvPr id="6" name="TextBox 5">
            <a:extLst>
              <a:ext uri="{FF2B5EF4-FFF2-40B4-BE49-F238E27FC236}">
                <a16:creationId xmlns:a16="http://schemas.microsoft.com/office/drawing/2014/main" id="{51BAA0D5-A9E9-4F4E-BC77-CF46709CF4F2}"/>
              </a:ext>
            </a:extLst>
          </p:cNvPr>
          <p:cNvSpPr txBox="1"/>
          <p:nvPr/>
        </p:nvSpPr>
        <p:spPr>
          <a:xfrm>
            <a:off x="4325258" y="2039702"/>
            <a:ext cx="3773714"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Eighth Circuit affirmed judgement against an ERISA fiduciary for failure to monitor recordkeeping fees.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Ultimately settled for approximately $55 million.</a:t>
            </a:r>
          </a:p>
          <a:p>
            <a:endParaRPr lang="en-US" dirty="0"/>
          </a:p>
        </p:txBody>
      </p:sp>
      <p:sp>
        <p:nvSpPr>
          <p:cNvPr id="7" name="TextBox 6">
            <a:extLst>
              <a:ext uri="{FF2B5EF4-FFF2-40B4-BE49-F238E27FC236}">
                <a16:creationId xmlns:a16="http://schemas.microsoft.com/office/drawing/2014/main" id="{5093C8FE-8524-4500-8BF3-B63F4F6AFD6B}"/>
              </a:ext>
            </a:extLst>
          </p:cNvPr>
          <p:cNvSpPr txBox="1"/>
          <p:nvPr/>
        </p:nvSpPr>
        <p:spPr>
          <a:xfrm>
            <a:off x="8098972" y="747040"/>
            <a:ext cx="4136571" cy="1323439"/>
          </a:xfrm>
          <a:prstGeom prst="rect">
            <a:avLst/>
          </a:prstGeom>
          <a:noFill/>
        </p:spPr>
        <p:txBody>
          <a:bodyPr wrap="square" rtlCol="0">
            <a:spAutoFit/>
          </a:bodyPr>
          <a:lstStyle/>
          <a:p>
            <a:pPr algn="ctr"/>
            <a:r>
              <a:rPr lang="en-US" sz="2000" b="1" i="1" dirty="0">
                <a:solidFill>
                  <a:schemeClr val="bg1"/>
                </a:solidFill>
              </a:rPr>
              <a:t>Hughes v. Northwestern University</a:t>
            </a:r>
          </a:p>
          <a:p>
            <a:pPr algn="ctr"/>
            <a:r>
              <a:rPr lang="en-US" altLang="en-US" sz="2000" b="1" dirty="0">
                <a:solidFill>
                  <a:schemeClr val="bg1"/>
                </a:solidFill>
                <a:latin typeface="Arial" charset="0"/>
                <a:cs typeface="Arial" charset="0"/>
              </a:rPr>
              <a:t>S.Ct. 1823 (2022)</a:t>
            </a:r>
            <a:endParaRPr lang="en-US" sz="2000" b="1" dirty="0">
              <a:solidFill>
                <a:schemeClr val="bg1"/>
              </a:solidFill>
            </a:endParaRPr>
          </a:p>
          <a:p>
            <a:pPr algn="ctr"/>
            <a:endParaRPr lang="en-US" sz="2000" b="1" dirty="0"/>
          </a:p>
        </p:txBody>
      </p:sp>
      <p:sp>
        <p:nvSpPr>
          <p:cNvPr id="8" name="TextBox 7">
            <a:extLst>
              <a:ext uri="{FF2B5EF4-FFF2-40B4-BE49-F238E27FC236}">
                <a16:creationId xmlns:a16="http://schemas.microsoft.com/office/drawing/2014/main" id="{CE993897-C56A-468C-889A-635441262222}"/>
              </a:ext>
            </a:extLst>
          </p:cNvPr>
          <p:cNvSpPr txBox="1"/>
          <p:nvPr/>
        </p:nvSpPr>
        <p:spPr>
          <a:xfrm>
            <a:off x="8280400" y="2039702"/>
            <a:ext cx="3773714" cy="3693319"/>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bg1"/>
                </a:solidFill>
                <a:effectLst/>
                <a:latin typeface="Arial" panose="020B0604020202020204" pitchFamily="34" charset="0"/>
                <a:ea typeface="Calibri" panose="020F0502020204030204" pitchFamily="34" charset="0"/>
              </a:rPr>
              <a:t>Plaintiffs alleged the failure to monitor fees and select low-cost options</a:t>
            </a:r>
          </a:p>
          <a:p>
            <a:endParaRPr lang="en-US" dirty="0">
              <a:solidFill>
                <a:schemeClr val="bg1"/>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1800" dirty="0">
                <a:solidFill>
                  <a:schemeClr val="bg1"/>
                </a:solidFill>
                <a:effectLst/>
                <a:latin typeface="Arial" panose="020B0604020202020204" pitchFamily="34" charset="0"/>
                <a:ea typeface="Calibri" panose="020F0502020204030204" pitchFamily="34" charset="0"/>
              </a:rPr>
              <a:t>Found that fiduciaries have a </a:t>
            </a:r>
            <a:r>
              <a:rPr lang="en-US" sz="1800" u="sng" dirty="0">
                <a:solidFill>
                  <a:schemeClr val="bg1"/>
                </a:solidFill>
                <a:effectLst/>
                <a:latin typeface="Arial" panose="020B0604020202020204" pitchFamily="34" charset="0"/>
                <a:ea typeface="Calibri" panose="020F0502020204030204" pitchFamily="34" charset="0"/>
              </a:rPr>
              <a:t>continuing duty to monitor</a:t>
            </a:r>
            <a:r>
              <a:rPr lang="en-US" sz="1800" dirty="0">
                <a:solidFill>
                  <a:schemeClr val="bg1"/>
                </a:solidFill>
                <a:effectLst/>
                <a:latin typeface="Arial" panose="020B0604020202020204" pitchFamily="34" charset="0"/>
                <a:ea typeface="Calibri" panose="020F0502020204030204" pitchFamily="34" charset="0"/>
              </a:rPr>
              <a:t> plan investments</a:t>
            </a:r>
          </a:p>
          <a:p>
            <a:pPr marL="285750" indent="-285750">
              <a:buFont typeface="Arial" panose="020B0604020202020204" pitchFamily="34" charset="0"/>
              <a:buChar char="•"/>
            </a:pPr>
            <a:endParaRPr lang="en-US" sz="1800" dirty="0">
              <a:solidFill>
                <a:schemeClr val="bg1"/>
              </a:solidFill>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ea typeface="Calibri" panose="020F0502020204030204" pitchFamily="34" charset="0"/>
              </a:rPr>
              <a:t>Found </a:t>
            </a:r>
            <a:r>
              <a:rPr lang="en-US" sz="1800" dirty="0">
                <a:solidFill>
                  <a:schemeClr val="bg1"/>
                </a:solidFill>
                <a:effectLst/>
                <a:latin typeface="Arial" panose="020B0604020202020204" pitchFamily="34" charset="0"/>
                <a:ea typeface="Calibri" panose="020F0502020204030204" pitchFamily="34" charset="0"/>
              </a:rPr>
              <a:t>that failure to remove an imprudent investment from the plan within a reasonable time would constitute a breach of fiduciary duty</a:t>
            </a:r>
            <a:endParaRPr lang="en-US" dirty="0">
              <a:solidFill>
                <a:schemeClr val="bg1"/>
              </a:solidFill>
            </a:endParaRPr>
          </a:p>
        </p:txBody>
      </p:sp>
    </p:spTree>
    <p:extLst>
      <p:ext uri="{BB962C8B-B14F-4D97-AF65-F5344CB8AC3E}">
        <p14:creationId xmlns:p14="http://schemas.microsoft.com/office/powerpoint/2010/main" val="333140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D9A8EFB-66BC-4ADA-8DE2-D06EBA322D8E}"/>
              </a:ext>
            </a:extLst>
          </p:cNvPr>
          <p:cNvSpPr/>
          <p:nvPr/>
        </p:nvSpPr>
        <p:spPr>
          <a:xfrm>
            <a:off x="3236686" y="389806"/>
            <a:ext cx="8955314" cy="604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25C35310-35F0-4195-8266-8457755F1CFA}"/>
              </a:ext>
            </a:extLst>
          </p:cNvPr>
          <p:cNvSpPr/>
          <p:nvPr/>
        </p:nvSpPr>
        <p:spPr>
          <a:xfrm>
            <a:off x="3684451" y="35566"/>
            <a:ext cx="6268719" cy="708480"/>
          </a:xfrm>
          <a:custGeom>
            <a:avLst/>
            <a:gdLst>
              <a:gd name="connsiteX0" fmla="*/ 0 w 6268719"/>
              <a:gd name="connsiteY0" fmla="*/ 118082 h 708480"/>
              <a:gd name="connsiteX1" fmla="*/ 118082 w 6268719"/>
              <a:gd name="connsiteY1" fmla="*/ 0 h 708480"/>
              <a:gd name="connsiteX2" fmla="*/ 6150637 w 6268719"/>
              <a:gd name="connsiteY2" fmla="*/ 0 h 708480"/>
              <a:gd name="connsiteX3" fmla="*/ 6268719 w 6268719"/>
              <a:gd name="connsiteY3" fmla="*/ 118082 h 708480"/>
              <a:gd name="connsiteX4" fmla="*/ 6268719 w 6268719"/>
              <a:gd name="connsiteY4" fmla="*/ 590398 h 708480"/>
              <a:gd name="connsiteX5" fmla="*/ 6150637 w 6268719"/>
              <a:gd name="connsiteY5" fmla="*/ 708480 h 708480"/>
              <a:gd name="connsiteX6" fmla="*/ 118082 w 6268719"/>
              <a:gd name="connsiteY6" fmla="*/ 708480 h 708480"/>
              <a:gd name="connsiteX7" fmla="*/ 0 w 6268719"/>
              <a:gd name="connsiteY7" fmla="*/ 590398 h 708480"/>
              <a:gd name="connsiteX8" fmla="*/ 0 w 6268719"/>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719" h="708480">
                <a:moveTo>
                  <a:pt x="0" y="118082"/>
                </a:moveTo>
                <a:cubicBezTo>
                  <a:pt x="0" y="52867"/>
                  <a:pt x="52867" y="0"/>
                  <a:pt x="118082" y="0"/>
                </a:cubicBezTo>
                <a:lnTo>
                  <a:pt x="6150637" y="0"/>
                </a:lnTo>
                <a:cubicBezTo>
                  <a:pt x="6215852" y="0"/>
                  <a:pt x="6268719" y="52867"/>
                  <a:pt x="6268719" y="118082"/>
                </a:cubicBezTo>
                <a:lnTo>
                  <a:pt x="6268719" y="590398"/>
                </a:lnTo>
                <a:cubicBezTo>
                  <a:pt x="6268719" y="655613"/>
                  <a:pt x="6215852" y="708480"/>
                  <a:pt x="6150637" y="708480"/>
                </a:cubicBezTo>
                <a:lnTo>
                  <a:pt x="118082" y="708480"/>
                </a:lnTo>
                <a:cubicBezTo>
                  <a:pt x="52867" y="708480"/>
                  <a:pt x="0" y="655613"/>
                  <a:pt x="0" y="590398"/>
                </a:cubicBezTo>
                <a:lnTo>
                  <a:pt x="0" y="118082"/>
                </a:lnTo>
                <a:close/>
              </a:path>
            </a:pathLst>
          </a:custGeom>
          <a:solidFill>
            <a:schemeClr val="accent4">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71528" tIns="34585" rIns="271528" bIns="34585" numCol="1" spcCol="1270" anchor="ctr" anchorCtr="0">
            <a:noAutofit/>
          </a:bodyPr>
          <a:lstStyle/>
          <a:p>
            <a:pPr marL="0" lvl="0" indent="0" algn="l" defTabSz="1066800">
              <a:lnSpc>
                <a:spcPct val="90000"/>
              </a:lnSpc>
              <a:spcBef>
                <a:spcPct val="0"/>
              </a:spcBef>
              <a:spcAft>
                <a:spcPct val="35000"/>
              </a:spcAft>
              <a:buNone/>
            </a:pPr>
            <a:r>
              <a:rPr lang="en-US" sz="2400" b="1" kern="1200" dirty="0"/>
              <a:t>Class certification</a:t>
            </a:r>
          </a:p>
        </p:txBody>
      </p:sp>
      <p:sp>
        <p:nvSpPr>
          <p:cNvPr id="18" name="Rectangle 17">
            <a:extLst>
              <a:ext uri="{FF2B5EF4-FFF2-40B4-BE49-F238E27FC236}">
                <a16:creationId xmlns:a16="http://schemas.microsoft.com/office/drawing/2014/main" id="{B38E4EA7-B60B-4AAE-936A-33781931B7FC}"/>
              </a:ext>
            </a:extLst>
          </p:cNvPr>
          <p:cNvSpPr/>
          <p:nvPr/>
        </p:nvSpPr>
        <p:spPr>
          <a:xfrm>
            <a:off x="3236686" y="1478446"/>
            <a:ext cx="8955314" cy="604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9" name="Freeform: Shape 18">
            <a:extLst>
              <a:ext uri="{FF2B5EF4-FFF2-40B4-BE49-F238E27FC236}">
                <a16:creationId xmlns:a16="http://schemas.microsoft.com/office/drawing/2014/main" id="{08BB153B-5C5F-402D-871B-6FAAE7C07DA7}"/>
              </a:ext>
            </a:extLst>
          </p:cNvPr>
          <p:cNvSpPr/>
          <p:nvPr/>
        </p:nvSpPr>
        <p:spPr>
          <a:xfrm>
            <a:off x="3684451" y="1124206"/>
            <a:ext cx="6268719" cy="708480"/>
          </a:xfrm>
          <a:custGeom>
            <a:avLst/>
            <a:gdLst>
              <a:gd name="connsiteX0" fmla="*/ 0 w 6268719"/>
              <a:gd name="connsiteY0" fmla="*/ 118082 h 708480"/>
              <a:gd name="connsiteX1" fmla="*/ 118082 w 6268719"/>
              <a:gd name="connsiteY1" fmla="*/ 0 h 708480"/>
              <a:gd name="connsiteX2" fmla="*/ 6150637 w 6268719"/>
              <a:gd name="connsiteY2" fmla="*/ 0 h 708480"/>
              <a:gd name="connsiteX3" fmla="*/ 6268719 w 6268719"/>
              <a:gd name="connsiteY3" fmla="*/ 118082 h 708480"/>
              <a:gd name="connsiteX4" fmla="*/ 6268719 w 6268719"/>
              <a:gd name="connsiteY4" fmla="*/ 590398 h 708480"/>
              <a:gd name="connsiteX5" fmla="*/ 6150637 w 6268719"/>
              <a:gd name="connsiteY5" fmla="*/ 708480 h 708480"/>
              <a:gd name="connsiteX6" fmla="*/ 118082 w 6268719"/>
              <a:gd name="connsiteY6" fmla="*/ 708480 h 708480"/>
              <a:gd name="connsiteX7" fmla="*/ 0 w 6268719"/>
              <a:gd name="connsiteY7" fmla="*/ 590398 h 708480"/>
              <a:gd name="connsiteX8" fmla="*/ 0 w 6268719"/>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719" h="708480">
                <a:moveTo>
                  <a:pt x="0" y="118082"/>
                </a:moveTo>
                <a:cubicBezTo>
                  <a:pt x="0" y="52867"/>
                  <a:pt x="52867" y="0"/>
                  <a:pt x="118082" y="0"/>
                </a:cubicBezTo>
                <a:lnTo>
                  <a:pt x="6150637" y="0"/>
                </a:lnTo>
                <a:cubicBezTo>
                  <a:pt x="6215852" y="0"/>
                  <a:pt x="6268719" y="52867"/>
                  <a:pt x="6268719" y="118082"/>
                </a:cubicBezTo>
                <a:lnTo>
                  <a:pt x="6268719" y="590398"/>
                </a:lnTo>
                <a:cubicBezTo>
                  <a:pt x="6268719" y="655613"/>
                  <a:pt x="6215852" y="708480"/>
                  <a:pt x="6150637" y="708480"/>
                </a:cubicBezTo>
                <a:lnTo>
                  <a:pt x="118082" y="708480"/>
                </a:lnTo>
                <a:cubicBezTo>
                  <a:pt x="52867" y="708480"/>
                  <a:pt x="0" y="655613"/>
                  <a:pt x="0" y="590398"/>
                </a:cubicBezTo>
                <a:lnTo>
                  <a:pt x="0" y="118082"/>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71528" tIns="34585" rIns="271528" bIns="34585" numCol="1" spcCol="1270" anchor="ctr" anchorCtr="0">
            <a:noAutofit/>
          </a:bodyPr>
          <a:lstStyle/>
          <a:p>
            <a:pPr marL="0" lvl="0" indent="0" algn="l" defTabSz="1066800">
              <a:lnSpc>
                <a:spcPct val="90000"/>
              </a:lnSpc>
              <a:spcBef>
                <a:spcPct val="0"/>
              </a:spcBef>
              <a:spcAft>
                <a:spcPct val="35000"/>
              </a:spcAft>
              <a:buNone/>
            </a:pPr>
            <a:r>
              <a:rPr lang="en-US" sz="2400" b="1" kern="1200" dirty="0"/>
              <a:t>Finding of breach of fiduciary duties</a:t>
            </a:r>
          </a:p>
        </p:txBody>
      </p:sp>
      <p:sp>
        <p:nvSpPr>
          <p:cNvPr id="20" name="Rectangle 19">
            <a:extLst>
              <a:ext uri="{FF2B5EF4-FFF2-40B4-BE49-F238E27FC236}">
                <a16:creationId xmlns:a16="http://schemas.microsoft.com/office/drawing/2014/main" id="{2D007BB2-E0DF-4B8A-A665-D1153496BD4D}"/>
              </a:ext>
            </a:extLst>
          </p:cNvPr>
          <p:cNvSpPr/>
          <p:nvPr/>
        </p:nvSpPr>
        <p:spPr>
          <a:xfrm>
            <a:off x="3236686" y="2567086"/>
            <a:ext cx="8955314" cy="604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Freeform: Shape 20">
            <a:extLst>
              <a:ext uri="{FF2B5EF4-FFF2-40B4-BE49-F238E27FC236}">
                <a16:creationId xmlns:a16="http://schemas.microsoft.com/office/drawing/2014/main" id="{AF43EAA3-CD95-4DAA-9CA0-22C8F2D7ECCE}"/>
              </a:ext>
            </a:extLst>
          </p:cNvPr>
          <p:cNvSpPr/>
          <p:nvPr/>
        </p:nvSpPr>
        <p:spPr>
          <a:xfrm>
            <a:off x="3684451" y="2212846"/>
            <a:ext cx="6268719" cy="708480"/>
          </a:xfrm>
          <a:custGeom>
            <a:avLst/>
            <a:gdLst>
              <a:gd name="connsiteX0" fmla="*/ 0 w 6268719"/>
              <a:gd name="connsiteY0" fmla="*/ 118082 h 708480"/>
              <a:gd name="connsiteX1" fmla="*/ 118082 w 6268719"/>
              <a:gd name="connsiteY1" fmla="*/ 0 h 708480"/>
              <a:gd name="connsiteX2" fmla="*/ 6150637 w 6268719"/>
              <a:gd name="connsiteY2" fmla="*/ 0 h 708480"/>
              <a:gd name="connsiteX3" fmla="*/ 6268719 w 6268719"/>
              <a:gd name="connsiteY3" fmla="*/ 118082 h 708480"/>
              <a:gd name="connsiteX4" fmla="*/ 6268719 w 6268719"/>
              <a:gd name="connsiteY4" fmla="*/ 590398 h 708480"/>
              <a:gd name="connsiteX5" fmla="*/ 6150637 w 6268719"/>
              <a:gd name="connsiteY5" fmla="*/ 708480 h 708480"/>
              <a:gd name="connsiteX6" fmla="*/ 118082 w 6268719"/>
              <a:gd name="connsiteY6" fmla="*/ 708480 h 708480"/>
              <a:gd name="connsiteX7" fmla="*/ 0 w 6268719"/>
              <a:gd name="connsiteY7" fmla="*/ 590398 h 708480"/>
              <a:gd name="connsiteX8" fmla="*/ 0 w 6268719"/>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719" h="708480">
                <a:moveTo>
                  <a:pt x="0" y="118082"/>
                </a:moveTo>
                <a:cubicBezTo>
                  <a:pt x="0" y="52867"/>
                  <a:pt x="52867" y="0"/>
                  <a:pt x="118082" y="0"/>
                </a:cubicBezTo>
                <a:lnTo>
                  <a:pt x="6150637" y="0"/>
                </a:lnTo>
                <a:cubicBezTo>
                  <a:pt x="6215852" y="0"/>
                  <a:pt x="6268719" y="52867"/>
                  <a:pt x="6268719" y="118082"/>
                </a:cubicBezTo>
                <a:lnTo>
                  <a:pt x="6268719" y="590398"/>
                </a:lnTo>
                <a:cubicBezTo>
                  <a:pt x="6268719" y="655613"/>
                  <a:pt x="6215852" y="708480"/>
                  <a:pt x="6150637" y="708480"/>
                </a:cubicBezTo>
                <a:lnTo>
                  <a:pt x="118082" y="708480"/>
                </a:lnTo>
                <a:cubicBezTo>
                  <a:pt x="52867" y="708480"/>
                  <a:pt x="0" y="655613"/>
                  <a:pt x="0" y="590398"/>
                </a:cubicBezTo>
                <a:lnTo>
                  <a:pt x="0" y="118082"/>
                </a:lnTo>
                <a:close/>
              </a:path>
            </a:pathLst>
          </a:custGeom>
          <a:solidFill>
            <a:schemeClr val="accent1">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71528" tIns="34585" rIns="271528" bIns="34585" numCol="1" spcCol="1270" anchor="ctr" anchorCtr="0">
            <a:noAutofit/>
          </a:bodyPr>
          <a:lstStyle/>
          <a:p>
            <a:pPr marL="0" lvl="0" indent="0" algn="l" defTabSz="1066800">
              <a:lnSpc>
                <a:spcPct val="90000"/>
              </a:lnSpc>
              <a:spcBef>
                <a:spcPct val="0"/>
              </a:spcBef>
              <a:spcAft>
                <a:spcPct val="35000"/>
              </a:spcAft>
              <a:buNone/>
            </a:pPr>
            <a:r>
              <a:rPr lang="en-US" sz="2400" b="1" kern="1200" dirty="0"/>
              <a:t>Restoration of losses and/or “make whole” remedies</a:t>
            </a:r>
          </a:p>
        </p:txBody>
      </p:sp>
      <p:sp>
        <p:nvSpPr>
          <p:cNvPr id="22" name="Rectangle 21">
            <a:extLst>
              <a:ext uri="{FF2B5EF4-FFF2-40B4-BE49-F238E27FC236}">
                <a16:creationId xmlns:a16="http://schemas.microsoft.com/office/drawing/2014/main" id="{CFD90C73-E994-4037-915B-FA92630FFA00}"/>
              </a:ext>
            </a:extLst>
          </p:cNvPr>
          <p:cNvSpPr/>
          <p:nvPr/>
        </p:nvSpPr>
        <p:spPr>
          <a:xfrm>
            <a:off x="3236686" y="3655725"/>
            <a:ext cx="8955314" cy="604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3" name="Freeform: Shape 22">
            <a:extLst>
              <a:ext uri="{FF2B5EF4-FFF2-40B4-BE49-F238E27FC236}">
                <a16:creationId xmlns:a16="http://schemas.microsoft.com/office/drawing/2014/main" id="{BE1D96B9-8256-4266-BD63-F4A833E2680C}"/>
              </a:ext>
            </a:extLst>
          </p:cNvPr>
          <p:cNvSpPr/>
          <p:nvPr/>
        </p:nvSpPr>
        <p:spPr>
          <a:xfrm>
            <a:off x="3684451" y="3301485"/>
            <a:ext cx="6268719" cy="708480"/>
          </a:xfrm>
          <a:custGeom>
            <a:avLst/>
            <a:gdLst>
              <a:gd name="connsiteX0" fmla="*/ 0 w 6268719"/>
              <a:gd name="connsiteY0" fmla="*/ 118082 h 708480"/>
              <a:gd name="connsiteX1" fmla="*/ 118082 w 6268719"/>
              <a:gd name="connsiteY1" fmla="*/ 0 h 708480"/>
              <a:gd name="connsiteX2" fmla="*/ 6150637 w 6268719"/>
              <a:gd name="connsiteY2" fmla="*/ 0 h 708480"/>
              <a:gd name="connsiteX3" fmla="*/ 6268719 w 6268719"/>
              <a:gd name="connsiteY3" fmla="*/ 118082 h 708480"/>
              <a:gd name="connsiteX4" fmla="*/ 6268719 w 6268719"/>
              <a:gd name="connsiteY4" fmla="*/ 590398 h 708480"/>
              <a:gd name="connsiteX5" fmla="*/ 6150637 w 6268719"/>
              <a:gd name="connsiteY5" fmla="*/ 708480 h 708480"/>
              <a:gd name="connsiteX6" fmla="*/ 118082 w 6268719"/>
              <a:gd name="connsiteY6" fmla="*/ 708480 h 708480"/>
              <a:gd name="connsiteX7" fmla="*/ 0 w 6268719"/>
              <a:gd name="connsiteY7" fmla="*/ 590398 h 708480"/>
              <a:gd name="connsiteX8" fmla="*/ 0 w 6268719"/>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719" h="708480">
                <a:moveTo>
                  <a:pt x="0" y="118082"/>
                </a:moveTo>
                <a:cubicBezTo>
                  <a:pt x="0" y="52867"/>
                  <a:pt x="52867" y="0"/>
                  <a:pt x="118082" y="0"/>
                </a:cubicBezTo>
                <a:lnTo>
                  <a:pt x="6150637" y="0"/>
                </a:lnTo>
                <a:cubicBezTo>
                  <a:pt x="6215852" y="0"/>
                  <a:pt x="6268719" y="52867"/>
                  <a:pt x="6268719" y="118082"/>
                </a:cubicBezTo>
                <a:lnTo>
                  <a:pt x="6268719" y="590398"/>
                </a:lnTo>
                <a:cubicBezTo>
                  <a:pt x="6268719" y="655613"/>
                  <a:pt x="6215852" y="708480"/>
                  <a:pt x="6150637" y="708480"/>
                </a:cubicBezTo>
                <a:lnTo>
                  <a:pt x="118082" y="708480"/>
                </a:lnTo>
                <a:cubicBezTo>
                  <a:pt x="52867" y="708480"/>
                  <a:pt x="0" y="655613"/>
                  <a:pt x="0" y="590398"/>
                </a:cubicBezTo>
                <a:lnTo>
                  <a:pt x="0" y="118082"/>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71528" tIns="34585" rIns="271528" bIns="34585" numCol="1" spcCol="1270" anchor="ctr" anchorCtr="0">
            <a:noAutofit/>
          </a:bodyPr>
          <a:lstStyle/>
          <a:p>
            <a:pPr marL="0" lvl="0" indent="0" algn="l" defTabSz="1066800">
              <a:lnSpc>
                <a:spcPct val="90000"/>
              </a:lnSpc>
              <a:spcBef>
                <a:spcPct val="0"/>
              </a:spcBef>
              <a:spcAft>
                <a:spcPct val="35000"/>
              </a:spcAft>
              <a:buNone/>
            </a:pPr>
            <a:r>
              <a:rPr lang="en-US" sz="2400" b="1" kern="1200" dirty="0"/>
              <a:t>Changed investment structure </a:t>
            </a:r>
          </a:p>
        </p:txBody>
      </p:sp>
      <p:sp>
        <p:nvSpPr>
          <p:cNvPr id="24" name="Rectangle 23">
            <a:extLst>
              <a:ext uri="{FF2B5EF4-FFF2-40B4-BE49-F238E27FC236}">
                <a16:creationId xmlns:a16="http://schemas.microsoft.com/office/drawing/2014/main" id="{495BB266-41AE-4A5A-9484-584212155B19}"/>
              </a:ext>
            </a:extLst>
          </p:cNvPr>
          <p:cNvSpPr/>
          <p:nvPr/>
        </p:nvSpPr>
        <p:spPr>
          <a:xfrm>
            <a:off x="3236686" y="4744365"/>
            <a:ext cx="8955314" cy="604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5" name="Freeform: Shape 24">
            <a:extLst>
              <a:ext uri="{FF2B5EF4-FFF2-40B4-BE49-F238E27FC236}">
                <a16:creationId xmlns:a16="http://schemas.microsoft.com/office/drawing/2014/main" id="{B1383B3B-2361-41D5-BC41-1A7E3F28E0E4}"/>
              </a:ext>
            </a:extLst>
          </p:cNvPr>
          <p:cNvSpPr/>
          <p:nvPr/>
        </p:nvSpPr>
        <p:spPr>
          <a:xfrm>
            <a:off x="3684451" y="4390125"/>
            <a:ext cx="6268719" cy="708480"/>
          </a:xfrm>
          <a:custGeom>
            <a:avLst/>
            <a:gdLst>
              <a:gd name="connsiteX0" fmla="*/ 0 w 6268719"/>
              <a:gd name="connsiteY0" fmla="*/ 118082 h 708480"/>
              <a:gd name="connsiteX1" fmla="*/ 118082 w 6268719"/>
              <a:gd name="connsiteY1" fmla="*/ 0 h 708480"/>
              <a:gd name="connsiteX2" fmla="*/ 6150637 w 6268719"/>
              <a:gd name="connsiteY2" fmla="*/ 0 h 708480"/>
              <a:gd name="connsiteX3" fmla="*/ 6268719 w 6268719"/>
              <a:gd name="connsiteY3" fmla="*/ 118082 h 708480"/>
              <a:gd name="connsiteX4" fmla="*/ 6268719 w 6268719"/>
              <a:gd name="connsiteY4" fmla="*/ 590398 h 708480"/>
              <a:gd name="connsiteX5" fmla="*/ 6150637 w 6268719"/>
              <a:gd name="connsiteY5" fmla="*/ 708480 h 708480"/>
              <a:gd name="connsiteX6" fmla="*/ 118082 w 6268719"/>
              <a:gd name="connsiteY6" fmla="*/ 708480 h 708480"/>
              <a:gd name="connsiteX7" fmla="*/ 0 w 6268719"/>
              <a:gd name="connsiteY7" fmla="*/ 590398 h 708480"/>
              <a:gd name="connsiteX8" fmla="*/ 0 w 6268719"/>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719" h="708480">
                <a:moveTo>
                  <a:pt x="0" y="118082"/>
                </a:moveTo>
                <a:cubicBezTo>
                  <a:pt x="0" y="52867"/>
                  <a:pt x="52867" y="0"/>
                  <a:pt x="118082" y="0"/>
                </a:cubicBezTo>
                <a:lnTo>
                  <a:pt x="6150637" y="0"/>
                </a:lnTo>
                <a:cubicBezTo>
                  <a:pt x="6215852" y="0"/>
                  <a:pt x="6268719" y="52867"/>
                  <a:pt x="6268719" y="118082"/>
                </a:cubicBezTo>
                <a:lnTo>
                  <a:pt x="6268719" y="590398"/>
                </a:lnTo>
                <a:cubicBezTo>
                  <a:pt x="6268719" y="655613"/>
                  <a:pt x="6215852" y="708480"/>
                  <a:pt x="6150637" y="708480"/>
                </a:cubicBezTo>
                <a:lnTo>
                  <a:pt x="118082" y="708480"/>
                </a:lnTo>
                <a:cubicBezTo>
                  <a:pt x="52867" y="708480"/>
                  <a:pt x="0" y="655613"/>
                  <a:pt x="0" y="590398"/>
                </a:cubicBezTo>
                <a:lnTo>
                  <a:pt x="0" y="1180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1528" tIns="34585" rIns="271528" bIns="34585" numCol="1" spcCol="1270" anchor="ctr" anchorCtr="0">
            <a:noAutofit/>
          </a:bodyPr>
          <a:lstStyle/>
          <a:p>
            <a:pPr marL="0" lvl="0" indent="0" algn="l" defTabSz="1066800">
              <a:lnSpc>
                <a:spcPct val="90000"/>
              </a:lnSpc>
              <a:spcBef>
                <a:spcPct val="0"/>
              </a:spcBef>
              <a:spcAft>
                <a:spcPct val="35000"/>
              </a:spcAft>
              <a:buNone/>
            </a:pPr>
            <a:r>
              <a:rPr lang="en-US" sz="2400" b="1" kern="1200" dirty="0"/>
              <a:t>Removal of current fiduciaries</a:t>
            </a:r>
          </a:p>
        </p:txBody>
      </p:sp>
      <p:sp>
        <p:nvSpPr>
          <p:cNvPr id="26" name="Rectangle 25">
            <a:extLst>
              <a:ext uri="{FF2B5EF4-FFF2-40B4-BE49-F238E27FC236}">
                <a16:creationId xmlns:a16="http://schemas.microsoft.com/office/drawing/2014/main" id="{104D5C3A-2D71-41A3-A260-454FF195CDAA}"/>
              </a:ext>
            </a:extLst>
          </p:cNvPr>
          <p:cNvSpPr/>
          <p:nvPr/>
        </p:nvSpPr>
        <p:spPr>
          <a:xfrm>
            <a:off x="3236686" y="5833005"/>
            <a:ext cx="8955314" cy="604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Freeform: Shape 26">
            <a:extLst>
              <a:ext uri="{FF2B5EF4-FFF2-40B4-BE49-F238E27FC236}">
                <a16:creationId xmlns:a16="http://schemas.microsoft.com/office/drawing/2014/main" id="{E69D8917-727F-4C05-B237-CA7F42AEC807}"/>
              </a:ext>
            </a:extLst>
          </p:cNvPr>
          <p:cNvSpPr/>
          <p:nvPr/>
        </p:nvSpPr>
        <p:spPr>
          <a:xfrm>
            <a:off x="3684451" y="5478765"/>
            <a:ext cx="6268719" cy="708480"/>
          </a:xfrm>
          <a:custGeom>
            <a:avLst/>
            <a:gdLst>
              <a:gd name="connsiteX0" fmla="*/ 0 w 6268719"/>
              <a:gd name="connsiteY0" fmla="*/ 118082 h 708480"/>
              <a:gd name="connsiteX1" fmla="*/ 118082 w 6268719"/>
              <a:gd name="connsiteY1" fmla="*/ 0 h 708480"/>
              <a:gd name="connsiteX2" fmla="*/ 6150637 w 6268719"/>
              <a:gd name="connsiteY2" fmla="*/ 0 h 708480"/>
              <a:gd name="connsiteX3" fmla="*/ 6268719 w 6268719"/>
              <a:gd name="connsiteY3" fmla="*/ 118082 h 708480"/>
              <a:gd name="connsiteX4" fmla="*/ 6268719 w 6268719"/>
              <a:gd name="connsiteY4" fmla="*/ 590398 h 708480"/>
              <a:gd name="connsiteX5" fmla="*/ 6150637 w 6268719"/>
              <a:gd name="connsiteY5" fmla="*/ 708480 h 708480"/>
              <a:gd name="connsiteX6" fmla="*/ 118082 w 6268719"/>
              <a:gd name="connsiteY6" fmla="*/ 708480 h 708480"/>
              <a:gd name="connsiteX7" fmla="*/ 0 w 6268719"/>
              <a:gd name="connsiteY7" fmla="*/ 590398 h 708480"/>
              <a:gd name="connsiteX8" fmla="*/ 0 w 6268719"/>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719" h="708480">
                <a:moveTo>
                  <a:pt x="0" y="118082"/>
                </a:moveTo>
                <a:cubicBezTo>
                  <a:pt x="0" y="52867"/>
                  <a:pt x="52867" y="0"/>
                  <a:pt x="118082" y="0"/>
                </a:cubicBezTo>
                <a:lnTo>
                  <a:pt x="6150637" y="0"/>
                </a:lnTo>
                <a:cubicBezTo>
                  <a:pt x="6215852" y="0"/>
                  <a:pt x="6268719" y="52867"/>
                  <a:pt x="6268719" y="118082"/>
                </a:cubicBezTo>
                <a:lnTo>
                  <a:pt x="6268719" y="590398"/>
                </a:lnTo>
                <a:cubicBezTo>
                  <a:pt x="6268719" y="655613"/>
                  <a:pt x="6215852" y="708480"/>
                  <a:pt x="6150637" y="708480"/>
                </a:cubicBezTo>
                <a:lnTo>
                  <a:pt x="118082" y="708480"/>
                </a:lnTo>
                <a:cubicBezTo>
                  <a:pt x="52867" y="708480"/>
                  <a:pt x="0" y="655613"/>
                  <a:pt x="0" y="590398"/>
                </a:cubicBezTo>
                <a:lnTo>
                  <a:pt x="0" y="118082"/>
                </a:lnTo>
                <a:close/>
              </a:path>
            </a:pathLst>
          </a:custGeom>
          <a:solidFill>
            <a:schemeClr val="accent6">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71528" tIns="34585" rIns="271528" bIns="34585" numCol="1" spcCol="1270" anchor="ctr" anchorCtr="0">
            <a:noAutofit/>
          </a:bodyPr>
          <a:lstStyle/>
          <a:p>
            <a:pPr marL="0" lvl="0" indent="0" algn="l" defTabSz="1066800">
              <a:lnSpc>
                <a:spcPct val="90000"/>
              </a:lnSpc>
              <a:spcBef>
                <a:spcPct val="0"/>
              </a:spcBef>
              <a:spcAft>
                <a:spcPct val="35000"/>
              </a:spcAft>
              <a:buNone/>
            </a:pPr>
            <a:r>
              <a:rPr lang="en-US" sz="2400" b="1" kern="1200" dirty="0"/>
              <a:t>Attorney’s fees</a:t>
            </a:r>
          </a:p>
        </p:txBody>
      </p:sp>
      <p:sp>
        <p:nvSpPr>
          <p:cNvPr id="14" name="Text Placeholder 5">
            <a:extLst>
              <a:ext uri="{FF2B5EF4-FFF2-40B4-BE49-F238E27FC236}">
                <a16:creationId xmlns:a16="http://schemas.microsoft.com/office/drawing/2014/main" id="{15ED7128-4D0E-4989-A17A-9D2E9FF393CD}"/>
              </a:ext>
            </a:extLst>
          </p:cNvPr>
          <p:cNvSpPr txBox="1">
            <a:spLocks/>
          </p:cNvSpPr>
          <p:nvPr/>
        </p:nvSpPr>
        <p:spPr>
          <a:xfrm>
            <a:off x="8322" y="-32315"/>
            <a:ext cx="3087303" cy="6280713"/>
          </a:xfrm>
          <a:prstGeom prst="rect">
            <a:avLst/>
          </a:prstGeom>
          <a:gradFill>
            <a:gsLst>
              <a:gs pos="42475">
                <a:schemeClr val="accent6">
                  <a:lumMod val="50000"/>
                </a:schemeClr>
              </a:gs>
              <a:gs pos="4000">
                <a:schemeClr val="accent1"/>
              </a:gs>
              <a:gs pos="85000">
                <a:schemeClr val="tx1"/>
              </a:gs>
            </a:gsLst>
          </a:gradFill>
        </p:spPr>
        <p:txBody>
          <a:bodyPr anchor="ctr" anchorCtr="0"/>
          <a:lstStyle>
            <a:lvl1pPr marL="230184" indent="-230184" algn="l" defTabSz="228597" rtl="0" eaLnBrk="1" latinLnBrk="0" hangingPunct="1">
              <a:lnSpc>
                <a:spcPct val="90000"/>
              </a:lnSpc>
              <a:spcBef>
                <a:spcPts val="1001"/>
              </a:spcBef>
              <a:buSzPct val="85000"/>
              <a:buFont typeface="Wingdings" panose="05000000000000000000" pitchFamily="2" charset="2"/>
              <a:buNone/>
              <a:tabLst>
                <a:tab pos="230184" algn="l"/>
              </a:tabLst>
              <a:defRPr lang="en-US" sz="2800" kern="1200" baseline="0" dirty="0" smtClean="0">
                <a:solidFill>
                  <a:schemeClr val="tx1"/>
                </a:solidFill>
                <a:latin typeface="+mn-lt"/>
                <a:ea typeface="+mn-ea"/>
                <a:cs typeface="+mn-cs"/>
              </a:defRPr>
            </a:lvl1pPr>
            <a:lvl2pPr marL="2301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400" kern="1200" baseline="0" dirty="0" smtClean="0">
                <a:solidFill>
                  <a:schemeClr val="tx1"/>
                </a:solidFill>
                <a:latin typeface="+mn-lt"/>
                <a:ea typeface="+mn-ea"/>
                <a:cs typeface="+mn-cs"/>
              </a:defRPr>
            </a:lvl2pPr>
            <a:lvl3pPr marL="684201" indent="-222246"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000" kern="1200" dirty="0" smtClean="0">
                <a:solidFill>
                  <a:schemeClr val="tx1"/>
                </a:solidFill>
                <a:latin typeface="+mn-lt"/>
                <a:ea typeface="+mn-ea"/>
                <a:cs typeface="+mn-cs"/>
              </a:defRPr>
            </a:lvl3pPr>
            <a:lvl4pPr marL="9143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4pPr>
            <a:lvl5pPr marL="1144568"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a:r>
              <a:rPr lang="en-US" sz="3600" b="1" dirty="0">
                <a:solidFill>
                  <a:schemeClr val="bg1"/>
                </a:solidFill>
              </a:rPr>
              <a:t>What do plaintiffs want?</a:t>
            </a:r>
          </a:p>
        </p:txBody>
      </p:sp>
    </p:spTree>
    <p:extLst>
      <p:ext uri="{BB962C8B-B14F-4D97-AF65-F5344CB8AC3E}">
        <p14:creationId xmlns:p14="http://schemas.microsoft.com/office/powerpoint/2010/main" val="274316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A342CF-4F79-414C-998F-A0895A2F7B0C}"/>
              </a:ext>
            </a:extLst>
          </p:cNvPr>
          <p:cNvSpPr/>
          <p:nvPr/>
        </p:nvSpPr>
        <p:spPr>
          <a:xfrm>
            <a:off x="3095625" y="1439101"/>
            <a:ext cx="9096375" cy="630000"/>
          </a:xfrm>
          <a:prstGeom prst="rect">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2AED6D58-7830-4102-A21C-C009E327698E}"/>
              </a:ext>
            </a:extLst>
          </p:cNvPr>
          <p:cNvSpPr/>
          <p:nvPr/>
        </p:nvSpPr>
        <p:spPr>
          <a:xfrm>
            <a:off x="3550443" y="1070101"/>
            <a:ext cx="6367462" cy="738000"/>
          </a:xfrm>
          <a:custGeom>
            <a:avLst/>
            <a:gdLst>
              <a:gd name="connsiteX0" fmla="*/ 0 w 6367462"/>
              <a:gd name="connsiteY0" fmla="*/ 123002 h 738000"/>
              <a:gd name="connsiteX1" fmla="*/ 123002 w 6367462"/>
              <a:gd name="connsiteY1" fmla="*/ 0 h 738000"/>
              <a:gd name="connsiteX2" fmla="*/ 6244460 w 6367462"/>
              <a:gd name="connsiteY2" fmla="*/ 0 h 738000"/>
              <a:gd name="connsiteX3" fmla="*/ 6367462 w 6367462"/>
              <a:gd name="connsiteY3" fmla="*/ 123002 h 738000"/>
              <a:gd name="connsiteX4" fmla="*/ 6367462 w 6367462"/>
              <a:gd name="connsiteY4" fmla="*/ 614998 h 738000"/>
              <a:gd name="connsiteX5" fmla="*/ 6244460 w 6367462"/>
              <a:gd name="connsiteY5" fmla="*/ 738000 h 738000"/>
              <a:gd name="connsiteX6" fmla="*/ 123002 w 6367462"/>
              <a:gd name="connsiteY6" fmla="*/ 738000 h 738000"/>
              <a:gd name="connsiteX7" fmla="*/ 0 w 6367462"/>
              <a:gd name="connsiteY7" fmla="*/ 614998 h 738000"/>
              <a:gd name="connsiteX8" fmla="*/ 0 w 6367462"/>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7462" h="738000">
                <a:moveTo>
                  <a:pt x="0" y="123002"/>
                </a:moveTo>
                <a:cubicBezTo>
                  <a:pt x="0" y="55070"/>
                  <a:pt x="55070" y="0"/>
                  <a:pt x="123002" y="0"/>
                </a:cubicBezTo>
                <a:lnTo>
                  <a:pt x="6244460" y="0"/>
                </a:lnTo>
                <a:cubicBezTo>
                  <a:pt x="6312392" y="0"/>
                  <a:pt x="6367462" y="55070"/>
                  <a:pt x="6367462" y="123002"/>
                </a:cubicBezTo>
                <a:lnTo>
                  <a:pt x="6367462" y="614998"/>
                </a:lnTo>
                <a:cubicBezTo>
                  <a:pt x="6367462" y="682930"/>
                  <a:pt x="6312392" y="738000"/>
                  <a:pt x="6244460" y="738000"/>
                </a:cubicBezTo>
                <a:lnTo>
                  <a:pt x="123002" y="738000"/>
                </a:lnTo>
                <a:cubicBezTo>
                  <a:pt x="55070" y="738000"/>
                  <a:pt x="0" y="682930"/>
                  <a:pt x="0" y="614998"/>
                </a:cubicBezTo>
                <a:lnTo>
                  <a:pt x="0" y="123002"/>
                </a:lnTo>
                <a:close/>
              </a:path>
            </a:pathLst>
          </a:custGeom>
          <a:solidFill>
            <a:schemeClr val="accent4">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76701" tIns="36026" rIns="276701" bIns="36026" numCol="1" spcCol="1270" anchor="ctr" anchorCtr="0">
            <a:noAutofit/>
          </a:bodyPr>
          <a:lstStyle/>
          <a:p>
            <a:pPr marL="0" lvl="0" indent="0" algn="l" defTabSz="1111250">
              <a:lnSpc>
                <a:spcPct val="90000"/>
              </a:lnSpc>
              <a:spcBef>
                <a:spcPct val="0"/>
              </a:spcBef>
              <a:spcAft>
                <a:spcPct val="35000"/>
              </a:spcAft>
              <a:buNone/>
            </a:pPr>
            <a:r>
              <a:rPr lang="en-US" sz="2500" kern="1200" dirty="0"/>
              <a:t>Periodically Conduct RFPs</a:t>
            </a:r>
          </a:p>
        </p:txBody>
      </p:sp>
      <p:sp>
        <p:nvSpPr>
          <p:cNvPr id="9" name="Rectangle 8">
            <a:extLst>
              <a:ext uri="{FF2B5EF4-FFF2-40B4-BE49-F238E27FC236}">
                <a16:creationId xmlns:a16="http://schemas.microsoft.com/office/drawing/2014/main" id="{48AC5BEB-3697-49E3-BF5E-23E652E3D102}"/>
              </a:ext>
            </a:extLst>
          </p:cNvPr>
          <p:cNvSpPr/>
          <p:nvPr/>
        </p:nvSpPr>
        <p:spPr>
          <a:xfrm>
            <a:off x="3095625" y="2573101"/>
            <a:ext cx="9096375" cy="630000"/>
          </a:xfrm>
          <a:prstGeom prst="rect">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9A4724F4-F14F-4E0D-9906-FF13DBBABAEC}"/>
              </a:ext>
            </a:extLst>
          </p:cNvPr>
          <p:cNvSpPr/>
          <p:nvPr/>
        </p:nvSpPr>
        <p:spPr>
          <a:xfrm>
            <a:off x="3550443" y="2204101"/>
            <a:ext cx="6367462" cy="738000"/>
          </a:xfrm>
          <a:custGeom>
            <a:avLst/>
            <a:gdLst>
              <a:gd name="connsiteX0" fmla="*/ 0 w 6367462"/>
              <a:gd name="connsiteY0" fmla="*/ 123002 h 738000"/>
              <a:gd name="connsiteX1" fmla="*/ 123002 w 6367462"/>
              <a:gd name="connsiteY1" fmla="*/ 0 h 738000"/>
              <a:gd name="connsiteX2" fmla="*/ 6244460 w 6367462"/>
              <a:gd name="connsiteY2" fmla="*/ 0 h 738000"/>
              <a:gd name="connsiteX3" fmla="*/ 6367462 w 6367462"/>
              <a:gd name="connsiteY3" fmla="*/ 123002 h 738000"/>
              <a:gd name="connsiteX4" fmla="*/ 6367462 w 6367462"/>
              <a:gd name="connsiteY4" fmla="*/ 614998 h 738000"/>
              <a:gd name="connsiteX5" fmla="*/ 6244460 w 6367462"/>
              <a:gd name="connsiteY5" fmla="*/ 738000 h 738000"/>
              <a:gd name="connsiteX6" fmla="*/ 123002 w 6367462"/>
              <a:gd name="connsiteY6" fmla="*/ 738000 h 738000"/>
              <a:gd name="connsiteX7" fmla="*/ 0 w 6367462"/>
              <a:gd name="connsiteY7" fmla="*/ 614998 h 738000"/>
              <a:gd name="connsiteX8" fmla="*/ 0 w 6367462"/>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7462" h="738000">
                <a:moveTo>
                  <a:pt x="0" y="123002"/>
                </a:moveTo>
                <a:cubicBezTo>
                  <a:pt x="0" y="55070"/>
                  <a:pt x="55070" y="0"/>
                  <a:pt x="123002" y="0"/>
                </a:cubicBezTo>
                <a:lnTo>
                  <a:pt x="6244460" y="0"/>
                </a:lnTo>
                <a:cubicBezTo>
                  <a:pt x="6312392" y="0"/>
                  <a:pt x="6367462" y="55070"/>
                  <a:pt x="6367462" y="123002"/>
                </a:cubicBezTo>
                <a:lnTo>
                  <a:pt x="6367462" y="614998"/>
                </a:lnTo>
                <a:cubicBezTo>
                  <a:pt x="6367462" y="682930"/>
                  <a:pt x="6312392" y="738000"/>
                  <a:pt x="6244460" y="738000"/>
                </a:cubicBezTo>
                <a:lnTo>
                  <a:pt x="123002" y="738000"/>
                </a:lnTo>
                <a:cubicBezTo>
                  <a:pt x="55070" y="738000"/>
                  <a:pt x="0" y="682930"/>
                  <a:pt x="0" y="614998"/>
                </a:cubicBezTo>
                <a:lnTo>
                  <a:pt x="0" y="123002"/>
                </a:lnTo>
                <a:close/>
              </a:path>
            </a:pathLst>
          </a:custGeom>
          <a:solidFill>
            <a:schemeClr val="accent1">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76701" tIns="36026" rIns="276701" bIns="36026" numCol="1" spcCol="1270" anchor="ctr" anchorCtr="0">
            <a:noAutofit/>
          </a:bodyPr>
          <a:lstStyle/>
          <a:p>
            <a:pPr marL="0" lvl="0" indent="0" algn="l" defTabSz="1111250">
              <a:lnSpc>
                <a:spcPct val="90000"/>
              </a:lnSpc>
              <a:spcBef>
                <a:spcPct val="0"/>
              </a:spcBef>
              <a:spcAft>
                <a:spcPct val="35000"/>
              </a:spcAft>
              <a:buNone/>
            </a:pPr>
            <a:r>
              <a:rPr lang="en-US" sz="2500" kern="1200" dirty="0"/>
              <a:t>Monitor investments and document due diligence</a:t>
            </a:r>
          </a:p>
        </p:txBody>
      </p:sp>
      <p:sp>
        <p:nvSpPr>
          <p:cNvPr id="11" name="Rectangle 10">
            <a:extLst>
              <a:ext uri="{FF2B5EF4-FFF2-40B4-BE49-F238E27FC236}">
                <a16:creationId xmlns:a16="http://schemas.microsoft.com/office/drawing/2014/main" id="{FBD4422C-48DC-44E2-8491-37712E39A6A2}"/>
              </a:ext>
            </a:extLst>
          </p:cNvPr>
          <p:cNvSpPr/>
          <p:nvPr/>
        </p:nvSpPr>
        <p:spPr>
          <a:xfrm>
            <a:off x="3095625" y="3707101"/>
            <a:ext cx="9096375" cy="630000"/>
          </a:xfrm>
          <a:prstGeom prst="rect">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EB413523-EBC6-492B-AEAB-04B45FCD64F9}"/>
              </a:ext>
            </a:extLst>
          </p:cNvPr>
          <p:cNvSpPr/>
          <p:nvPr/>
        </p:nvSpPr>
        <p:spPr>
          <a:xfrm>
            <a:off x="3550443" y="3338101"/>
            <a:ext cx="6367462" cy="738000"/>
          </a:xfrm>
          <a:custGeom>
            <a:avLst/>
            <a:gdLst>
              <a:gd name="connsiteX0" fmla="*/ 0 w 6367462"/>
              <a:gd name="connsiteY0" fmla="*/ 123002 h 738000"/>
              <a:gd name="connsiteX1" fmla="*/ 123002 w 6367462"/>
              <a:gd name="connsiteY1" fmla="*/ 0 h 738000"/>
              <a:gd name="connsiteX2" fmla="*/ 6244460 w 6367462"/>
              <a:gd name="connsiteY2" fmla="*/ 0 h 738000"/>
              <a:gd name="connsiteX3" fmla="*/ 6367462 w 6367462"/>
              <a:gd name="connsiteY3" fmla="*/ 123002 h 738000"/>
              <a:gd name="connsiteX4" fmla="*/ 6367462 w 6367462"/>
              <a:gd name="connsiteY4" fmla="*/ 614998 h 738000"/>
              <a:gd name="connsiteX5" fmla="*/ 6244460 w 6367462"/>
              <a:gd name="connsiteY5" fmla="*/ 738000 h 738000"/>
              <a:gd name="connsiteX6" fmla="*/ 123002 w 6367462"/>
              <a:gd name="connsiteY6" fmla="*/ 738000 h 738000"/>
              <a:gd name="connsiteX7" fmla="*/ 0 w 6367462"/>
              <a:gd name="connsiteY7" fmla="*/ 614998 h 738000"/>
              <a:gd name="connsiteX8" fmla="*/ 0 w 6367462"/>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7462" h="738000">
                <a:moveTo>
                  <a:pt x="0" y="123002"/>
                </a:moveTo>
                <a:cubicBezTo>
                  <a:pt x="0" y="55070"/>
                  <a:pt x="55070" y="0"/>
                  <a:pt x="123002" y="0"/>
                </a:cubicBezTo>
                <a:lnTo>
                  <a:pt x="6244460" y="0"/>
                </a:lnTo>
                <a:cubicBezTo>
                  <a:pt x="6312392" y="0"/>
                  <a:pt x="6367462" y="55070"/>
                  <a:pt x="6367462" y="123002"/>
                </a:cubicBezTo>
                <a:lnTo>
                  <a:pt x="6367462" y="614998"/>
                </a:lnTo>
                <a:cubicBezTo>
                  <a:pt x="6367462" y="682930"/>
                  <a:pt x="6312392" y="738000"/>
                  <a:pt x="6244460" y="738000"/>
                </a:cubicBezTo>
                <a:lnTo>
                  <a:pt x="123002" y="738000"/>
                </a:lnTo>
                <a:cubicBezTo>
                  <a:pt x="55070" y="738000"/>
                  <a:pt x="0" y="682930"/>
                  <a:pt x="0" y="614998"/>
                </a:cubicBezTo>
                <a:lnTo>
                  <a:pt x="0" y="123002"/>
                </a:lnTo>
                <a:close/>
              </a:path>
            </a:pathLst>
          </a:custGeom>
          <a:solidFill>
            <a:schemeClr val="accent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76701" tIns="36026" rIns="276701" bIns="36026" numCol="1" spcCol="1270" anchor="ctr" anchorCtr="0">
            <a:noAutofit/>
          </a:bodyPr>
          <a:lstStyle/>
          <a:p>
            <a:pPr marL="0" lvl="0" indent="0" algn="l" defTabSz="1111250">
              <a:lnSpc>
                <a:spcPct val="90000"/>
              </a:lnSpc>
              <a:spcBef>
                <a:spcPct val="0"/>
              </a:spcBef>
              <a:spcAft>
                <a:spcPct val="35000"/>
              </a:spcAft>
              <a:buNone/>
            </a:pPr>
            <a:r>
              <a:rPr lang="en-US" sz="2500" kern="1200" dirty="0"/>
              <a:t>Monitor fees and conduct peer benchmarking</a:t>
            </a:r>
          </a:p>
        </p:txBody>
      </p:sp>
      <p:sp>
        <p:nvSpPr>
          <p:cNvPr id="13" name="Rectangle 12">
            <a:extLst>
              <a:ext uri="{FF2B5EF4-FFF2-40B4-BE49-F238E27FC236}">
                <a16:creationId xmlns:a16="http://schemas.microsoft.com/office/drawing/2014/main" id="{CDBAFE8A-EC75-4279-9DB5-5568BB8F5FF1}"/>
              </a:ext>
            </a:extLst>
          </p:cNvPr>
          <p:cNvSpPr/>
          <p:nvPr/>
        </p:nvSpPr>
        <p:spPr>
          <a:xfrm>
            <a:off x="3095625" y="4841101"/>
            <a:ext cx="9096375" cy="630000"/>
          </a:xfrm>
          <a:prstGeom prst="rect">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FFB84AAF-7931-47D7-BF5A-FAE6F60C0E57}"/>
              </a:ext>
            </a:extLst>
          </p:cNvPr>
          <p:cNvSpPr/>
          <p:nvPr/>
        </p:nvSpPr>
        <p:spPr>
          <a:xfrm>
            <a:off x="3550443" y="4472101"/>
            <a:ext cx="6367462" cy="738000"/>
          </a:xfrm>
          <a:custGeom>
            <a:avLst/>
            <a:gdLst>
              <a:gd name="connsiteX0" fmla="*/ 0 w 6367462"/>
              <a:gd name="connsiteY0" fmla="*/ 123002 h 738000"/>
              <a:gd name="connsiteX1" fmla="*/ 123002 w 6367462"/>
              <a:gd name="connsiteY1" fmla="*/ 0 h 738000"/>
              <a:gd name="connsiteX2" fmla="*/ 6244460 w 6367462"/>
              <a:gd name="connsiteY2" fmla="*/ 0 h 738000"/>
              <a:gd name="connsiteX3" fmla="*/ 6367462 w 6367462"/>
              <a:gd name="connsiteY3" fmla="*/ 123002 h 738000"/>
              <a:gd name="connsiteX4" fmla="*/ 6367462 w 6367462"/>
              <a:gd name="connsiteY4" fmla="*/ 614998 h 738000"/>
              <a:gd name="connsiteX5" fmla="*/ 6244460 w 6367462"/>
              <a:gd name="connsiteY5" fmla="*/ 738000 h 738000"/>
              <a:gd name="connsiteX6" fmla="*/ 123002 w 6367462"/>
              <a:gd name="connsiteY6" fmla="*/ 738000 h 738000"/>
              <a:gd name="connsiteX7" fmla="*/ 0 w 6367462"/>
              <a:gd name="connsiteY7" fmla="*/ 614998 h 738000"/>
              <a:gd name="connsiteX8" fmla="*/ 0 w 6367462"/>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7462" h="738000">
                <a:moveTo>
                  <a:pt x="0" y="123002"/>
                </a:moveTo>
                <a:cubicBezTo>
                  <a:pt x="0" y="55070"/>
                  <a:pt x="55070" y="0"/>
                  <a:pt x="123002" y="0"/>
                </a:cubicBezTo>
                <a:lnTo>
                  <a:pt x="6244460" y="0"/>
                </a:lnTo>
                <a:cubicBezTo>
                  <a:pt x="6312392" y="0"/>
                  <a:pt x="6367462" y="55070"/>
                  <a:pt x="6367462" y="123002"/>
                </a:cubicBezTo>
                <a:lnTo>
                  <a:pt x="6367462" y="614998"/>
                </a:lnTo>
                <a:cubicBezTo>
                  <a:pt x="6367462" y="682930"/>
                  <a:pt x="6312392" y="738000"/>
                  <a:pt x="6244460" y="738000"/>
                </a:cubicBezTo>
                <a:lnTo>
                  <a:pt x="123002" y="738000"/>
                </a:lnTo>
                <a:cubicBezTo>
                  <a:pt x="55070" y="738000"/>
                  <a:pt x="0" y="682930"/>
                  <a:pt x="0" y="614998"/>
                </a:cubicBezTo>
                <a:lnTo>
                  <a:pt x="0" y="1230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6701" tIns="36026" rIns="276701" bIns="36026" numCol="1" spcCol="1270" anchor="ctr" anchorCtr="0">
            <a:noAutofit/>
          </a:bodyPr>
          <a:lstStyle/>
          <a:p>
            <a:pPr marL="0" lvl="0" indent="0" algn="l" defTabSz="1111250">
              <a:lnSpc>
                <a:spcPct val="90000"/>
              </a:lnSpc>
              <a:spcBef>
                <a:spcPct val="0"/>
              </a:spcBef>
              <a:spcAft>
                <a:spcPct val="35000"/>
              </a:spcAft>
              <a:buNone/>
            </a:pPr>
            <a:r>
              <a:rPr lang="en-US" sz="2500" b="1" u="sng" kern="1200" dirty="0"/>
              <a:t>Good governance and documentation practices are key to avoiding litigation</a:t>
            </a:r>
          </a:p>
        </p:txBody>
      </p:sp>
      <p:sp>
        <p:nvSpPr>
          <p:cNvPr id="5" name="Text Placeholder 5">
            <a:extLst>
              <a:ext uri="{FF2B5EF4-FFF2-40B4-BE49-F238E27FC236}">
                <a16:creationId xmlns:a16="http://schemas.microsoft.com/office/drawing/2014/main" id="{A348573F-0407-452F-837A-AE35B7DC3C01}"/>
              </a:ext>
            </a:extLst>
          </p:cNvPr>
          <p:cNvSpPr txBox="1">
            <a:spLocks/>
          </p:cNvSpPr>
          <p:nvPr/>
        </p:nvSpPr>
        <p:spPr>
          <a:xfrm>
            <a:off x="8322" y="-32315"/>
            <a:ext cx="3087303" cy="6280713"/>
          </a:xfrm>
          <a:prstGeom prst="rect">
            <a:avLst/>
          </a:prstGeom>
          <a:gradFill>
            <a:gsLst>
              <a:gs pos="42475">
                <a:schemeClr val="accent6">
                  <a:lumMod val="50000"/>
                </a:schemeClr>
              </a:gs>
              <a:gs pos="4000">
                <a:schemeClr val="accent1"/>
              </a:gs>
              <a:gs pos="85000">
                <a:schemeClr val="tx1"/>
              </a:gs>
            </a:gsLst>
          </a:gradFill>
        </p:spPr>
        <p:txBody>
          <a:bodyPr anchor="ctr" anchorCtr="0"/>
          <a:lstStyle>
            <a:lvl1pPr marL="230184" indent="-230184" algn="l" defTabSz="228597" rtl="0" eaLnBrk="1" latinLnBrk="0" hangingPunct="1">
              <a:lnSpc>
                <a:spcPct val="90000"/>
              </a:lnSpc>
              <a:spcBef>
                <a:spcPts val="1001"/>
              </a:spcBef>
              <a:buSzPct val="85000"/>
              <a:buFont typeface="Wingdings" panose="05000000000000000000" pitchFamily="2" charset="2"/>
              <a:buNone/>
              <a:tabLst>
                <a:tab pos="230184" algn="l"/>
              </a:tabLst>
              <a:defRPr lang="en-US" sz="2800" kern="1200" baseline="0" dirty="0" smtClean="0">
                <a:solidFill>
                  <a:schemeClr val="tx1"/>
                </a:solidFill>
                <a:latin typeface="+mn-lt"/>
                <a:ea typeface="+mn-ea"/>
                <a:cs typeface="+mn-cs"/>
              </a:defRPr>
            </a:lvl1pPr>
            <a:lvl2pPr marL="2301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400" kern="1200" baseline="0" dirty="0" smtClean="0">
                <a:solidFill>
                  <a:schemeClr val="tx1"/>
                </a:solidFill>
                <a:latin typeface="+mn-lt"/>
                <a:ea typeface="+mn-ea"/>
                <a:cs typeface="+mn-cs"/>
              </a:defRPr>
            </a:lvl2pPr>
            <a:lvl3pPr marL="684201" indent="-222246"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000" kern="1200" dirty="0" smtClean="0">
                <a:solidFill>
                  <a:schemeClr val="tx1"/>
                </a:solidFill>
                <a:latin typeface="+mn-lt"/>
                <a:ea typeface="+mn-ea"/>
                <a:cs typeface="+mn-cs"/>
              </a:defRPr>
            </a:lvl3pPr>
            <a:lvl4pPr marL="9143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4pPr>
            <a:lvl5pPr marL="1144568"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a:r>
              <a:rPr lang="en-US" sz="3600" b="1" dirty="0">
                <a:solidFill>
                  <a:schemeClr val="bg1"/>
                </a:solidFill>
              </a:rPr>
              <a:t>Lessons from DC Plan Litigation</a:t>
            </a:r>
          </a:p>
        </p:txBody>
      </p:sp>
    </p:spTree>
    <p:extLst>
      <p:ext uri="{BB962C8B-B14F-4D97-AF65-F5344CB8AC3E}">
        <p14:creationId xmlns:p14="http://schemas.microsoft.com/office/powerpoint/2010/main" val="269654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7D67256C-775A-4050-963C-D9AA2CDDACE8}"/>
              </a:ext>
            </a:extLst>
          </p:cNvPr>
          <p:cNvSpPr/>
          <p:nvPr/>
        </p:nvSpPr>
        <p:spPr>
          <a:xfrm>
            <a:off x="5841623" y="3927155"/>
            <a:ext cx="6232863" cy="1720708"/>
          </a:xfrm>
          <a:prstGeom prst="roundRect">
            <a:avLst/>
          </a:prstGeom>
          <a:solidFill>
            <a:schemeClr val="accent1"/>
          </a:solidFill>
          <a:scene3d>
            <a:camera prst="orthographicFront"/>
            <a:lightRig rig="flood"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Rounded Corners 12">
            <a:extLst>
              <a:ext uri="{FF2B5EF4-FFF2-40B4-BE49-F238E27FC236}">
                <a16:creationId xmlns:a16="http://schemas.microsoft.com/office/drawing/2014/main" id="{5D9E8D3D-7ABC-4D98-AD65-FA5ADFFF071F}"/>
              </a:ext>
            </a:extLst>
          </p:cNvPr>
          <p:cNvSpPr/>
          <p:nvPr/>
        </p:nvSpPr>
        <p:spPr>
          <a:xfrm>
            <a:off x="5816905" y="1554048"/>
            <a:ext cx="6232863" cy="1720708"/>
          </a:xfrm>
          <a:prstGeom prst="roundRect">
            <a:avLst/>
          </a:prstGeom>
          <a:solidFill>
            <a:schemeClr val="accent1"/>
          </a:solidFill>
          <a:scene3d>
            <a:camera prst="orthographicFront"/>
            <a:lightRig rig="flood"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It’s all about the beneficiaries</a:t>
            </a:r>
          </a:p>
        </p:txBody>
      </p:sp>
      <p:sp>
        <p:nvSpPr>
          <p:cNvPr id="2" name="Title 1">
            <a:extLst>
              <a:ext uri="{FF2B5EF4-FFF2-40B4-BE49-F238E27FC236}">
                <a16:creationId xmlns:a16="http://schemas.microsoft.com/office/drawing/2014/main" id="{62269B65-0316-4D6F-B9E5-DA91D3D2FF29}"/>
              </a:ext>
            </a:extLst>
          </p:cNvPr>
          <p:cNvSpPr>
            <a:spLocks noGrp="1"/>
          </p:cNvSpPr>
          <p:nvPr>
            <p:ph type="title"/>
          </p:nvPr>
        </p:nvSpPr>
        <p:spPr>
          <a:xfrm>
            <a:off x="4059930" y="511223"/>
            <a:ext cx="8110744" cy="1532727"/>
          </a:xfrm>
        </p:spPr>
        <p:txBody>
          <a:bodyPr/>
          <a:lstStyle/>
          <a:p>
            <a:r>
              <a:rPr lang="en-US" dirty="0">
                <a:solidFill>
                  <a:schemeClr val="accent1">
                    <a:lumMod val="50000"/>
                  </a:schemeClr>
                </a:solidFill>
              </a:rPr>
              <a:t>Key Takeaways</a:t>
            </a:r>
          </a:p>
        </p:txBody>
      </p:sp>
      <p:sp>
        <p:nvSpPr>
          <p:cNvPr id="4" name="Text Placeholder 3">
            <a:extLst>
              <a:ext uri="{FF2B5EF4-FFF2-40B4-BE49-F238E27FC236}">
                <a16:creationId xmlns:a16="http://schemas.microsoft.com/office/drawing/2014/main" id="{3EDC6B77-6A95-4A57-8D8E-5B2AF67E1645}"/>
              </a:ext>
            </a:extLst>
          </p:cNvPr>
          <p:cNvSpPr>
            <a:spLocks noGrp="1"/>
          </p:cNvSpPr>
          <p:nvPr>
            <p:ph type="body" sz="quarter" idx="13"/>
          </p:nvPr>
        </p:nvSpPr>
        <p:spPr>
          <a:gradFill>
            <a:gsLst>
              <a:gs pos="14000">
                <a:schemeClr val="accent1">
                  <a:lumMod val="50000"/>
                </a:schemeClr>
              </a:gs>
              <a:gs pos="85000">
                <a:srgbClr val="040D23"/>
              </a:gs>
            </a:gsLst>
          </a:gradFill>
        </p:spPr>
        <p:txBody>
          <a:bodyPr/>
          <a:lstStyle/>
          <a:p>
            <a:pPr>
              <a:lnSpc>
                <a:spcPct val="100000"/>
              </a:lnSpc>
            </a:pPr>
            <a:r>
              <a:rPr lang="en-US" sz="4000" b="1" dirty="0"/>
              <a:t>Core fiduciary duties can be distilled down to two key concepts:</a:t>
            </a:r>
          </a:p>
        </p:txBody>
      </p:sp>
      <p:sp>
        <p:nvSpPr>
          <p:cNvPr id="5" name="Footer Placeholder 4">
            <a:extLst>
              <a:ext uri="{FF2B5EF4-FFF2-40B4-BE49-F238E27FC236}">
                <a16:creationId xmlns:a16="http://schemas.microsoft.com/office/drawing/2014/main" id="{84241312-FF80-4130-97AD-FA6E0807923A}"/>
              </a:ext>
            </a:extLst>
          </p:cNvPr>
          <p:cNvSpPr>
            <a:spLocks noGrp="1"/>
          </p:cNvSpPr>
          <p:nvPr>
            <p:ph type="ftr" sz="quarter" idx="14"/>
          </p:nvPr>
        </p:nvSpPr>
        <p:spPr/>
        <p:txBody>
          <a:bodyPr/>
          <a:lstStyle/>
          <a:p>
            <a:pPr>
              <a:defRPr/>
            </a:pPr>
            <a:r>
              <a:rPr lang="en-US"/>
              <a:t>Investment Management Capabilities</a:t>
            </a:r>
          </a:p>
        </p:txBody>
      </p:sp>
      <p:sp>
        <p:nvSpPr>
          <p:cNvPr id="11" name="Oval 10">
            <a:extLst>
              <a:ext uri="{FF2B5EF4-FFF2-40B4-BE49-F238E27FC236}">
                <a16:creationId xmlns:a16="http://schemas.microsoft.com/office/drawing/2014/main" id="{F3B7A103-46AD-4C4E-B6AF-F3C1FF5E8007}"/>
              </a:ext>
            </a:extLst>
          </p:cNvPr>
          <p:cNvSpPr/>
          <p:nvPr/>
        </p:nvSpPr>
        <p:spPr>
          <a:xfrm>
            <a:off x="4272951" y="3885521"/>
            <a:ext cx="1823049" cy="1742028"/>
          </a:xfrm>
          <a:prstGeom prst="ellipse">
            <a:avLst/>
          </a:prstGeom>
          <a:gradFill>
            <a:gsLst>
              <a:gs pos="14000">
                <a:schemeClr val="accent4">
                  <a:lumMod val="20000"/>
                  <a:lumOff val="80000"/>
                </a:schemeClr>
              </a:gs>
              <a:gs pos="84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scene3d>
            <a:camera prst="orthographicFront"/>
            <a:lightRig rig="flood"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A5E5FD4-335F-4F0B-BE3B-E486952B20F7}"/>
              </a:ext>
            </a:extLst>
          </p:cNvPr>
          <p:cNvSpPr/>
          <p:nvPr/>
        </p:nvSpPr>
        <p:spPr>
          <a:xfrm>
            <a:off x="4229933" y="1532728"/>
            <a:ext cx="1823049" cy="1742028"/>
          </a:xfrm>
          <a:prstGeom prst="ellipse">
            <a:avLst/>
          </a:prstGeom>
          <a:gradFill>
            <a:gsLst>
              <a:gs pos="14000">
                <a:schemeClr val="accent4">
                  <a:lumMod val="20000"/>
                  <a:lumOff val="80000"/>
                </a:schemeClr>
              </a:gs>
              <a:gs pos="84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scene3d>
            <a:camera prst="orthographicFront"/>
            <a:lightRig rig="flood"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C6E920-FA2A-41CD-9337-331BF869CED7}"/>
              </a:ext>
            </a:extLst>
          </p:cNvPr>
          <p:cNvSpPr txBox="1"/>
          <p:nvPr/>
        </p:nvSpPr>
        <p:spPr>
          <a:xfrm>
            <a:off x="4182857" y="1447994"/>
            <a:ext cx="1823049" cy="1938992"/>
          </a:xfrm>
          <a:prstGeom prst="rect">
            <a:avLst/>
          </a:prstGeom>
          <a:noFill/>
        </p:spPr>
        <p:txBody>
          <a:bodyPr wrap="square" rtlCol="0">
            <a:spAutoFit/>
          </a:bodyPr>
          <a:lstStyle/>
          <a:p>
            <a:pPr algn="ctr"/>
            <a:r>
              <a:rPr lang="en-US" sz="12000" b="1" dirty="0">
                <a:gradFill>
                  <a:gsLst>
                    <a:gs pos="25000">
                      <a:schemeClr val="accent1">
                        <a:lumMod val="60000"/>
                        <a:lumOff val="40000"/>
                      </a:schemeClr>
                    </a:gs>
                    <a:gs pos="85000">
                      <a:srgbClr val="040D23"/>
                    </a:gs>
                  </a:gsLst>
                  <a:lin ang="2160000" scaled="0"/>
                </a:gradFill>
              </a:rPr>
              <a:t>1</a:t>
            </a:r>
          </a:p>
        </p:txBody>
      </p:sp>
      <p:sp>
        <p:nvSpPr>
          <p:cNvPr id="8" name="TextBox 7">
            <a:extLst>
              <a:ext uri="{FF2B5EF4-FFF2-40B4-BE49-F238E27FC236}">
                <a16:creationId xmlns:a16="http://schemas.microsoft.com/office/drawing/2014/main" id="{F3E46F16-0505-45DC-BCB4-ACB6DDAFA6C3}"/>
              </a:ext>
            </a:extLst>
          </p:cNvPr>
          <p:cNvSpPr txBox="1"/>
          <p:nvPr/>
        </p:nvSpPr>
        <p:spPr>
          <a:xfrm>
            <a:off x="4268080" y="3787039"/>
            <a:ext cx="1823049" cy="1938992"/>
          </a:xfrm>
          <a:prstGeom prst="rect">
            <a:avLst/>
          </a:prstGeom>
          <a:noFill/>
        </p:spPr>
        <p:txBody>
          <a:bodyPr wrap="square" rtlCol="0">
            <a:spAutoFit/>
          </a:bodyPr>
          <a:lstStyle/>
          <a:p>
            <a:pPr algn="ctr"/>
            <a:r>
              <a:rPr lang="en-US" sz="12000" b="1" dirty="0">
                <a:gradFill>
                  <a:gsLst>
                    <a:gs pos="25000">
                      <a:schemeClr val="accent1">
                        <a:lumMod val="60000"/>
                        <a:lumOff val="40000"/>
                      </a:schemeClr>
                    </a:gs>
                    <a:gs pos="85000">
                      <a:srgbClr val="040D23"/>
                    </a:gs>
                  </a:gsLst>
                  <a:lin ang="2160000" scaled="0"/>
                </a:gradFill>
              </a:rPr>
              <a:t>2</a:t>
            </a:r>
          </a:p>
        </p:txBody>
      </p:sp>
      <p:sp>
        <p:nvSpPr>
          <p:cNvPr id="15" name="TextBox 14">
            <a:extLst>
              <a:ext uri="{FF2B5EF4-FFF2-40B4-BE49-F238E27FC236}">
                <a16:creationId xmlns:a16="http://schemas.microsoft.com/office/drawing/2014/main" id="{DB918331-44ED-40A5-9CD2-C19D4CFCAA49}"/>
              </a:ext>
            </a:extLst>
          </p:cNvPr>
          <p:cNvSpPr txBox="1"/>
          <p:nvPr/>
        </p:nvSpPr>
        <p:spPr>
          <a:xfrm>
            <a:off x="6052982" y="4476462"/>
            <a:ext cx="6367328" cy="800219"/>
          </a:xfrm>
          <a:prstGeom prst="rect">
            <a:avLst/>
          </a:prstGeom>
          <a:noFill/>
        </p:spPr>
        <p:txBody>
          <a:bodyPr wrap="square" rtlCol="0">
            <a:spAutoFit/>
          </a:bodyPr>
          <a:lstStyle/>
          <a:p>
            <a:r>
              <a:rPr lang="en-US" sz="2800" dirty="0">
                <a:solidFill>
                  <a:schemeClr val="bg1"/>
                </a:solidFill>
              </a:rPr>
              <a:t>The 3 Ps: Process, Process, Process</a:t>
            </a:r>
          </a:p>
          <a:p>
            <a:endParaRPr lang="en-US" dirty="0"/>
          </a:p>
        </p:txBody>
      </p:sp>
    </p:spTree>
    <p:extLst>
      <p:ext uri="{BB962C8B-B14F-4D97-AF65-F5344CB8AC3E}">
        <p14:creationId xmlns:p14="http://schemas.microsoft.com/office/powerpoint/2010/main" val="141916680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Placeholder 5">
            <a:extLst>
              <a:ext uri="{FF2B5EF4-FFF2-40B4-BE49-F238E27FC236}">
                <a16:creationId xmlns:a16="http://schemas.microsoft.com/office/drawing/2014/main" id="{4423A93D-7330-4DFE-B6EE-6DBD8D8DEA8B}"/>
              </a:ext>
            </a:extLst>
          </p:cNvPr>
          <p:cNvPicPr>
            <a:picLocks noChangeAspect="1"/>
          </p:cNvPicPr>
          <p:nvPr/>
        </p:nvPicPr>
        <p:blipFill>
          <a:blip r:embed="rId2">
            <a:extLst>
              <a:ext uri="{28A0092B-C50C-407E-A947-70E740481C1C}">
                <a14:useLocalDpi xmlns:a14="http://schemas.microsoft.com/office/drawing/2010/main" val="0"/>
              </a:ext>
            </a:extLst>
          </a:blip>
          <a:srcRect l="36290" r="36290"/>
          <a:stretch>
            <a:fillRect/>
          </a:stretch>
        </p:blipFill>
        <p:spPr bwMode="auto">
          <a:xfrm>
            <a:off x="0" y="0"/>
            <a:ext cx="3044825" cy="6262688"/>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9A624076-4A4C-407B-AA29-2FD08BEA3C37}"/>
              </a:ext>
            </a:extLst>
          </p:cNvPr>
          <p:cNvSpPr txBox="1">
            <a:spLocks/>
          </p:cNvSpPr>
          <p:nvPr/>
        </p:nvSpPr>
        <p:spPr>
          <a:xfrm>
            <a:off x="3053832" y="1"/>
            <a:ext cx="9138169" cy="1588127"/>
          </a:xfrm>
          <a:prstGeom prst="rect">
            <a:avLst/>
          </a:prstGeom>
        </p:spPr>
        <p:txBody>
          <a:bodyPr/>
          <a:lstStyle>
            <a:lvl1pPr algn="ctr" defTabSz="914384" rtl="0" eaLnBrk="1" latinLnBrk="0" hangingPunct="1">
              <a:lnSpc>
                <a:spcPct val="90000"/>
              </a:lnSpc>
              <a:spcBef>
                <a:spcPct val="0"/>
              </a:spcBef>
              <a:buNone/>
              <a:defRPr sz="4400" b="1" kern="1200">
                <a:solidFill>
                  <a:schemeClr val="tx1"/>
                </a:solidFill>
                <a:latin typeface="+mj-lt"/>
                <a:ea typeface="+mj-ea"/>
                <a:cs typeface="+mj-cs"/>
              </a:defRPr>
            </a:lvl1pPr>
          </a:lstStyle>
          <a:p>
            <a:pPr algn="l"/>
            <a:endParaRPr lang="en-US" sz="4800" dirty="0">
              <a:solidFill>
                <a:schemeClr val="accent4">
                  <a:lumMod val="50000"/>
                </a:schemeClr>
              </a:solidFill>
            </a:endParaRPr>
          </a:p>
          <a:p>
            <a:pPr algn="l"/>
            <a:r>
              <a:rPr lang="en-US" sz="4800" dirty="0">
                <a:solidFill>
                  <a:schemeClr val="accent4">
                    <a:lumMod val="50000"/>
                  </a:schemeClr>
                </a:solidFill>
              </a:rPr>
              <a:t>Questions?</a:t>
            </a:r>
          </a:p>
        </p:txBody>
      </p:sp>
      <p:sp>
        <p:nvSpPr>
          <p:cNvPr id="4" name="Text Placeholder 3">
            <a:extLst>
              <a:ext uri="{FF2B5EF4-FFF2-40B4-BE49-F238E27FC236}">
                <a16:creationId xmlns:a16="http://schemas.microsoft.com/office/drawing/2014/main" id="{5EC770CF-FE4C-4A31-BCC9-DC20329B8C79}"/>
              </a:ext>
            </a:extLst>
          </p:cNvPr>
          <p:cNvSpPr txBox="1">
            <a:spLocks/>
          </p:cNvSpPr>
          <p:nvPr/>
        </p:nvSpPr>
        <p:spPr bwMode="auto">
          <a:xfrm>
            <a:off x="3054350" y="2141538"/>
            <a:ext cx="9137650" cy="4138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7657" indent="-347657" algn="l" defTabSz="914384" rtl="0" eaLnBrk="1" latinLnBrk="0" hangingPunct="1">
              <a:lnSpc>
                <a:spcPct val="90000"/>
              </a:lnSpc>
              <a:spcBef>
                <a:spcPts val="1001"/>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347657" indent="-347657" algn="l" defTabSz="914384" rtl="0" eaLnBrk="1" latinLnBrk="0" hangingPunct="1">
              <a:lnSpc>
                <a:spcPct val="90000"/>
              </a:lnSpc>
              <a:spcBef>
                <a:spcPts val="500"/>
              </a:spcBef>
              <a:buClr>
                <a:schemeClr val="accent1"/>
              </a:buClr>
              <a:buFont typeface="Wingdings" panose="05000000000000000000" pitchFamily="2" charset="2"/>
              <a:buChar char="§"/>
              <a:defRPr sz="2800" kern="1200">
                <a:solidFill>
                  <a:schemeClr val="tx1"/>
                </a:solidFill>
                <a:latin typeface="+mn-lt"/>
                <a:ea typeface="+mn-ea"/>
                <a:cs typeface="+mn-cs"/>
              </a:defRPr>
            </a:lvl2pPr>
            <a:lvl3pPr marL="1142981" indent="-228597" algn="l" defTabSz="9143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7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US" altLang="en-US" sz="3600" b="1" dirty="0">
                <a:solidFill>
                  <a:schemeClr val="accent4">
                    <a:lumMod val="50000"/>
                  </a:schemeClr>
                </a:solidFill>
              </a:rPr>
              <a:t>Tiffany R. Reeves</a:t>
            </a:r>
          </a:p>
          <a:p>
            <a:pPr marL="0" indent="0">
              <a:buNone/>
            </a:pPr>
            <a:r>
              <a:rPr lang="en-US" altLang="en-US" b="1" dirty="0">
                <a:solidFill>
                  <a:schemeClr val="accent1">
                    <a:lumMod val="50000"/>
                  </a:schemeClr>
                </a:solidFill>
              </a:rPr>
              <a:t>Faegre Drinker Biddle &amp; Reath LLP</a:t>
            </a:r>
          </a:p>
          <a:p>
            <a:pPr marL="0" indent="0">
              <a:buNone/>
            </a:pPr>
            <a:r>
              <a:rPr lang="en-US" sz="1800" dirty="0">
                <a:solidFill>
                  <a:srgbClr val="000000"/>
                </a:solidFill>
                <a:latin typeface="Arial" panose="020B0604020202020204" pitchFamily="34" charset="0"/>
                <a:ea typeface="Times New Roman" panose="02020603050405020304" pitchFamily="18" charset="0"/>
              </a:rPr>
              <a:t>(612) 766-7139 direct</a:t>
            </a:r>
            <a:endParaRPr lang="en-US" altLang="en-US" sz="2400" dirty="0"/>
          </a:p>
          <a:p>
            <a:pPr marL="0" indent="0">
              <a:buNone/>
            </a:pPr>
            <a:r>
              <a:rPr lang="en-US" sz="1800" dirty="0">
                <a:solidFill>
                  <a:schemeClr val="accent1">
                    <a:lumMod val="50000"/>
                  </a:schemeClr>
                </a:solidFill>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tiffany.reeves@faegredrinker.com</a:t>
            </a:r>
            <a:endParaRPr lang="en-US" sz="1800" dirty="0">
              <a:solidFill>
                <a:schemeClr val="accent1">
                  <a:lumMod val="50000"/>
                </a:schemeClr>
              </a:solidFill>
              <a:latin typeface="Arial" panose="020B0604020202020204" pitchFamily="34" charset="0"/>
              <a:ea typeface="Times New Roman" panose="02020603050405020304" pitchFamily="18" charset="0"/>
            </a:endParaRPr>
          </a:p>
          <a:p>
            <a:endParaRPr lang="en-US" sz="1800" dirty="0">
              <a:solidFill>
                <a:schemeClr val="accent1">
                  <a:lumMod val="50000"/>
                </a:schemeClr>
              </a:solidFill>
              <a:latin typeface="Arial" panose="020B0604020202020204" pitchFamily="34" charset="0"/>
              <a:ea typeface="Times New Roman" panose="02020603050405020304" pitchFamily="18" charset="0"/>
            </a:endParaRPr>
          </a:p>
          <a:p>
            <a:pPr marL="0" indent="0">
              <a:buNone/>
            </a:pPr>
            <a:r>
              <a:rPr lang="en-US" sz="1800" dirty="0">
                <a:solidFill>
                  <a:schemeClr val="accent1">
                    <a:lumMod val="50000"/>
                  </a:schemeClr>
                </a:solidFill>
                <a:latin typeface="Arial" panose="020B0604020202020204" pitchFamily="34" charset="0"/>
                <a:ea typeface="Times New Roman" panose="02020603050405020304" pitchFamily="18" charset="0"/>
                <a:hlinkClick r:id="rId4"/>
              </a:rPr>
              <a:t>www.faegredrinker.com</a:t>
            </a:r>
            <a:endParaRPr lang="en-US" sz="1800" dirty="0">
              <a:solidFill>
                <a:schemeClr val="accent1">
                  <a:lumMod val="50000"/>
                </a:schemeClr>
              </a:solidFill>
              <a:latin typeface="Arial" panose="020B0604020202020204" pitchFamily="34" charset="0"/>
              <a:ea typeface="Times New Roman" panose="02020603050405020304" pitchFamily="18" charset="0"/>
            </a:endParaRPr>
          </a:p>
          <a:p>
            <a:endParaRPr lang="en-US" sz="1800" dirty="0">
              <a:solidFill>
                <a:schemeClr val="accent1">
                  <a:lumMod val="50000"/>
                </a:schemeClr>
              </a:solidFill>
              <a:latin typeface="Arial" panose="020B0604020202020204" pitchFamily="34" charset="0"/>
              <a:ea typeface="Times New Roman" panose="02020603050405020304" pitchFamily="18" charset="0"/>
            </a:endParaRPr>
          </a:p>
          <a:p>
            <a:pPr marL="0" indent="0">
              <a:buNone/>
            </a:pPr>
            <a:endParaRPr lang="en-US" sz="1800" dirty="0">
              <a:solidFill>
                <a:schemeClr val="accent1">
                  <a:lumMod val="50000"/>
                </a:schemeClr>
              </a:solidFill>
              <a:latin typeface="Arial" panose="020B0604020202020204" pitchFamily="34" charset="0"/>
              <a:ea typeface="Times New Roman" panose="02020603050405020304" pitchFamily="18" charset="0"/>
            </a:endParaRPr>
          </a:p>
          <a:p>
            <a:endParaRPr lang="en-US" altLang="en-US" sz="2400" dirty="0">
              <a:solidFill>
                <a:schemeClr val="accent1">
                  <a:lumMod val="50000"/>
                </a:schemeClr>
              </a:solidFill>
            </a:endParaRPr>
          </a:p>
        </p:txBody>
      </p:sp>
    </p:spTree>
    <p:extLst>
      <p:ext uri="{BB962C8B-B14F-4D97-AF65-F5344CB8AC3E}">
        <p14:creationId xmlns:p14="http://schemas.microsoft.com/office/powerpoint/2010/main" val="100949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D8D4D0A-737E-4377-972E-EEBE2DC339AF}"/>
              </a:ext>
            </a:extLst>
          </p:cNvPr>
          <p:cNvSpPr/>
          <p:nvPr/>
        </p:nvSpPr>
        <p:spPr>
          <a:xfrm>
            <a:off x="467971" y="1898892"/>
            <a:ext cx="2599095" cy="1559457"/>
          </a:xfrm>
          <a:custGeom>
            <a:avLst/>
            <a:gdLst>
              <a:gd name="connsiteX0" fmla="*/ 0 w 2599095"/>
              <a:gd name="connsiteY0" fmla="*/ 0 h 1559457"/>
              <a:gd name="connsiteX1" fmla="*/ 2599095 w 2599095"/>
              <a:gd name="connsiteY1" fmla="*/ 0 h 1559457"/>
              <a:gd name="connsiteX2" fmla="*/ 2599095 w 2599095"/>
              <a:gd name="connsiteY2" fmla="*/ 1559457 h 1559457"/>
              <a:gd name="connsiteX3" fmla="*/ 0 w 2599095"/>
              <a:gd name="connsiteY3" fmla="*/ 1559457 h 1559457"/>
              <a:gd name="connsiteX4" fmla="*/ 0 w 2599095"/>
              <a:gd name="connsiteY4" fmla="*/ 0 h 1559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095" h="1559457">
                <a:moveTo>
                  <a:pt x="0" y="0"/>
                </a:moveTo>
                <a:lnTo>
                  <a:pt x="2599095" y="0"/>
                </a:lnTo>
                <a:lnTo>
                  <a:pt x="2599095" y="1559457"/>
                </a:lnTo>
                <a:lnTo>
                  <a:pt x="0" y="1559457"/>
                </a:lnTo>
                <a:lnTo>
                  <a:pt x="0" y="0"/>
                </a:lnTo>
                <a:close/>
              </a:path>
            </a:pathLst>
          </a:custGeom>
          <a:solidFill>
            <a:schemeClr val="accent4">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State Statutes</a:t>
            </a:r>
          </a:p>
        </p:txBody>
      </p:sp>
      <p:sp>
        <p:nvSpPr>
          <p:cNvPr id="4" name="Freeform: Shape 3">
            <a:extLst>
              <a:ext uri="{FF2B5EF4-FFF2-40B4-BE49-F238E27FC236}">
                <a16:creationId xmlns:a16="http://schemas.microsoft.com/office/drawing/2014/main" id="{D0125C43-85F6-4C57-9664-F993A85ECDA3}"/>
              </a:ext>
            </a:extLst>
          </p:cNvPr>
          <p:cNvSpPr/>
          <p:nvPr/>
        </p:nvSpPr>
        <p:spPr>
          <a:xfrm>
            <a:off x="3326975" y="1898892"/>
            <a:ext cx="2599095" cy="1559457"/>
          </a:xfrm>
          <a:custGeom>
            <a:avLst/>
            <a:gdLst>
              <a:gd name="connsiteX0" fmla="*/ 0 w 2599095"/>
              <a:gd name="connsiteY0" fmla="*/ 0 h 1559457"/>
              <a:gd name="connsiteX1" fmla="*/ 2599095 w 2599095"/>
              <a:gd name="connsiteY1" fmla="*/ 0 h 1559457"/>
              <a:gd name="connsiteX2" fmla="*/ 2599095 w 2599095"/>
              <a:gd name="connsiteY2" fmla="*/ 1559457 h 1559457"/>
              <a:gd name="connsiteX3" fmla="*/ 0 w 2599095"/>
              <a:gd name="connsiteY3" fmla="*/ 1559457 h 1559457"/>
              <a:gd name="connsiteX4" fmla="*/ 0 w 2599095"/>
              <a:gd name="connsiteY4" fmla="*/ 0 h 1559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095" h="1559457">
                <a:moveTo>
                  <a:pt x="0" y="0"/>
                </a:moveTo>
                <a:lnTo>
                  <a:pt x="2599095" y="0"/>
                </a:lnTo>
                <a:lnTo>
                  <a:pt x="2599095" y="1559457"/>
                </a:lnTo>
                <a:lnTo>
                  <a:pt x="0" y="1559457"/>
                </a:lnTo>
                <a:lnTo>
                  <a:pt x="0" y="0"/>
                </a:lnTo>
                <a:close/>
              </a:path>
            </a:pathLst>
          </a:custGeom>
          <a:solidFill>
            <a:schemeClr val="accent1">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en-US" altLang="en-US" sz="2500" kern="1200" dirty="0"/>
              <a:t>Court decisions and common law of trusts</a:t>
            </a:r>
            <a:endParaRPr lang="en-US" sz="2500" kern="1200" dirty="0"/>
          </a:p>
        </p:txBody>
      </p:sp>
      <p:sp>
        <p:nvSpPr>
          <p:cNvPr id="6" name="Freeform: Shape 5">
            <a:extLst>
              <a:ext uri="{FF2B5EF4-FFF2-40B4-BE49-F238E27FC236}">
                <a16:creationId xmlns:a16="http://schemas.microsoft.com/office/drawing/2014/main" id="{52106640-FC50-4189-AF79-FA7EB9524690}"/>
              </a:ext>
            </a:extLst>
          </p:cNvPr>
          <p:cNvSpPr/>
          <p:nvPr/>
        </p:nvSpPr>
        <p:spPr>
          <a:xfrm>
            <a:off x="6185980" y="1898892"/>
            <a:ext cx="2599095" cy="1559457"/>
          </a:xfrm>
          <a:custGeom>
            <a:avLst/>
            <a:gdLst>
              <a:gd name="connsiteX0" fmla="*/ 0 w 2599095"/>
              <a:gd name="connsiteY0" fmla="*/ 0 h 1559457"/>
              <a:gd name="connsiteX1" fmla="*/ 2599095 w 2599095"/>
              <a:gd name="connsiteY1" fmla="*/ 0 h 1559457"/>
              <a:gd name="connsiteX2" fmla="*/ 2599095 w 2599095"/>
              <a:gd name="connsiteY2" fmla="*/ 1559457 h 1559457"/>
              <a:gd name="connsiteX3" fmla="*/ 0 w 2599095"/>
              <a:gd name="connsiteY3" fmla="*/ 1559457 h 1559457"/>
              <a:gd name="connsiteX4" fmla="*/ 0 w 2599095"/>
              <a:gd name="connsiteY4" fmla="*/ 0 h 1559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095" h="1559457">
                <a:moveTo>
                  <a:pt x="0" y="0"/>
                </a:moveTo>
                <a:lnTo>
                  <a:pt x="2599095" y="0"/>
                </a:lnTo>
                <a:lnTo>
                  <a:pt x="2599095" y="1559457"/>
                </a:lnTo>
                <a:lnTo>
                  <a:pt x="0" y="1559457"/>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dirty="0"/>
              <a:t>ERISA and other pension fund laws/regulatory guidance</a:t>
            </a:r>
          </a:p>
        </p:txBody>
      </p:sp>
      <p:sp>
        <p:nvSpPr>
          <p:cNvPr id="8" name="Freeform: Shape 7">
            <a:extLst>
              <a:ext uri="{FF2B5EF4-FFF2-40B4-BE49-F238E27FC236}">
                <a16:creationId xmlns:a16="http://schemas.microsoft.com/office/drawing/2014/main" id="{C69AC4D2-3E63-429B-A643-C0E988C484C9}"/>
              </a:ext>
            </a:extLst>
          </p:cNvPr>
          <p:cNvSpPr/>
          <p:nvPr/>
        </p:nvSpPr>
        <p:spPr>
          <a:xfrm>
            <a:off x="9044985" y="1898892"/>
            <a:ext cx="2599095" cy="1559457"/>
          </a:xfrm>
          <a:custGeom>
            <a:avLst/>
            <a:gdLst>
              <a:gd name="connsiteX0" fmla="*/ 0 w 2599095"/>
              <a:gd name="connsiteY0" fmla="*/ 0 h 1559457"/>
              <a:gd name="connsiteX1" fmla="*/ 2599095 w 2599095"/>
              <a:gd name="connsiteY1" fmla="*/ 0 h 1559457"/>
              <a:gd name="connsiteX2" fmla="*/ 2599095 w 2599095"/>
              <a:gd name="connsiteY2" fmla="*/ 1559457 h 1559457"/>
              <a:gd name="connsiteX3" fmla="*/ 0 w 2599095"/>
              <a:gd name="connsiteY3" fmla="*/ 1559457 h 1559457"/>
              <a:gd name="connsiteX4" fmla="*/ 0 w 2599095"/>
              <a:gd name="connsiteY4" fmla="*/ 0 h 1559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095" h="1559457">
                <a:moveTo>
                  <a:pt x="0" y="0"/>
                </a:moveTo>
                <a:lnTo>
                  <a:pt x="2599095" y="0"/>
                </a:lnTo>
                <a:lnTo>
                  <a:pt x="2599095" y="1559457"/>
                </a:lnTo>
                <a:lnTo>
                  <a:pt x="0" y="1559457"/>
                </a:lnTo>
                <a:lnTo>
                  <a:pt x="0" y="0"/>
                </a:lnTo>
                <a:close/>
              </a:path>
            </a:pathLst>
          </a:custGeom>
          <a:solidFill>
            <a:schemeClr val="accent5">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dirty="0"/>
              <a:t>Model Codes</a:t>
            </a:r>
          </a:p>
        </p:txBody>
      </p:sp>
      <p:sp>
        <p:nvSpPr>
          <p:cNvPr id="9" name="Freeform: Shape 8">
            <a:extLst>
              <a:ext uri="{FF2B5EF4-FFF2-40B4-BE49-F238E27FC236}">
                <a16:creationId xmlns:a16="http://schemas.microsoft.com/office/drawing/2014/main" id="{3C183B31-C581-41DB-99E8-A142A13DD94E}"/>
              </a:ext>
            </a:extLst>
          </p:cNvPr>
          <p:cNvSpPr/>
          <p:nvPr/>
        </p:nvSpPr>
        <p:spPr>
          <a:xfrm>
            <a:off x="467971" y="3718258"/>
            <a:ext cx="2599095" cy="1559457"/>
          </a:xfrm>
          <a:custGeom>
            <a:avLst/>
            <a:gdLst>
              <a:gd name="connsiteX0" fmla="*/ 0 w 2599095"/>
              <a:gd name="connsiteY0" fmla="*/ 0 h 1559457"/>
              <a:gd name="connsiteX1" fmla="*/ 2599095 w 2599095"/>
              <a:gd name="connsiteY1" fmla="*/ 0 h 1559457"/>
              <a:gd name="connsiteX2" fmla="*/ 2599095 w 2599095"/>
              <a:gd name="connsiteY2" fmla="*/ 1559457 h 1559457"/>
              <a:gd name="connsiteX3" fmla="*/ 0 w 2599095"/>
              <a:gd name="connsiteY3" fmla="*/ 1559457 h 1559457"/>
              <a:gd name="connsiteX4" fmla="*/ 0 w 2599095"/>
              <a:gd name="connsiteY4" fmla="*/ 0 h 1559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095" h="1559457">
                <a:moveTo>
                  <a:pt x="0" y="0"/>
                </a:moveTo>
                <a:lnTo>
                  <a:pt x="2599095" y="0"/>
                </a:lnTo>
                <a:lnTo>
                  <a:pt x="2599095" y="1559457"/>
                </a:lnTo>
                <a:lnTo>
                  <a:pt x="0" y="1559457"/>
                </a:lnTo>
                <a:lnTo>
                  <a:pt x="0" y="0"/>
                </a:lnTo>
                <a:close/>
              </a:path>
            </a:pathLst>
          </a:custGeom>
          <a:solidFill>
            <a:schemeClr val="accent5">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en-US" altLang="en-US" sz="2500" kern="1200" dirty="0"/>
              <a:t>Restatement of Trusts</a:t>
            </a:r>
            <a:endParaRPr lang="en-US" sz="2500" kern="1200" dirty="0"/>
          </a:p>
        </p:txBody>
      </p:sp>
      <p:sp>
        <p:nvSpPr>
          <p:cNvPr id="10" name="Freeform: Shape 9">
            <a:extLst>
              <a:ext uri="{FF2B5EF4-FFF2-40B4-BE49-F238E27FC236}">
                <a16:creationId xmlns:a16="http://schemas.microsoft.com/office/drawing/2014/main" id="{53B6D012-7BF4-4938-B528-D874969E39AA}"/>
              </a:ext>
            </a:extLst>
          </p:cNvPr>
          <p:cNvSpPr/>
          <p:nvPr/>
        </p:nvSpPr>
        <p:spPr>
          <a:xfrm>
            <a:off x="3326975" y="3718258"/>
            <a:ext cx="2599095" cy="1559457"/>
          </a:xfrm>
          <a:custGeom>
            <a:avLst/>
            <a:gdLst>
              <a:gd name="connsiteX0" fmla="*/ 0 w 2599095"/>
              <a:gd name="connsiteY0" fmla="*/ 0 h 1559457"/>
              <a:gd name="connsiteX1" fmla="*/ 2599095 w 2599095"/>
              <a:gd name="connsiteY1" fmla="*/ 0 h 1559457"/>
              <a:gd name="connsiteX2" fmla="*/ 2599095 w 2599095"/>
              <a:gd name="connsiteY2" fmla="*/ 1559457 h 1559457"/>
              <a:gd name="connsiteX3" fmla="*/ 0 w 2599095"/>
              <a:gd name="connsiteY3" fmla="*/ 1559457 h 1559457"/>
              <a:gd name="connsiteX4" fmla="*/ 0 w 2599095"/>
              <a:gd name="connsiteY4" fmla="*/ 0 h 1559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095" h="1559457">
                <a:moveTo>
                  <a:pt x="0" y="0"/>
                </a:moveTo>
                <a:lnTo>
                  <a:pt x="2599095" y="0"/>
                </a:lnTo>
                <a:lnTo>
                  <a:pt x="2599095" y="1559457"/>
                </a:lnTo>
                <a:lnTo>
                  <a:pt x="0" y="1559457"/>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dirty="0"/>
              <a:t>Practices of other similar fiduciaries</a:t>
            </a:r>
            <a:endParaRPr lang="en-US" sz="2500" kern="1200" dirty="0"/>
          </a:p>
        </p:txBody>
      </p:sp>
      <p:sp>
        <p:nvSpPr>
          <p:cNvPr id="11" name="Freeform: Shape 10">
            <a:extLst>
              <a:ext uri="{FF2B5EF4-FFF2-40B4-BE49-F238E27FC236}">
                <a16:creationId xmlns:a16="http://schemas.microsoft.com/office/drawing/2014/main" id="{E88E6D5E-5642-467C-B9F1-F56CDED7FDB4}"/>
              </a:ext>
            </a:extLst>
          </p:cNvPr>
          <p:cNvSpPr/>
          <p:nvPr/>
        </p:nvSpPr>
        <p:spPr>
          <a:xfrm>
            <a:off x="6185980" y="3718258"/>
            <a:ext cx="2599095" cy="1559457"/>
          </a:xfrm>
          <a:custGeom>
            <a:avLst/>
            <a:gdLst>
              <a:gd name="connsiteX0" fmla="*/ 0 w 2599095"/>
              <a:gd name="connsiteY0" fmla="*/ 0 h 1559457"/>
              <a:gd name="connsiteX1" fmla="*/ 2599095 w 2599095"/>
              <a:gd name="connsiteY1" fmla="*/ 0 h 1559457"/>
              <a:gd name="connsiteX2" fmla="*/ 2599095 w 2599095"/>
              <a:gd name="connsiteY2" fmla="*/ 1559457 h 1559457"/>
              <a:gd name="connsiteX3" fmla="*/ 0 w 2599095"/>
              <a:gd name="connsiteY3" fmla="*/ 1559457 h 1559457"/>
              <a:gd name="connsiteX4" fmla="*/ 0 w 2599095"/>
              <a:gd name="connsiteY4" fmla="*/ 0 h 1559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095" h="1559457">
                <a:moveTo>
                  <a:pt x="0" y="0"/>
                </a:moveTo>
                <a:lnTo>
                  <a:pt x="2599095" y="0"/>
                </a:lnTo>
                <a:lnTo>
                  <a:pt x="2599095" y="1559457"/>
                </a:lnTo>
                <a:lnTo>
                  <a:pt x="0" y="1559457"/>
                </a:lnTo>
                <a:lnTo>
                  <a:pt x="0" y="0"/>
                </a:lnTo>
                <a:close/>
              </a:path>
            </a:pathLst>
          </a:custGeom>
          <a:solidFill>
            <a:schemeClr val="accent1">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a:t>Attorney General Opinions</a:t>
            </a:r>
            <a:endParaRPr lang="en-US" sz="2500" kern="1200"/>
          </a:p>
        </p:txBody>
      </p:sp>
      <p:sp>
        <p:nvSpPr>
          <p:cNvPr id="12" name="Freeform: Shape 11">
            <a:extLst>
              <a:ext uri="{FF2B5EF4-FFF2-40B4-BE49-F238E27FC236}">
                <a16:creationId xmlns:a16="http://schemas.microsoft.com/office/drawing/2014/main" id="{83873B68-8EB0-49D5-B667-4DDA76CCAE64}"/>
              </a:ext>
            </a:extLst>
          </p:cNvPr>
          <p:cNvSpPr/>
          <p:nvPr/>
        </p:nvSpPr>
        <p:spPr>
          <a:xfrm>
            <a:off x="9044985" y="3718258"/>
            <a:ext cx="2599095" cy="1559457"/>
          </a:xfrm>
          <a:custGeom>
            <a:avLst/>
            <a:gdLst>
              <a:gd name="connsiteX0" fmla="*/ 0 w 2599095"/>
              <a:gd name="connsiteY0" fmla="*/ 0 h 1559457"/>
              <a:gd name="connsiteX1" fmla="*/ 2599095 w 2599095"/>
              <a:gd name="connsiteY1" fmla="*/ 0 h 1559457"/>
              <a:gd name="connsiteX2" fmla="*/ 2599095 w 2599095"/>
              <a:gd name="connsiteY2" fmla="*/ 1559457 h 1559457"/>
              <a:gd name="connsiteX3" fmla="*/ 0 w 2599095"/>
              <a:gd name="connsiteY3" fmla="*/ 1559457 h 1559457"/>
              <a:gd name="connsiteX4" fmla="*/ 0 w 2599095"/>
              <a:gd name="connsiteY4" fmla="*/ 0 h 1559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095" h="1559457">
                <a:moveTo>
                  <a:pt x="0" y="0"/>
                </a:moveTo>
                <a:lnTo>
                  <a:pt x="2599095" y="0"/>
                </a:lnTo>
                <a:lnTo>
                  <a:pt x="2599095" y="1559457"/>
                </a:lnTo>
                <a:lnTo>
                  <a:pt x="0" y="1559457"/>
                </a:lnTo>
                <a:lnTo>
                  <a:pt x="0" y="0"/>
                </a:lnTo>
                <a:close/>
              </a:path>
            </a:pathLst>
          </a:custGeom>
          <a:solidFill>
            <a:schemeClr val="accent4">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en-US" altLang="en-US" sz="2500" kern="1200" dirty="0"/>
              <a:t>Advice of legal counsel</a:t>
            </a:r>
            <a:endParaRPr lang="en-US" sz="2500" kern="1200" dirty="0"/>
          </a:p>
        </p:txBody>
      </p:sp>
      <p:sp>
        <p:nvSpPr>
          <p:cNvPr id="7" name="TextBox 6">
            <a:extLst>
              <a:ext uri="{FF2B5EF4-FFF2-40B4-BE49-F238E27FC236}">
                <a16:creationId xmlns:a16="http://schemas.microsoft.com/office/drawing/2014/main" id="{937115B6-2DFE-4033-968A-3EB565A89205}"/>
              </a:ext>
            </a:extLst>
          </p:cNvPr>
          <p:cNvSpPr txBox="1"/>
          <p:nvPr/>
        </p:nvSpPr>
        <p:spPr>
          <a:xfrm>
            <a:off x="704537" y="509666"/>
            <a:ext cx="10732957" cy="707886"/>
          </a:xfrm>
          <a:prstGeom prst="rect">
            <a:avLst/>
          </a:prstGeom>
          <a:noFill/>
        </p:spPr>
        <p:txBody>
          <a:bodyPr wrap="square" rtlCol="0">
            <a:spAutoFit/>
          </a:bodyPr>
          <a:lstStyle/>
          <a:p>
            <a:pPr algn="ctr"/>
            <a:r>
              <a:rPr lang="en-US" sz="4000" b="1" dirty="0">
                <a:solidFill>
                  <a:schemeClr val="accent4">
                    <a:lumMod val="50000"/>
                  </a:schemeClr>
                </a:solidFill>
              </a:rPr>
              <a:t>Sources of Fiduciary Guidance</a:t>
            </a:r>
          </a:p>
        </p:txBody>
      </p:sp>
    </p:spTree>
    <p:extLst>
      <p:ext uri="{BB962C8B-B14F-4D97-AF65-F5344CB8AC3E}">
        <p14:creationId xmlns:p14="http://schemas.microsoft.com/office/powerpoint/2010/main" val="10116052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716ADD7-DBCB-48DC-85F9-5EC49EFBF9D6}"/>
              </a:ext>
            </a:extLst>
          </p:cNvPr>
          <p:cNvGraphicFramePr/>
          <p:nvPr>
            <p:extLst>
              <p:ext uri="{D42A27DB-BD31-4B8C-83A1-F6EECF244321}">
                <p14:modId xmlns:p14="http://schemas.microsoft.com/office/powerpoint/2010/main" val="3637888942"/>
              </p:ext>
            </p:extLst>
          </p:nvPr>
        </p:nvGraphicFramePr>
        <p:xfrm>
          <a:off x="350520" y="194872"/>
          <a:ext cx="11490960" cy="5905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B17E68D9-18A2-4FFF-BEA9-B22421279E73}"/>
              </a:ext>
            </a:extLst>
          </p:cNvPr>
          <p:cNvSpPr/>
          <p:nvPr/>
        </p:nvSpPr>
        <p:spPr bwMode="auto">
          <a:xfrm>
            <a:off x="8424471" y="1165796"/>
            <a:ext cx="1420837" cy="1289154"/>
          </a:xfrm>
          <a:prstGeom prst="ellipse">
            <a:avLst/>
          </a:prstGeom>
          <a:solidFill>
            <a:schemeClr val="accent6">
              <a:lumMod val="50000"/>
            </a:schemeClr>
          </a:solidFill>
          <a:ln>
            <a:solidFill>
              <a:srgbClr val="0070C0"/>
            </a:solidFill>
            <a:headEnd type="none" w="med" len="med"/>
            <a:tailEnd type="none" w="med" len="med"/>
          </a:ln>
          <a:scene3d>
            <a:camera prst="orthographicFront"/>
            <a:lightRig rig="flat" dir="t"/>
          </a:scene3d>
          <a:sp3d contourW="12700" prstMaterial="translucentPowder">
            <a:bevelT/>
            <a:bevelB/>
            <a:contourClr>
              <a:schemeClr val="bg1">
                <a:lumMod val="75000"/>
              </a:schemeClr>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Pct val="100000"/>
              <a:buFontTx/>
              <a:buNone/>
              <a:tabLst/>
            </a:pPr>
            <a:endParaRPr kumimoji="0" lang="en-US" sz="1800" b="0" i="0" u="none" strike="noStrike" cap="none" normalizeH="0" baseline="0" dirty="0">
              <a:ln>
                <a:noFill/>
              </a:ln>
              <a:solidFill>
                <a:schemeClr val="tx1"/>
              </a:solidFill>
              <a:effectLst/>
              <a:latin typeface="Trebuchet MS" charset="0"/>
              <a:ea typeface="Trebuchet MS" charset="0"/>
              <a:cs typeface="Trebuchet MS" charset="0"/>
            </a:endParaRPr>
          </a:p>
        </p:txBody>
      </p:sp>
      <p:sp>
        <p:nvSpPr>
          <p:cNvPr id="8" name="TextBox 7">
            <a:extLst>
              <a:ext uri="{FF2B5EF4-FFF2-40B4-BE49-F238E27FC236}">
                <a16:creationId xmlns:a16="http://schemas.microsoft.com/office/drawing/2014/main" id="{213E0147-A37F-4B0F-BE5B-07EC8991E08F}"/>
              </a:ext>
            </a:extLst>
          </p:cNvPr>
          <p:cNvSpPr txBox="1"/>
          <p:nvPr/>
        </p:nvSpPr>
        <p:spPr>
          <a:xfrm>
            <a:off x="8579061" y="1671873"/>
            <a:ext cx="1287116" cy="276999"/>
          </a:xfrm>
          <a:prstGeom prst="rect">
            <a:avLst/>
          </a:prstGeom>
          <a:noFill/>
        </p:spPr>
        <p:txBody>
          <a:bodyPr wrap="square" rtlCol="0">
            <a:spAutoFit/>
          </a:bodyPr>
          <a:lstStyle/>
          <a:p>
            <a:pPr algn="ctr"/>
            <a:r>
              <a:rPr lang="en-US" sz="1200" b="1" dirty="0">
                <a:solidFill>
                  <a:schemeClr val="bg1"/>
                </a:solidFill>
              </a:rPr>
              <a:t>Impartiality</a:t>
            </a:r>
          </a:p>
        </p:txBody>
      </p:sp>
      <p:sp>
        <p:nvSpPr>
          <p:cNvPr id="2" name="TextBox 1">
            <a:extLst>
              <a:ext uri="{FF2B5EF4-FFF2-40B4-BE49-F238E27FC236}">
                <a16:creationId xmlns:a16="http://schemas.microsoft.com/office/drawing/2014/main" id="{7953FD19-9540-4529-93F4-0AC12CF5D236}"/>
              </a:ext>
            </a:extLst>
          </p:cNvPr>
          <p:cNvSpPr txBox="1"/>
          <p:nvPr/>
        </p:nvSpPr>
        <p:spPr>
          <a:xfrm>
            <a:off x="3591499" y="1671873"/>
            <a:ext cx="1420837" cy="553998"/>
          </a:xfrm>
          <a:prstGeom prst="rect">
            <a:avLst/>
          </a:prstGeom>
          <a:noFill/>
        </p:spPr>
        <p:txBody>
          <a:bodyPr wrap="square" rtlCol="0">
            <a:spAutoFit/>
          </a:bodyPr>
          <a:lstStyle/>
          <a:p>
            <a:r>
              <a:rPr lang="en-US" sz="1200" b="1" dirty="0">
                <a:solidFill>
                  <a:schemeClr val="bg1"/>
                </a:solidFill>
              </a:rPr>
              <a:t>Diversification</a:t>
            </a:r>
          </a:p>
          <a:p>
            <a:endParaRPr lang="en-US" dirty="0"/>
          </a:p>
        </p:txBody>
      </p:sp>
    </p:spTree>
    <p:extLst>
      <p:ext uri="{BB962C8B-B14F-4D97-AF65-F5344CB8AC3E}">
        <p14:creationId xmlns:p14="http://schemas.microsoft.com/office/powerpoint/2010/main" val="366099778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6094586F-669C-480C-9A55-C329F1E86F46}"/>
              </a:ext>
            </a:extLst>
          </p:cNvPr>
          <p:cNvSpPr txBox="1">
            <a:spLocks/>
          </p:cNvSpPr>
          <p:nvPr/>
        </p:nvSpPr>
        <p:spPr>
          <a:xfrm>
            <a:off x="0" y="19417"/>
            <a:ext cx="12183678" cy="2024098"/>
          </a:xfrm>
          <a:prstGeom prst="rect">
            <a:avLst/>
          </a:prstGeom>
          <a:gradFill>
            <a:gsLst>
              <a:gs pos="42475">
                <a:schemeClr val="accent6">
                  <a:lumMod val="50000"/>
                </a:schemeClr>
              </a:gs>
              <a:gs pos="4000">
                <a:schemeClr val="accent1"/>
              </a:gs>
              <a:gs pos="85000">
                <a:schemeClr val="tx1"/>
              </a:gs>
            </a:gsLst>
          </a:gradFill>
        </p:spPr>
        <p:txBody>
          <a:bodyPr anchor="ctr" anchorCtr="0"/>
          <a:lstStyle>
            <a:lvl1pPr marL="230184" indent="-230184" algn="l" defTabSz="228597" rtl="0" eaLnBrk="1" latinLnBrk="0" hangingPunct="1">
              <a:lnSpc>
                <a:spcPct val="90000"/>
              </a:lnSpc>
              <a:spcBef>
                <a:spcPts val="1001"/>
              </a:spcBef>
              <a:buSzPct val="85000"/>
              <a:buFont typeface="Wingdings" panose="05000000000000000000" pitchFamily="2" charset="2"/>
              <a:buNone/>
              <a:tabLst>
                <a:tab pos="230184" algn="l"/>
              </a:tabLst>
              <a:defRPr lang="en-US" sz="2800" kern="1200" baseline="0" dirty="0" smtClean="0">
                <a:solidFill>
                  <a:schemeClr val="tx1"/>
                </a:solidFill>
                <a:latin typeface="+mn-lt"/>
                <a:ea typeface="+mn-ea"/>
                <a:cs typeface="+mn-cs"/>
              </a:defRPr>
            </a:lvl1pPr>
            <a:lvl2pPr marL="2301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400" kern="1200" baseline="0" dirty="0" smtClean="0">
                <a:solidFill>
                  <a:schemeClr val="tx1"/>
                </a:solidFill>
                <a:latin typeface="+mn-lt"/>
                <a:ea typeface="+mn-ea"/>
                <a:cs typeface="+mn-cs"/>
              </a:defRPr>
            </a:lvl2pPr>
            <a:lvl3pPr marL="684201" indent="-222246"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2000" kern="1200" dirty="0" smtClean="0">
                <a:solidFill>
                  <a:schemeClr val="tx1"/>
                </a:solidFill>
                <a:latin typeface="+mn-lt"/>
                <a:ea typeface="+mn-ea"/>
                <a:cs typeface="+mn-cs"/>
              </a:defRPr>
            </a:lvl3pPr>
            <a:lvl4pPr marL="914384"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4pPr>
            <a:lvl5pPr marL="1144568" indent="-230184" algn="l" defTabSz="228597" rtl="0" eaLnBrk="1" latinLnBrk="0" hangingPunct="1">
              <a:lnSpc>
                <a:spcPct val="90000"/>
              </a:lnSpc>
              <a:spcBef>
                <a:spcPts val="500"/>
              </a:spcBef>
              <a:buSzPct val="85000"/>
              <a:buFont typeface="Wingdings" panose="05000000000000000000" pitchFamily="2" charset="2"/>
              <a:buNone/>
              <a:tabLst>
                <a:tab pos="228597" algn="l"/>
              </a:tabLst>
              <a:defRPr lang="en-US" sz="1801" kern="1200" dirty="0" smtClean="0">
                <a:solidFill>
                  <a:schemeClr val="tx1"/>
                </a:solidFill>
                <a:latin typeface="+mn-lt"/>
                <a:ea typeface="+mn-ea"/>
                <a:cs typeface="+mn-cs"/>
              </a:defRPr>
            </a:lvl5pPr>
            <a:lvl6pPr marL="2514557"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a:r>
              <a:rPr lang="en-US" sz="3600" b="1" dirty="0">
                <a:solidFill>
                  <a:schemeClr val="bg1"/>
                </a:solidFill>
              </a:rPr>
              <a:t>Texas law requires fiduciaries to discharge their duties </a:t>
            </a:r>
            <a:r>
              <a:rPr lang="en-US" sz="3600" b="1" i="1" u="sng" dirty="0">
                <a:solidFill>
                  <a:schemeClr val="bg1"/>
                </a:solidFill>
              </a:rPr>
              <a:t>solely</a:t>
            </a:r>
            <a:r>
              <a:rPr lang="en-US" sz="3600" b="1" dirty="0">
                <a:solidFill>
                  <a:schemeClr val="bg1"/>
                </a:solidFill>
              </a:rPr>
              <a:t> in the interest of participants and beneficiaries:</a:t>
            </a:r>
          </a:p>
        </p:txBody>
      </p:sp>
      <p:grpSp>
        <p:nvGrpSpPr>
          <p:cNvPr id="45" name="Group 44">
            <a:extLst>
              <a:ext uri="{FF2B5EF4-FFF2-40B4-BE49-F238E27FC236}">
                <a16:creationId xmlns:a16="http://schemas.microsoft.com/office/drawing/2014/main" id="{35924F2B-BA51-460C-94E8-7F5BDBE92C0E}"/>
              </a:ext>
            </a:extLst>
          </p:cNvPr>
          <p:cNvGrpSpPr/>
          <p:nvPr/>
        </p:nvGrpSpPr>
        <p:grpSpPr>
          <a:xfrm>
            <a:off x="47976" y="4141957"/>
            <a:ext cx="11771914" cy="954586"/>
            <a:chOff x="47976" y="4141957"/>
            <a:chExt cx="11771914" cy="954586"/>
          </a:xfrm>
        </p:grpSpPr>
        <p:sp>
          <p:nvSpPr>
            <p:cNvPr id="36" name="Freeform: Shape 35">
              <a:extLst>
                <a:ext uri="{FF2B5EF4-FFF2-40B4-BE49-F238E27FC236}">
                  <a16:creationId xmlns:a16="http://schemas.microsoft.com/office/drawing/2014/main" id="{8CC2B6C2-3126-49F1-916B-6A81B24DED02}"/>
                </a:ext>
              </a:extLst>
            </p:cNvPr>
            <p:cNvSpPr/>
            <p:nvPr/>
          </p:nvSpPr>
          <p:spPr>
            <a:xfrm>
              <a:off x="4781854" y="4241406"/>
              <a:ext cx="7038036" cy="736223"/>
            </a:xfrm>
            <a:custGeom>
              <a:avLst/>
              <a:gdLst>
                <a:gd name="connsiteX0" fmla="*/ 122706 w 736222"/>
                <a:gd name="connsiteY0" fmla="*/ 0 h 7038035"/>
                <a:gd name="connsiteX1" fmla="*/ 613516 w 736222"/>
                <a:gd name="connsiteY1" fmla="*/ 0 h 7038035"/>
                <a:gd name="connsiteX2" fmla="*/ 736222 w 736222"/>
                <a:gd name="connsiteY2" fmla="*/ 122706 h 7038035"/>
                <a:gd name="connsiteX3" fmla="*/ 736222 w 736222"/>
                <a:gd name="connsiteY3" fmla="*/ 7038035 h 7038035"/>
                <a:gd name="connsiteX4" fmla="*/ 736222 w 736222"/>
                <a:gd name="connsiteY4" fmla="*/ 7038035 h 7038035"/>
                <a:gd name="connsiteX5" fmla="*/ 0 w 736222"/>
                <a:gd name="connsiteY5" fmla="*/ 7038035 h 7038035"/>
                <a:gd name="connsiteX6" fmla="*/ 0 w 736222"/>
                <a:gd name="connsiteY6" fmla="*/ 7038035 h 7038035"/>
                <a:gd name="connsiteX7" fmla="*/ 0 w 736222"/>
                <a:gd name="connsiteY7" fmla="*/ 122706 h 7038035"/>
                <a:gd name="connsiteX8" fmla="*/ 122706 w 736222"/>
                <a:gd name="connsiteY8" fmla="*/ 0 h 703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222" h="7038035">
                  <a:moveTo>
                    <a:pt x="736222" y="1173031"/>
                  </a:moveTo>
                  <a:lnTo>
                    <a:pt x="736222" y="5865004"/>
                  </a:lnTo>
                  <a:cubicBezTo>
                    <a:pt x="736222" y="6512852"/>
                    <a:pt x="730475" y="7038030"/>
                    <a:pt x="723386" y="7038030"/>
                  </a:cubicBezTo>
                  <a:lnTo>
                    <a:pt x="0" y="7038030"/>
                  </a:lnTo>
                  <a:lnTo>
                    <a:pt x="0" y="7038030"/>
                  </a:lnTo>
                  <a:lnTo>
                    <a:pt x="0" y="5"/>
                  </a:lnTo>
                  <a:lnTo>
                    <a:pt x="0" y="5"/>
                  </a:lnTo>
                  <a:lnTo>
                    <a:pt x="723386" y="5"/>
                  </a:lnTo>
                  <a:cubicBezTo>
                    <a:pt x="730475" y="5"/>
                    <a:pt x="736222" y="525183"/>
                    <a:pt x="736222" y="1173031"/>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1" tIns="70229" rIns="104519" bIns="702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to minimize the risk of large losses</a:t>
              </a:r>
            </a:p>
            <a:p>
              <a:pPr marL="171450" lvl="1" indent="-171450" algn="l" defTabSz="800100">
                <a:lnSpc>
                  <a:spcPct val="90000"/>
                </a:lnSpc>
                <a:spcBef>
                  <a:spcPct val="0"/>
                </a:spcBef>
                <a:spcAft>
                  <a:spcPct val="15000"/>
                </a:spcAft>
                <a:buChar char="•"/>
              </a:pPr>
              <a:r>
                <a:rPr lang="en-US" sz="1800" kern="1200" dirty="0"/>
                <a:t>unless it’s clearly prudent not to do so</a:t>
              </a:r>
            </a:p>
          </p:txBody>
        </p:sp>
        <p:sp>
          <p:nvSpPr>
            <p:cNvPr id="37" name="Freeform: Shape 36">
              <a:extLst>
                <a:ext uri="{FF2B5EF4-FFF2-40B4-BE49-F238E27FC236}">
                  <a16:creationId xmlns:a16="http://schemas.microsoft.com/office/drawing/2014/main" id="{A61C5B9F-AEDF-4A78-B247-2873B55FD87A}"/>
                </a:ext>
              </a:extLst>
            </p:cNvPr>
            <p:cNvSpPr/>
            <p:nvPr/>
          </p:nvSpPr>
          <p:spPr>
            <a:xfrm>
              <a:off x="822960" y="4149377"/>
              <a:ext cx="3958894" cy="920278"/>
            </a:xfrm>
            <a:custGeom>
              <a:avLst/>
              <a:gdLst>
                <a:gd name="connsiteX0" fmla="*/ 0 w 3958894"/>
                <a:gd name="connsiteY0" fmla="*/ 153383 h 920278"/>
                <a:gd name="connsiteX1" fmla="*/ 153383 w 3958894"/>
                <a:gd name="connsiteY1" fmla="*/ 0 h 920278"/>
                <a:gd name="connsiteX2" fmla="*/ 3805511 w 3958894"/>
                <a:gd name="connsiteY2" fmla="*/ 0 h 920278"/>
                <a:gd name="connsiteX3" fmla="*/ 3958894 w 3958894"/>
                <a:gd name="connsiteY3" fmla="*/ 153383 h 920278"/>
                <a:gd name="connsiteX4" fmla="*/ 3958894 w 3958894"/>
                <a:gd name="connsiteY4" fmla="*/ 766895 h 920278"/>
                <a:gd name="connsiteX5" fmla="*/ 3805511 w 3958894"/>
                <a:gd name="connsiteY5" fmla="*/ 920278 h 920278"/>
                <a:gd name="connsiteX6" fmla="*/ 153383 w 3958894"/>
                <a:gd name="connsiteY6" fmla="*/ 920278 h 920278"/>
                <a:gd name="connsiteX7" fmla="*/ 0 w 3958894"/>
                <a:gd name="connsiteY7" fmla="*/ 766895 h 920278"/>
                <a:gd name="connsiteX8" fmla="*/ 0 w 3958894"/>
                <a:gd name="connsiteY8" fmla="*/ 153383 h 92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8894" h="920278">
                  <a:moveTo>
                    <a:pt x="0" y="153383"/>
                  </a:moveTo>
                  <a:cubicBezTo>
                    <a:pt x="0" y="68672"/>
                    <a:pt x="68672" y="0"/>
                    <a:pt x="153383" y="0"/>
                  </a:cubicBezTo>
                  <a:lnTo>
                    <a:pt x="3805511" y="0"/>
                  </a:lnTo>
                  <a:cubicBezTo>
                    <a:pt x="3890222" y="0"/>
                    <a:pt x="3958894" y="68672"/>
                    <a:pt x="3958894" y="153383"/>
                  </a:cubicBezTo>
                  <a:lnTo>
                    <a:pt x="3958894" y="766895"/>
                  </a:lnTo>
                  <a:cubicBezTo>
                    <a:pt x="3958894" y="851606"/>
                    <a:pt x="3890222" y="920278"/>
                    <a:pt x="3805511" y="920278"/>
                  </a:cubicBezTo>
                  <a:lnTo>
                    <a:pt x="153383" y="920278"/>
                  </a:lnTo>
                  <a:cubicBezTo>
                    <a:pt x="68672" y="920278"/>
                    <a:pt x="0" y="851606"/>
                    <a:pt x="0" y="766895"/>
                  </a:cubicBezTo>
                  <a:lnTo>
                    <a:pt x="0" y="153383"/>
                  </a:lnTo>
                  <a:close/>
                </a:path>
              </a:pathLst>
            </a:custGeom>
            <a:solidFill>
              <a:schemeClr val="accent1">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47794" tIns="96359" rIns="147794" bIns="96359" numCol="1" spcCol="1270" anchor="ctr" anchorCtr="0">
              <a:noAutofit/>
            </a:bodyPr>
            <a:lstStyle/>
            <a:p>
              <a:pPr marL="0" lvl="0" indent="0" algn="ctr" defTabSz="1200150">
                <a:lnSpc>
                  <a:spcPct val="90000"/>
                </a:lnSpc>
                <a:spcBef>
                  <a:spcPct val="0"/>
                </a:spcBef>
                <a:spcAft>
                  <a:spcPct val="35000"/>
                </a:spcAft>
                <a:buNone/>
              </a:pPr>
              <a:r>
                <a:rPr lang="en-US" sz="2700" kern="1200" dirty="0"/>
                <a:t>by diversifying investments</a:t>
              </a:r>
            </a:p>
          </p:txBody>
        </p:sp>
        <p:grpSp>
          <p:nvGrpSpPr>
            <p:cNvPr id="19" name="Group 18">
              <a:extLst>
                <a:ext uri="{FF2B5EF4-FFF2-40B4-BE49-F238E27FC236}">
                  <a16:creationId xmlns:a16="http://schemas.microsoft.com/office/drawing/2014/main" id="{A4FB46A9-3268-4DA6-A43B-F417DEB183DD}"/>
                </a:ext>
              </a:extLst>
            </p:cNvPr>
            <p:cNvGrpSpPr/>
            <p:nvPr/>
          </p:nvGrpSpPr>
          <p:grpSpPr>
            <a:xfrm>
              <a:off x="47976" y="4141957"/>
              <a:ext cx="993842" cy="954586"/>
              <a:chOff x="142240" y="2205174"/>
              <a:chExt cx="993842" cy="954586"/>
            </a:xfrm>
          </p:grpSpPr>
          <p:sp>
            <p:nvSpPr>
              <p:cNvPr id="20" name="Oval 19">
                <a:extLst>
                  <a:ext uri="{FF2B5EF4-FFF2-40B4-BE49-F238E27FC236}">
                    <a16:creationId xmlns:a16="http://schemas.microsoft.com/office/drawing/2014/main" id="{264A3AE9-D72D-493A-B34A-50C53A7B68D3}"/>
                  </a:ext>
                </a:extLst>
              </p:cNvPr>
              <p:cNvSpPr/>
              <p:nvPr/>
            </p:nvSpPr>
            <p:spPr>
              <a:xfrm>
                <a:off x="142240" y="2214880"/>
                <a:ext cx="993842" cy="944880"/>
              </a:xfrm>
              <a:prstGeom prst="ellipse">
                <a:avLst/>
              </a:prstGeom>
              <a:gradFill>
                <a:gsLst>
                  <a:gs pos="14000">
                    <a:schemeClr val="accent4">
                      <a:lumMod val="20000"/>
                      <a:lumOff val="80000"/>
                    </a:schemeClr>
                  </a:gs>
                  <a:gs pos="84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scene3d>
                <a:camera prst="orthographicFront"/>
                <a:lightRig rig="flood"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8DE52FC-148D-41C0-8A60-DB59B177B3A9}"/>
                  </a:ext>
                </a:extLst>
              </p:cNvPr>
              <p:cNvSpPr txBox="1"/>
              <p:nvPr/>
            </p:nvSpPr>
            <p:spPr>
              <a:xfrm>
                <a:off x="266285" y="2205174"/>
                <a:ext cx="745752" cy="923330"/>
              </a:xfrm>
              <a:prstGeom prst="rect">
                <a:avLst/>
              </a:prstGeom>
              <a:noFill/>
            </p:spPr>
            <p:txBody>
              <a:bodyPr wrap="square" rtlCol="0">
                <a:spAutoFit/>
              </a:bodyPr>
              <a:lstStyle/>
              <a:p>
                <a:pPr algn="ctr"/>
                <a:r>
                  <a:rPr lang="en-US" sz="5400" b="1" dirty="0">
                    <a:gradFill>
                      <a:gsLst>
                        <a:gs pos="25000">
                          <a:schemeClr val="accent1">
                            <a:lumMod val="60000"/>
                            <a:lumOff val="40000"/>
                          </a:schemeClr>
                        </a:gs>
                        <a:gs pos="85000">
                          <a:srgbClr val="040D23"/>
                        </a:gs>
                      </a:gsLst>
                      <a:lin ang="2160000" scaled="0"/>
                    </a:gradFill>
                  </a:rPr>
                  <a:t>3</a:t>
                </a:r>
              </a:p>
            </p:txBody>
          </p:sp>
        </p:grpSp>
      </p:grpSp>
      <p:grpSp>
        <p:nvGrpSpPr>
          <p:cNvPr id="43" name="Group 42">
            <a:extLst>
              <a:ext uri="{FF2B5EF4-FFF2-40B4-BE49-F238E27FC236}">
                <a16:creationId xmlns:a16="http://schemas.microsoft.com/office/drawing/2014/main" id="{9BB0ACC7-5FC5-4944-A130-071BA9C36CEB}"/>
              </a:ext>
            </a:extLst>
          </p:cNvPr>
          <p:cNvGrpSpPr/>
          <p:nvPr/>
        </p:nvGrpSpPr>
        <p:grpSpPr>
          <a:xfrm>
            <a:off x="47976" y="2213522"/>
            <a:ext cx="11771914" cy="946238"/>
            <a:chOff x="47976" y="2213522"/>
            <a:chExt cx="11771914" cy="946238"/>
          </a:xfrm>
        </p:grpSpPr>
        <p:sp>
          <p:nvSpPr>
            <p:cNvPr id="33" name="Freeform: Shape 32">
              <a:extLst>
                <a:ext uri="{FF2B5EF4-FFF2-40B4-BE49-F238E27FC236}">
                  <a16:creationId xmlns:a16="http://schemas.microsoft.com/office/drawing/2014/main" id="{EA1AC6BC-7781-4D0D-9A4F-F6BC5A9A957E}"/>
                </a:ext>
              </a:extLst>
            </p:cNvPr>
            <p:cNvSpPr/>
            <p:nvPr/>
          </p:nvSpPr>
          <p:spPr>
            <a:xfrm>
              <a:off x="822960" y="2236487"/>
              <a:ext cx="3958894" cy="920278"/>
            </a:xfrm>
            <a:custGeom>
              <a:avLst/>
              <a:gdLst>
                <a:gd name="connsiteX0" fmla="*/ 0 w 3958894"/>
                <a:gd name="connsiteY0" fmla="*/ 153383 h 920278"/>
                <a:gd name="connsiteX1" fmla="*/ 153383 w 3958894"/>
                <a:gd name="connsiteY1" fmla="*/ 0 h 920278"/>
                <a:gd name="connsiteX2" fmla="*/ 3805511 w 3958894"/>
                <a:gd name="connsiteY2" fmla="*/ 0 h 920278"/>
                <a:gd name="connsiteX3" fmla="*/ 3958894 w 3958894"/>
                <a:gd name="connsiteY3" fmla="*/ 153383 h 920278"/>
                <a:gd name="connsiteX4" fmla="*/ 3958894 w 3958894"/>
                <a:gd name="connsiteY4" fmla="*/ 766895 h 920278"/>
                <a:gd name="connsiteX5" fmla="*/ 3805511 w 3958894"/>
                <a:gd name="connsiteY5" fmla="*/ 920278 h 920278"/>
                <a:gd name="connsiteX6" fmla="*/ 153383 w 3958894"/>
                <a:gd name="connsiteY6" fmla="*/ 920278 h 920278"/>
                <a:gd name="connsiteX7" fmla="*/ 0 w 3958894"/>
                <a:gd name="connsiteY7" fmla="*/ 766895 h 920278"/>
                <a:gd name="connsiteX8" fmla="*/ 0 w 3958894"/>
                <a:gd name="connsiteY8" fmla="*/ 153383 h 92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8894" h="920278">
                  <a:moveTo>
                    <a:pt x="0" y="153383"/>
                  </a:moveTo>
                  <a:cubicBezTo>
                    <a:pt x="0" y="68672"/>
                    <a:pt x="68672" y="0"/>
                    <a:pt x="153383" y="0"/>
                  </a:cubicBezTo>
                  <a:lnTo>
                    <a:pt x="3805511" y="0"/>
                  </a:lnTo>
                  <a:cubicBezTo>
                    <a:pt x="3890222" y="0"/>
                    <a:pt x="3958894" y="68672"/>
                    <a:pt x="3958894" y="153383"/>
                  </a:cubicBezTo>
                  <a:lnTo>
                    <a:pt x="3958894" y="766895"/>
                  </a:lnTo>
                  <a:cubicBezTo>
                    <a:pt x="3958894" y="851606"/>
                    <a:pt x="3890222" y="920278"/>
                    <a:pt x="3805511" y="920278"/>
                  </a:cubicBezTo>
                  <a:lnTo>
                    <a:pt x="153383" y="920278"/>
                  </a:lnTo>
                  <a:cubicBezTo>
                    <a:pt x="68672" y="920278"/>
                    <a:pt x="0" y="851606"/>
                    <a:pt x="0" y="766895"/>
                  </a:cubicBezTo>
                  <a:lnTo>
                    <a:pt x="0" y="153383"/>
                  </a:lnTo>
                  <a:close/>
                </a:path>
              </a:pathLst>
            </a:custGeom>
            <a:solidFill>
              <a:schemeClr val="accent4">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47794" tIns="96359" rIns="147794" bIns="96359" numCol="1" spcCol="1270" anchor="ctr" anchorCtr="0">
              <a:noAutofit/>
            </a:bodyPr>
            <a:lstStyle/>
            <a:p>
              <a:pPr marL="0" lvl="0" indent="0" algn="ctr" defTabSz="1200150">
                <a:lnSpc>
                  <a:spcPct val="90000"/>
                </a:lnSpc>
                <a:spcBef>
                  <a:spcPct val="0"/>
                </a:spcBef>
                <a:spcAft>
                  <a:spcPct val="35000"/>
                </a:spcAft>
                <a:buNone/>
              </a:pPr>
              <a:r>
                <a:rPr lang="en-US" sz="2700" kern="1200" dirty="0"/>
                <a:t>for the exclusive purpose of:</a:t>
              </a:r>
            </a:p>
          </p:txBody>
        </p:sp>
        <p:grpSp>
          <p:nvGrpSpPr>
            <p:cNvPr id="39" name="Group 38">
              <a:extLst>
                <a:ext uri="{FF2B5EF4-FFF2-40B4-BE49-F238E27FC236}">
                  <a16:creationId xmlns:a16="http://schemas.microsoft.com/office/drawing/2014/main" id="{DCB19D7E-62E5-420F-9E79-B96CDB2CD749}"/>
                </a:ext>
              </a:extLst>
            </p:cNvPr>
            <p:cNvGrpSpPr/>
            <p:nvPr/>
          </p:nvGrpSpPr>
          <p:grpSpPr>
            <a:xfrm>
              <a:off x="47976" y="2213522"/>
              <a:ext cx="11771914" cy="946238"/>
              <a:chOff x="47976" y="2213522"/>
              <a:chExt cx="11771914" cy="946238"/>
            </a:xfrm>
          </p:grpSpPr>
          <p:sp>
            <p:nvSpPr>
              <p:cNvPr id="32" name="Freeform: Shape 31">
                <a:extLst>
                  <a:ext uri="{FF2B5EF4-FFF2-40B4-BE49-F238E27FC236}">
                    <a16:creationId xmlns:a16="http://schemas.microsoft.com/office/drawing/2014/main" id="{C9CA16DB-110C-4734-A219-8E57147884CB}"/>
                  </a:ext>
                </a:extLst>
              </p:cNvPr>
              <p:cNvSpPr/>
              <p:nvPr/>
            </p:nvSpPr>
            <p:spPr>
              <a:xfrm>
                <a:off x="4781854" y="2308821"/>
                <a:ext cx="7038036" cy="736223"/>
              </a:xfrm>
              <a:custGeom>
                <a:avLst/>
                <a:gdLst>
                  <a:gd name="connsiteX0" fmla="*/ 122706 w 736222"/>
                  <a:gd name="connsiteY0" fmla="*/ 0 h 7038035"/>
                  <a:gd name="connsiteX1" fmla="*/ 613516 w 736222"/>
                  <a:gd name="connsiteY1" fmla="*/ 0 h 7038035"/>
                  <a:gd name="connsiteX2" fmla="*/ 736222 w 736222"/>
                  <a:gd name="connsiteY2" fmla="*/ 122706 h 7038035"/>
                  <a:gd name="connsiteX3" fmla="*/ 736222 w 736222"/>
                  <a:gd name="connsiteY3" fmla="*/ 7038035 h 7038035"/>
                  <a:gd name="connsiteX4" fmla="*/ 736222 w 736222"/>
                  <a:gd name="connsiteY4" fmla="*/ 7038035 h 7038035"/>
                  <a:gd name="connsiteX5" fmla="*/ 0 w 736222"/>
                  <a:gd name="connsiteY5" fmla="*/ 7038035 h 7038035"/>
                  <a:gd name="connsiteX6" fmla="*/ 0 w 736222"/>
                  <a:gd name="connsiteY6" fmla="*/ 7038035 h 7038035"/>
                  <a:gd name="connsiteX7" fmla="*/ 0 w 736222"/>
                  <a:gd name="connsiteY7" fmla="*/ 122706 h 7038035"/>
                  <a:gd name="connsiteX8" fmla="*/ 122706 w 736222"/>
                  <a:gd name="connsiteY8" fmla="*/ 0 h 703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222" h="7038035">
                    <a:moveTo>
                      <a:pt x="736222" y="1173031"/>
                    </a:moveTo>
                    <a:lnTo>
                      <a:pt x="736222" y="5865004"/>
                    </a:lnTo>
                    <a:cubicBezTo>
                      <a:pt x="736222" y="6512852"/>
                      <a:pt x="730475" y="7038030"/>
                      <a:pt x="723386" y="7038030"/>
                    </a:cubicBezTo>
                    <a:lnTo>
                      <a:pt x="0" y="7038030"/>
                    </a:lnTo>
                    <a:lnTo>
                      <a:pt x="0" y="7038030"/>
                    </a:lnTo>
                    <a:lnTo>
                      <a:pt x="0" y="5"/>
                    </a:lnTo>
                    <a:lnTo>
                      <a:pt x="0" y="5"/>
                    </a:lnTo>
                    <a:lnTo>
                      <a:pt x="723386" y="5"/>
                    </a:lnTo>
                    <a:cubicBezTo>
                      <a:pt x="730475" y="5"/>
                      <a:pt x="736222" y="525183"/>
                      <a:pt x="736222" y="1173031"/>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1" tIns="70229" rIns="104519" bIns="702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providing benefits to participants and beneficiaries</a:t>
                </a:r>
              </a:p>
              <a:p>
                <a:pPr marL="171450" lvl="1" indent="-171450" algn="l" defTabSz="800100">
                  <a:lnSpc>
                    <a:spcPct val="90000"/>
                  </a:lnSpc>
                  <a:spcBef>
                    <a:spcPct val="0"/>
                  </a:spcBef>
                  <a:spcAft>
                    <a:spcPct val="15000"/>
                  </a:spcAft>
                  <a:buChar char="•"/>
                </a:pPr>
                <a:r>
                  <a:rPr lang="en-US" sz="1800" kern="1200" dirty="0"/>
                  <a:t>defraying the reasonable expenses of administering the system</a:t>
                </a:r>
              </a:p>
            </p:txBody>
          </p:sp>
          <p:grpSp>
            <p:nvGrpSpPr>
              <p:cNvPr id="30" name="Group 29">
                <a:extLst>
                  <a:ext uri="{FF2B5EF4-FFF2-40B4-BE49-F238E27FC236}">
                    <a16:creationId xmlns:a16="http://schemas.microsoft.com/office/drawing/2014/main" id="{2CC905B6-3ACF-42E0-85A3-5B03E026AA40}"/>
                  </a:ext>
                </a:extLst>
              </p:cNvPr>
              <p:cNvGrpSpPr/>
              <p:nvPr/>
            </p:nvGrpSpPr>
            <p:grpSpPr>
              <a:xfrm>
                <a:off x="47976" y="2213522"/>
                <a:ext cx="993842" cy="946238"/>
                <a:chOff x="47976" y="2213522"/>
                <a:chExt cx="993842" cy="946238"/>
              </a:xfrm>
            </p:grpSpPr>
            <p:sp>
              <p:nvSpPr>
                <p:cNvPr id="8" name="Oval 7">
                  <a:extLst>
                    <a:ext uri="{FF2B5EF4-FFF2-40B4-BE49-F238E27FC236}">
                      <a16:creationId xmlns:a16="http://schemas.microsoft.com/office/drawing/2014/main" id="{92577807-726F-47EE-B8AD-5CDDF7DF6D12}"/>
                    </a:ext>
                  </a:extLst>
                </p:cNvPr>
                <p:cNvSpPr/>
                <p:nvPr/>
              </p:nvSpPr>
              <p:spPr>
                <a:xfrm>
                  <a:off x="47976" y="2214880"/>
                  <a:ext cx="993842" cy="944880"/>
                </a:xfrm>
                <a:prstGeom prst="ellipse">
                  <a:avLst/>
                </a:prstGeom>
                <a:gradFill>
                  <a:gsLst>
                    <a:gs pos="14000">
                      <a:schemeClr val="accent4">
                        <a:lumMod val="20000"/>
                        <a:lumOff val="80000"/>
                      </a:schemeClr>
                    </a:gs>
                    <a:gs pos="84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scene3d>
                  <a:camera prst="orthographicFront"/>
                  <a:lightRig rig="flood"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7C81B6E-BDE2-4926-83ED-A91119F1E327}"/>
                    </a:ext>
                  </a:extLst>
                </p:cNvPr>
                <p:cNvSpPr txBox="1"/>
                <p:nvPr/>
              </p:nvSpPr>
              <p:spPr>
                <a:xfrm>
                  <a:off x="135606" y="2213522"/>
                  <a:ext cx="745752" cy="923330"/>
                </a:xfrm>
                <a:prstGeom prst="rect">
                  <a:avLst/>
                </a:prstGeom>
                <a:noFill/>
              </p:spPr>
              <p:txBody>
                <a:bodyPr wrap="square" rtlCol="0">
                  <a:spAutoFit/>
                </a:bodyPr>
                <a:lstStyle/>
                <a:p>
                  <a:pPr algn="ctr"/>
                  <a:r>
                    <a:rPr lang="en-US" sz="5400" b="1" dirty="0">
                      <a:gradFill>
                        <a:gsLst>
                          <a:gs pos="25000">
                            <a:schemeClr val="accent1">
                              <a:lumMod val="60000"/>
                              <a:lumOff val="40000"/>
                            </a:schemeClr>
                          </a:gs>
                          <a:gs pos="85000">
                            <a:srgbClr val="040D23"/>
                          </a:gs>
                        </a:gsLst>
                        <a:lin ang="2160000" scaled="0"/>
                      </a:gradFill>
                    </a:rPr>
                    <a:t>1</a:t>
                  </a:r>
                </a:p>
              </p:txBody>
            </p:sp>
          </p:grpSp>
        </p:grpSp>
      </p:grpSp>
      <p:grpSp>
        <p:nvGrpSpPr>
          <p:cNvPr id="44" name="Group 43">
            <a:extLst>
              <a:ext uri="{FF2B5EF4-FFF2-40B4-BE49-F238E27FC236}">
                <a16:creationId xmlns:a16="http://schemas.microsoft.com/office/drawing/2014/main" id="{22902CAF-1F2F-4C85-B364-C1031E31AC98}"/>
              </a:ext>
            </a:extLst>
          </p:cNvPr>
          <p:cNvGrpSpPr/>
          <p:nvPr/>
        </p:nvGrpSpPr>
        <p:grpSpPr>
          <a:xfrm>
            <a:off x="47976" y="3181491"/>
            <a:ext cx="11771914" cy="944880"/>
            <a:chOff x="47976" y="3181491"/>
            <a:chExt cx="11771914" cy="944880"/>
          </a:xfrm>
        </p:grpSpPr>
        <p:sp>
          <p:nvSpPr>
            <p:cNvPr id="34" name="Freeform: Shape 33">
              <a:extLst>
                <a:ext uri="{FF2B5EF4-FFF2-40B4-BE49-F238E27FC236}">
                  <a16:creationId xmlns:a16="http://schemas.microsoft.com/office/drawing/2014/main" id="{02342588-02DA-4A51-A3BF-36649D6BF003}"/>
                </a:ext>
              </a:extLst>
            </p:cNvPr>
            <p:cNvSpPr/>
            <p:nvPr/>
          </p:nvSpPr>
          <p:spPr>
            <a:xfrm>
              <a:off x="4781854" y="3275114"/>
              <a:ext cx="7038036" cy="736223"/>
            </a:xfrm>
            <a:custGeom>
              <a:avLst/>
              <a:gdLst>
                <a:gd name="connsiteX0" fmla="*/ 122706 w 736222"/>
                <a:gd name="connsiteY0" fmla="*/ 0 h 7038035"/>
                <a:gd name="connsiteX1" fmla="*/ 613516 w 736222"/>
                <a:gd name="connsiteY1" fmla="*/ 0 h 7038035"/>
                <a:gd name="connsiteX2" fmla="*/ 736222 w 736222"/>
                <a:gd name="connsiteY2" fmla="*/ 122706 h 7038035"/>
                <a:gd name="connsiteX3" fmla="*/ 736222 w 736222"/>
                <a:gd name="connsiteY3" fmla="*/ 7038035 h 7038035"/>
                <a:gd name="connsiteX4" fmla="*/ 736222 w 736222"/>
                <a:gd name="connsiteY4" fmla="*/ 7038035 h 7038035"/>
                <a:gd name="connsiteX5" fmla="*/ 0 w 736222"/>
                <a:gd name="connsiteY5" fmla="*/ 7038035 h 7038035"/>
                <a:gd name="connsiteX6" fmla="*/ 0 w 736222"/>
                <a:gd name="connsiteY6" fmla="*/ 7038035 h 7038035"/>
                <a:gd name="connsiteX7" fmla="*/ 0 w 736222"/>
                <a:gd name="connsiteY7" fmla="*/ 122706 h 7038035"/>
                <a:gd name="connsiteX8" fmla="*/ 122706 w 736222"/>
                <a:gd name="connsiteY8" fmla="*/ 0 h 703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222" h="7038035">
                  <a:moveTo>
                    <a:pt x="736222" y="1173031"/>
                  </a:moveTo>
                  <a:lnTo>
                    <a:pt x="736222" y="5865004"/>
                  </a:lnTo>
                  <a:cubicBezTo>
                    <a:pt x="736222" y="6512852"/>
                    <a:pt x="730475" y="7038030"/>
                    <a:pt x="723386" y="7038030"/>
                  </a:cubicBezTo>
                  <a:lnTo>
                    <a:pt x="0" y="7038030"/>
                  </a:lnTo>
                  <a:lnTo>
                    <a:pt x="0" y="7038030"/>
                  </a:lnTo>
                  <a:lnTo>
                    <a:pt x="0" y="5"/>
                  </a:lnTo>
                  <a:lnTo>
                    <a:pt x="0" y="5"/>
                  </a:lnTo>
                  <a:lnTo>
                    <a:pt x="723386" y="5"/>
                  </a:lnTo>
                  <a:cubicBezTo>
                    <a:pt x="730475" y="5"/>
                    <a:pt x="736222" y="525183"/>
                    <a:pt x="736222" y="1173031"/>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1" tIns="70229" rIns="104519" bIns="702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of a prudent expert  </a:t>
              </a:r>
            </a:p>
          </p:txBody>
        </p:sp>
        <p:sp>
          <p:nvSpPr>
            <p:cNvPr id="35" name="Freeform: Shape 34">
              <a:extLst>
                <a:ext uri="{FF2B5EF4-FFF2-40B4-BE49-F238E27FC236}">
                  <a16:creationId xmlns:a16="http://schemas.microsoft.com/office/drawing/2014/main" id="{B57AA3D5-C24F-4A3E-85D6-2CAA2BEE3FEC}"/>
                </a:ext>
              </a:extLst>
            </p:cNvPr>
            <p:cNvSpPr/>
            <p:nvPr/>
          </p:nvSpPr>
          <p:spPr>
            <a:xfrm>
              <a:off x="822960" y="3183085"/>
              <a:ext cx="3958894" cy="920278"/>
            </a:xfrm>
            <a:custGeom>
              <a:avLst/>
              <a:gdLst>
                <a:gd name="connsiteX0" fmla="*/ 0 w 3958894"/>
                <a:gd name="connsiteY0" fmla="*/ 153383 h 920278"/>
                <a:gd name="connsiteX1" fmla="*/ 153383 w 3958894"/>
                <a:gd name="connsiteY1" fmla="*/ 0 h 920278"/>
                <a:gd name="connsiteX2" fmla="*/ 3805511 w 3958894"/>
                <a:gd name="connsiteY2" fmla="*/ 0 h 920278"/>
                <a:gd name="connsiteX3" fmla="*/ 3958894 w 3958894"/>
                <a:gd name="connsiteY3" fmla="*/ 153383 h 920278"/>
                <a:gd name="connsiteX4" fmla="*/ 3958894 w 3958894"/>
                <a:gd name="connsiteY4" fmla="*/ 766895 h 920278"/>
                <a:gd name="connsiteX5" fmla="*/ 3805511 w 3958894"/>
                <a:gd name="connsiteY5" fmla="*/ 920278 h 920278"/>
                <a:gd name="connsiteX6" fmla="*/ 153383 w 3958894"/>
                <a:gd name="connsiteY6" fmla="*/ 920278 h 920278"/>
                <a:gd name="connsiteX7" fmla="*/ 0 w 3958894"/>
                <a:gd name="connsiteY7" fmla="*/ 766895 h 920278"/>
                <a:gd name="connsiteX8" fmla="*/ 0 w 3958894"/>
                <a:gd name="connsiteY8" fmla="*/ 153383 h 92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8894" h="920278">
                  <a:moveTo>
                    <a:pt x="0" y="153383"/>
                  </a:moveTo>
                  <a:cubicBezTo>
                    <a:pt x="0" y="68672"/>
                    <a:pt x="68672" y="0"/>
                    <a:pt x="153383" y="0"/>
                  </a:cubicBezTo>
                  <a:lnTo>
                    <a:pt x="3805511" y="0"/>
                  </a:lnTo>
                  <a:cubicBezTo>
                    <a:pt x="3890222" y="0"/>
                    <a:pt x="3958894" y="68672"/>
                    <a:pt x="3958894" y="153383"/>
                  </a:cubicBezTo>
                  <a:lnTo>
                    <a:pt x="3958894" y="766895"/>
                  </a:lnTo>
                  <a:cubicBezTo>
                    <a:pt x="3958894" y="851606"/>
                    <a:pt x="3890222" y="920278"/>
                    <a:pt x="3805511" y="920278"/>
                  </a:cubicBezTo>
                  <a:lnTo>
                    <a:pt x="153383" y="920278"/>
                  </a:lnTo>
                  <a:cubicBezTo>
                    <a:pt x="68672" y="920278"/>
                    <a:pt x="0" y="851606"/>
                    <a:pt x="0" y="766895"/>
                  </a:cubicBezTo>
                  <a:lnTo>
                    <a:pt x="0" y="153383"/>
                  </a:lnTo>
                  <a:close/>
                </a:path>
              </a:pathLst>
            </a:custGeom>
            <a:solidFill>
              <a:schemeClr val="accent4">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47794" tIns="96359" rIns="147794" bIns="96359" numCol="1" spcCol="1270" anchor="ctr" anchorCtr="0">
              <a:noAutofit/>
            </a:bodyPr>
            <a:lstStyle/>
            <a:p>
              <a:pPr marL="0" lvl="0" indent="0" algn="ctr" defTabSz="1200150">
                <a:lnSpc>
                  <a:spcPct val="90000"/>
                </a:lnSpc>
                <a:spcBef>
                  <a:spcPct val="0"/>
                </a:spcBef>
                <a:spcAft>
                  <a:spcPct val="35000"/>
                </a:spcAft>
                <a:buNone/>
              </a:pPr>
              <a:r>
                <a:rPr lang="en-US" sz="2700" kern="1200" dirty="0"/>
                <a:t>with the care, skill, and diligence </a:t>
              </a:r>
            </a:p>
          </p:txBody>
        </p:sp>
        <p:grpSp>
          <p:nvGrpSpPr>
            <p:cNvPr id="16" name="Group 15">
              <a:extLst>
                <a:ext uri="{FF2B5EF4-FFF2-40B4-BE49-F238E27FC236}">
                  <a16:creationId xmlns:a16="http://schemas.microsoft.com/office/drawing/2014/main" id="{6BD85DA7-9567-48E8-8EED-E69EDDD8C2C6}"/>
                </a:ext>
              </a:extLst>
            </p:cNvPr>
            <p:cNvGrpSpPr/>
            <p:nvPr/>
          </p:nvGrpSpPr>
          <p:grpSpPr>
            <a:xfrm>
              <a:off x="47976" y="3181491"/>
              <a:ext cx="993842" cy="944880"/>
              <a:chOff x="142240" y="2214880"/>
              <a:chExt cx="993842" cy="944880"/>
            </a:xfrm>
          </p:grpSpPr>
          <p:sp>
            <p:nvSpPr>
              <p:cNvPr id="17" name="Oval 16">
                <a:extLst>
                  <a:ext uri="{FF2B5EF4-FFF2-40B4-BE49-F238E27FC236}">
                    <a16:creationId xmlns:a16="http://schemas.microsoft.com/office/drawing/2014/main" id="{058251E8-C2A7-4558-9AD7-1606851DDF45}"/>
                  </a:ext>
                </a:extLst>
              </p:cNvPr>
              <p:cNvSpPr/>
              <p:nvPr/>
            </p:nvSpPr>
            <p:spPr>
              <a:xfrm>
                <a:off x="142240" y="2214880"/>
                <a:ext cx="993842" cy="944880"/>
              </a:xfrm>
              <a:prstGeom prst="ellipse">
                <a:avLst/>
              </a:prstGeom>
              <a:gradFill>
                <a:gsLst>
                  <a:gs pos="14000">
                    <a:schemeClr val="accent4">
                      <a:lumMod val="20000"/>
                      <a:lumOff val="80000"/>
                    </a:schemeClr>
                  </a:gs>
                  <a:gs pos="84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scene3d>
                <a:camera prst="orthographicFront"/>
                <a:lightRig rig="flood"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D52B2B6-E1DF-4CD0-B888-BC30818B2167}"/>
                  </a:ext>
                </a:extLst>
              </p:cNvPr>
              <p:cNvSpPr txBox="1"/>
              <p:nvPr/>
            </p:nvSpPr>
            <p:spPr>
              <a:xfrm>
                <a:off x="229870" y="2236430"/>
                <a:ext cx="745752" cy="923330"/>
              </a:xfrm>
              <a:prstGeom prst="rect">
                <a:avLst/>
              </a:prstGeom>
              <a:noFill/>
            </p:spPr>
            <p:txBody>
              <a:bodyPr wrap="square" rtlCol="0">
                <a:spAutoFit/>
              </a:bodyPr>
              <a:lstStyle/>
              <a:p>
                <a:pPr algn="ctr"/>
                <a:r>
                  <a:rPr lang="en-US" sz="5400" b="1" dirty="0">
                    <a:gradFill>
                      <a:gsLst>
                        <a:gs pos="25000">
                          <a:schemeClr val="accent1">
                            <a:lumMod val="60000"/>
                            <a:lumOff val="40000"/>
                          </a:schemeClr>
                        </a:gs>
                        <a:gs pos="85000">
                          <a:srgbClr val="040D23"/>
                        </a:gs>
                      </a:gsLst>
                      <a:lin ang="2160000" scaled="0"/>
                    </a:gradFill>
                  </a:rPr>
                  <a:t>2</a:t>
                </a:r>
              </a:p>
            </p:txBody>
          </p:sp>
        </p:grpSp>
      </p:grpSp>
      <p:grpSp>
        <p:nvGrpSpPr>
          <p:cNvPr id="46" name="Group 45">
            <a:extLst>
              <a:ext uri="{FF2B5EF4-FFF2-40B4-BE49-F238E27FC236}">
                <a16:creationId xmlns:a16="http://schemas.microsoft.com/office/drawing/2014/main" id="{A5E0CA4E-AE8D-4A02-A628-B0AAF5B459D2}"/>
              </a:ext>
            </a:extLst>
          </p:cNvPr>
          <p:cNvGrpSpPr/>
          <p:nvPr/>
        </p:nvGrpSpPr>
        <p:grpSpPr>
          <a:xfrm>
            <a:off x="47976" y="5117583"/>
            <a:ext cx="11771914" cy="945658"/>
            <a:chOff x="47976" y="5117583"/>
            <a:chExt cx="11771914" cy="945658"/>
          </a:xfrm>
        </p:grpSpPr>
        <p:grpSp>
          <p:nvGrpSpPr>
            <p:cNvPr id="10" name="Group 9">
              <a:extLst>
                <a:ext uri="{FF2B5EF4-FFF2-40B4-BE49-F238E27FC236}">
                  <a16:creationId xmlns:a16="http://schemas.microsoft.com/office/drawing/2014/main" id="{3703B949-CEF9-44D4-A564-7A07C8E430AE}"/>
                </a:ext>
              </a:extLst>
            </p:cNvPr>
            <p:cNvGrpSpPr/>
            <p:nvPr/>
          </p:nvGrpSpPr>
          <p:grpSpPr>
            <a:xfrm>
              <a:off x="4781855" y="5224969"/>
              <a:ext cx="7038035" cy="736222"/>
              <a:chOff x="3958894" y="2026527"/>
              <a:chExt cx="7038035" cy="736222"/>
            </a:xfrm>
            <a:scene3d>
              <a:camera prst="orthographicFront">
                <a:rot lat="0" lon="0" rev="0"/>
              </a:camera>
              <a:lightRig rig="contrasting" dir="t">
                <a:rot lat="0" lon="0" rev="1200000"/>
              </a:lightRig>
            </a:scene3d>
          </p:grpSpPr>
          <p:sp>
            <p:nvSpPr>
              <p:cNvPr id="11" name="Rectangle: Top Corners Rounded 10">
                <a:extLst>
                  <a:ext uri="{FF2B5EF4-FFF2-40B4-BE49-F238E27FC236}">
                    <a16:creationId xmlns:a16="http://schemas.microsoft.com/office/drawing/2014/main" id="{97B7D54F-6C67-4C1D-919A-EA9CB59E4B4F}"/>
                  </a:ext>
                </a:extLst>
              </p:cNvPr>
              <p:cNvSpPr/>
              <p:nvPr/>
            </p:nvSpPr>
            <p:spPr>
              <a:xfrm rot="5400000">
                <a:off x="7109801" y="-1124380"/>
                <a:ext cx="736222" cy="7038035"/>
              </a:xfrm>
              <a:prstGeom prst="round2SameRect">
                <a:avLst/>
              </a:prstGeom>
              <a:sp3d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ectangle: Top Corners Rounded 4">
                <a:extLst>
                  <a:ext uri="{FF2B5EF4-FFF2-40B4-BE49-F238E27FC236}">
                    <a16:creationId xmlns:a16="http://schemas.microsoft.com/office/drawing/2014/main" id="{4F50A21D-355A-45ED-8A94-67EE7F3E5567}"/>
                  </a:ext>
                </a:extLst>
              </p:cNvPr>
              <p:cNvSpPr txBox="1"/>
              <p:nvPr/>
            </p:nvSpPr>
            <p:spPr>
              <a:xfrm>
                <a:off x="3958895" y="2062465"/>
                <a:ext cx="7002096" cy="6643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and other instruments governing the system</a:t>
                </a:r>
              </a:p>
            </p:txBody>
          </p:sp>
        </p:grpSp>
        <p:sp>
          <p:nvSpPr>
            <p:cNvPr id="38" name="Freeform: Shape 37">
              <a:extLst>
                <a:ext uri="{FF2B5EF4-FFF2-40B4-BE49-F238E27FC236}">
                  <a16:creationId xmlns:a16="http://schemas.microsoft.com/office/drawing/2014/main" id="{2EB5C45B-CF63-4698-8794-AD8E7ECA1E15}"/>
                </a:ext>
              </a:extLst>
            </p:cNvPr>
            <p:cNvSpPr/>
            <p:nvPr/>
          </p:nvSpPr>
          <p:spPr>
            <a:xfrm>
              <a:off x="840735" y="5117583"/>
              <a:ext cx="3958894" cy="920278"/>
            </a:xfrm>
            <a:custGeom>
              <a:avLst/>
              <a:gdLst>
                <a:gd name="connsiteX0" fmla="*/ 0 w 3958894"/>
                <a:gd name="connsiteY0" fmla="*/ 153383 h 920278"/>
                <a:gd name="connsiteX1" fmla="*/ 153383 w 3958894"/>
                <a:gd name="connsiteY1" fmla="*/ 0 h 920278"/>
                <a:gd name="connsiteX2" fmla="*/ 3805511 w 3958894"/>
                <a:gd name="connsiteY2" fmla="*/ 0 h 920278"/>
                <a:gd name="connsiteX3" fmla="*/ 3958894 w 3958894"/>
                <a:gd name="connsiteY3" fmla="*/ 153383 h 920278"/>
                <a:gd name="connsiteX4" fmla="*/ 3958894 w 3958894"/>
                <a:gd name="connsiteY4" fmla="*/ 766895 h 920278"/>
                <a:gd name="connsiteX5" fmla="*/ 3805511 w 3958894"/>
                <a:gd name="connsiteY5" fmla="*/ 920278 h 920278"/>
                <a:gd name="connsiteX6" fmla="*/ 153383 w 3958894"/>
                <a:gd name="connsiteY6" fmla="*/ 920278 h 920278"/>
                <a:gd name="connsiteX7" fmla="*/ 0 w 3958894"/>
                <a:gd name="connsiteY7" fmla="*/ 766895 h 920278"/>
                <a:gd name="connsiteX8" fmla="*/ 0 w 3958894"/>
                <a:gd name="connsiteY8" fmla="*/ 153383 h 92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8894" h="920278">
                  <a:moveTo>
                    <a:pt x="0" y="153383"/>
                  </a:moveTo>
                  <a:cubicBezTo>
                    <a:pt x="0" y="68672"/>
                    <a:pt x="68672" y="0"/>
                    <a:pt x="153383" y="0"/>
                  </a:cubicBezTo>
                  <a:lnTo>
                    <a:pt x="3805511" y="0"/>
                  </a:lnTo>
                  <a:cubicBezTo>
                    <a:pt x="3890222" y="0"/>
                    <a:pt x="3958894" y="68672"/>
                    <a:pt x="3958894" y="153383"/>
                  </a:cubicBezTo>
                  <a:lnTo>
                    <a:pt x="3958894" y="766895"/>
                  </a:lnTo>
                  <a:cubicBezTo>
                    <a:pt x="3958894" y="851606"/>
                    <a:pt x="3890222" y="920278"/>
                    <a:pt x="3805511" y="920278"/>
                  </a:cubicBezTo>
                  <a:lnTo>
                    <a:pt x="153383" y="920278"/>
                  </a:lnTo>
                  <a:cubicBezTo>
                    <a:pt x="68672" y="920278"/>
                    <a:pt x="0" y="851606"/>
                    <a:pt x="0" y="766895"/>
                  </a:cubicBezTo>
                  <a:lnTo>
                    <a:pt x="0" y="153383"/>
                  </a:lnTo>
                  <a:close/>
                </a:path>
              </a:pathLst>
            </a:custGeom>
            <a:solidFill>
              <a:schemeClr val="accent1">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47794" tIns="96359" rIns="147794" bIns="96359" numCol="1" spcCol="1270" anchor="ctr" anchorCtr="0">
              <a:noAutofit/>
            </a:bodyPr>
            <a:lstStyle/>
            <a:p>
              <a:pPr marL="0" lvl="0" indent="0" algn="ctr" defTabSz="1200150">
                <a:lnSpc>
                  <a:spcPct val="90000"/>
                </a:lnSpc>
                <a:spcBef>
                  <a:spcPct val="0"/>
                </a:spcBef>
                <a:spcAft>
                  <a:spcPct val="35000"/>
                </a:spcAft>
                <a:buNone/>
              </a:pPr>
              <a:r>
                <a:rPr lang="en-US" sz="2700" kern="1200" dirty="0"/>
                <a:t>in accordance with plan documents</a:t>
              </a:r>
            </a:p>
          </p:txBody>
        </p:sp>
        <p:sp>
          <p:nvSpPr>
            <p:cNvPr id="23" name="Oval 22">
              <a:extLst>
                <a:ext uri="{FF2B5EF4-FFF2-40B4-BE49-F238E27FC236}">
                  <a16:creationId xmlns:a16="http://schemas.microsoft.com/office/drawing/2014/main" id="{58D2962B-F67C-4061-B91F-E934C74EE2B1}"/>
                </a:ext>
              </a:extLst>
            </p:cNvPr>
            <p:cNvSpPr/>
            <p:nvPr/>
          </p:nvSpPr>
          <p:spPr>
            <a:xfrm>
              <a:off x="47976" y="5118361"/>
              <a:ext cx="993842" cy="944880"/>
            </a:xfrm>
            <a:prstGeom prst="ellipse">
              <a:avLst/>
            </a:prstGeom>
            <a:gradFill>
              <a:gsLst>
                <a:gs pos="14000">
                  <a:schemeClr val="accent4">
                    <a:lumMod val="20000"/>
                    <a:lumOff val="80000"/>
                  </a:schemeClr>
                </a:gs>
                <a:gs pos="84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scene3d>
              <a:camera prst="orthographicFront"/>
              <a:lightRig rig="flood"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gradFill>
                    <a:gsLst>
                      <a:gs pos="25000">
                        <a:schemeClr val="accent1">
                          <a:lumMod val="60000"/>
                          <a:lumOff val="40000"/>
                        </a:schemeClr>
                      </a:gs>
                      <a:gs pos="85000">
                        <a:srgbClr val="040D23"/>
                      </a:gs>
                    </a:gsLst>
                    <a:lin ang="2160000" scaled="0"/>
                  </a:gradFill>
                </a:rPr>
                <a:t>4</a:t>
              </a:r>
            </a:p>
          </p:txBody>
        </p:sp>
      </p:grpSp>
    </p:spTree>
    <p:extLst>
      <p:ext uri="{BB962C8B-B14F-4D97-AF65-F5344CB8AC3E}">
        <p14:creationId xmlns:p14="http://schemas.microsoft.com/office/powerpoint/2010/main" val="9343168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6976B44-1C7A-44B7-9993-BE8F04A1C68F}"/>
              </a:ext>
            </a:extLst>
          </p:cNvPr>
          <p:cNvGraphicFramePr/>
          <p:nvPr/>
        </p:nvGraphicFramePr>
        <p:xfrm>
          <a:off x="812800" y="381000"/>
          <a:ext cx="10464800"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1279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313E25C-FA63-419E-8584-691AD7F0ED5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5D22E500-32AF-4E93-9C22-F64BA76BDF8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0E56AB99-3138-4F98-9345-0CDAFF8F3BC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584798B4-D328-4E69-8562-319F70EEE36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AC3EBBD2-6970-4793-94DF-06E35E8699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descr="Wearing Two Hats | Cleanfax"/>
          <p:cNvSpPr>
            <a:spLocks noChangeAspect="1" noChangeArrowheads="1"/>
          </p:cNvSpPr>
          <p:nvPr/>
        </p:nvSpPr>
        <p:spPr bwMode="auto">
          <a:xfrm>
            <a:off x="207433" y="-192617"/>
            <a:ext cx="3145367" cy="31453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2056" name="Picture 8" descr="https://encrypted-tbn0.gstatic.com/images?q=tbn:ANd9GcR9ESsi21QLNitYWY1V2XnSsmHLpY-ihNNpQLJ3vvdrCRIqUSYFBK6rZZja7g&amp;usqp=C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602" y="3580168"/>
            <a:ext cx="1727199" cy="1727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80476" y="241475"/>
            <a:ext cx="8331200" cy="666786"/>
          </a:xfrm>
          <a:prstGeom prst="rect">
            <a:avLst/>
          </a:prstGeom>
          <a:noFill/>
        </p:spPr>
        <p:txBody>
          <a:bodyPr wrap="square" rtlCol="0">
            <a:spAutoFit/>
          </a:bodyPr>
          <a:lstStyle/>
          <a:p>
            <a:pPr algn="ctr"/>
            <a:r>
              <a:rPr lang="en-US" sz="3733" b="1" dirty="0">
                <a:solidFill>
                  <a:schemeClr val="accent1">
                    <a:lumMod val="50000"/>
                  </a:schemeClr>
                </a:solidFill>
              </a:rPr>
              <a:t>Perplexity of Wearing Two Hats</a:t>
            </a:r>
          </a:p>
        </p:txBody>
      </p:sp>
      <p:sp>
        <p:nvSpPr>
          <p:cNvPr id="4" name="TextBox 3"/>
          <p:cNvSpPr txBox="1"/>
          <p:nvPr/>
        </p:nvSpPr>
        <p:spPr>
          <a:xfrm>
            <a:off x="207433" y="1307643"/>
            <a:ext cx="6038644" cy="461665"/>
          </a:xfrm>
          <a:prstGeom prst="rect">
            <a:avLst/>
          </a:prstGeom>
          <a:noFill/>
        </p:spPr>
        <p:txBody>
          <a:bodyPr wrap="square" rtlCol="0">
            <a:spAutoFit/>
          </a:bodyPr>
          <a:lstStyle/>
          <a:p>
            <a:r>
              <a:rPr lang="en-US" sz="2400" b="1" dirty="0">
                <a:solidFill>
                  <a:srgbClr val="002060"/>
                </a:solidFill>
              </a:rPr>
              <a:t>Undivided loyalty is </a:t>
            </a:r>
            <a:r>
              <a:rPr lang="en-US" sz="2400" b="1" i="1" u="sng" dirty="0">
                <a:solidFill>
                  <a:srgbClr val="002060"/>
                </a:solidFill>
              </a:rPr>
              <a:t>required</a:t>
            </a:r>
            <a:r>
              <a:rPr lang="en-US" sz="2400" b="1" dirty="0">
                <a:solidFill>
                  <a:srgbClr val="002060"/>
                </a:solidFill>
              </a:rPr>
              <a:t>. Period.</a:t>
            </a:r>
          </a:p>
        </p:txBody>
      </p:sp>
      <p:graphicFrame>
        <p:nvGraphicFramePr>
          <p:cNvPr id="6" name="Diagram 5"/>
          <p:cNvGraphicFramePr/>
          <p:nvPr/>
        </p:nvGraphicFramePr>
        <p:xfrm>
          <a:off x="298243" y="2338055"/>
          <a:ext cx="2946399" cy="233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27771" y="622641"/>
            <a:ext cx="2459227" cy="5221879"/>
          </a:xfrm>
          <a:prstGeom prst="rect">
            <a:avLst/>
          </a:prstGeom>
          <a:noFill/>
          <a:effectLst>
            <a:glow rad="127000">
              <a:schemeClr val="accent1">
                <a:alpha val="50000"/>
              </a:schemeClr>
            </a:glow>
          </a:effectLst>
        </p:spPr>
        <p:txBody>
          <a:bodyPr wrap="square" rtlCol="0">
            <a:spAutoFit/>
          </a:bodyPr>
          <a:lstStyle/>
          <a:p>
            <a:r>
              <a:rPr lang="en-US" sz="33333" dirty="0">
                <a:solidFill>
                  <a:srgbClr val="FF0000">
                    <a:alpha val="50000"/>
                  </a:srgbClr>
                </a:solidFill>
              </a:rPr>
              <a:t>X</a:t>
            </a:r>
          </a:p>
        </p:txBody>
      </p:sp>
      <p:sp>
        <p:nvSpPr>
          <p:cNvPr id="10" name="Oval 9"/>
          <p:cNvSpPr/>
          <p:nvPr/>
        </p:nvSpPr>
        <p:spPr bwMode="auto">
          <a:xfrm>
            <a:off x="3121048" y="2132939"/>
            <a:ext cx="2644881" cy="2662948"/>
          </a:xfrm>
          <a:prstGeom prst="ellipse">
            <a:avLst/>
          </a:prstGeom>
          <a:solidFill>
            <a:schemeClr val="accent4">
              <a:lumMod val="50000"/>
            </a:schemeClr>
          </a:solidFill>
          <a:ln w="9525"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buSzPct val="100000"/>
            </a:pPr>
            <a:endParaRPr lang="en-US" sz="2400">
              <a:latin typeface="Trebuchet MS" charset="0"/>
              <a:ea typeface="Trebuchet MS" charset="0"/>
              <a:cs typeface="Trebuchet MS" charset="0"/>
            </a:endParaRPr>
          </a:p>
        </p:txBody>
      </p:sp>
      <p:sp>
        <p:nvSpPr>
          <p:cNvPr id="11" name="TextBox 10"/>
          <p:cNvSpPr txBox="1"/>
          <p:nvPr/>
        </p:nvSpPr>
        <p:spPr>
          <a:xfrm>
            <a:off x="3376689" y="3233581"/>
            <a:ext cx="2133600" cy="461665"/>
          </a:xfrm>
          <a:prstGeom prst="rect">
            <a:avLst/>
          </a:prstGeom>
          <a:noFill/>
        </p:spPr>
        <p:txBody>
          <a:bodyPr wrap="square" rtlCol="0">
            <a:spAutoFit/>
          </a:bodyPr>
          <a:lstStyle/>
          <a:p>
            <a:pPr algn="ctr"/>
            <a:r>
              <a:rPr lang="en-US" sz="2400" b="1" dirty="0">
                <a:solidFill>
                  <a:schemeClr val="bg1"/>
                </a:solidFill>
              </a:rPr>
              <a:t>Beneficiaries</a:t>
            </a:r>
          </a:p>
        </p:txBody>
      </p:sp>
      <p:sp>
        <p:nvSpPr>
          <p:cNvPr id="13" name="TextBox 12"/>
          <p:cNvSpPr txBox="1"/>
          <p:nvPr/>
        </p:nvSpPr>
        <p:spPr>
          <a:xfrm>
            <a:off x="7518400" y="1984577"/>
            <a:ext cx="4445829" cy="1569660"/>
          </a:xfrm>
          <a:prstGeom prst="rect">
            <a:avLst/>
          </a:prstGeom>
          <a:noFill/>
        </p:spPr>
        <p:txBody>
          <a:bodyPr wrap="square" rtlCol="0">
            <a:spAutoFit/>
          </a:bodyPr>
          <a:lstStyle/>
          <a:p>
            <a:r>
              <a:rPr lang="en-US" sz="2400" dirty="0">
                <a:solidFill>
                  <a:schemeClr val="accent1">
                    <a:lumMod val="50000"/>
                  </a:schemeClr>
                </a:solidFill>
              </a:rPr>
              <a:t>Think of the beneficiaries (as a whole) as your alma mater or favorite sports team—no divided loyalty!</a:t>
            </a:r>
            <a:endParaRPr lang="en-US" sz="1333" dirty="0">
              <a:solidFill>
                <a:schemeClr val="accent1">
                  <a:lumMod val="50000"/>
                </a:schemeClr>
              </a:solidFill>
            </a:endParaRPr>
          </a:p>
        </p:txBody>
      </p:sp>
      <p:pic>
        <p:nvPicPr>
          <p:cNvPr id="1026" name="Picture 2">
            <a:extLst>
              <a:ext uri="{FF2B5EF4-FFF2-40B4-BE49-F238E27FC236}">
                <a16:creationId xmlns:a16="http://schemas.microsoft.com/office/drawing/2014/main" id="{60CB2F40-878B-4CB3-9EDC-E9ED081A8B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8801" y="3580168"/>
            <a:ext cx="1823626" cy="182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fade">
                                      <p:cBhvr>
                                        <p:cTn id="26" dur="1000"/>
                                        <p:tgtEl>
                                          <p:spTgt spid="2056"/>
                                        </p:tgtEl>
                                      </p:cBhvr>
                                    </p:animEffect>
                                    <p:anim calcmode="lin" valueType="num">
                                      <p:cBhvr>
                                        <p:cTn id="27" dur="1000" fill="hold"/>
                                        <p:tgtEl>
                                          <p:spTgt spid="2056"/>
                                        </p:tgtEl>
                                        <p:attrNameLst>
                                          <p:attrName>ppt_x</p:attrName>
                                        </p:attrNameLst>
                                      </p:cBhvr>
                                      <p:tavLst>
                                        <p:tav tm="0">
                                          <p:val>
                                            <p:strVal val="#ppt_x"/>
                                          </p:val>
                                        </p:tav>
                                        <p:tav tm="100000">
                                          <p:val>
                                            <p:strVal val="#ppt_x"/>
                                          </p:val>
                                        </p:tav>
                                      </p:tavLst>
                                    </p:anim>
                                    <p:anim calcmode="lin" valueType="num">
                                      <p:cBhvr>
                                        <p:cTn id="28"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1000"/>
                                        <p:tgtEl>
                                          <p:spTgt spid="1026"/>
                                        </p:tgtEl>
                                      </p:cBhvr>
                                    </p:animEffect>
                                    <p:anim calcmode="lin" valueType="num">
                                      <p:cBhvr>
                                        <p:cTn id="41" dur="1000" fill="hold"/>
                                        <p:tgtEl>
                                          <p:spTgt spid="1026"/>
                                        </p:tgtEl>
                                        <p:attrNameLst>
                                          <p:attrName>ppt_x</p:attrName>
                                        </p:attrNameLst>
                                      </p:cBhvr>
                                      <p:tavLst>
                                        <p:tav tm="0">
                                          <p:val>
                                            <p:strVal val="#ppt_x"/>
                                          </p:val>
                                        </p:tav>
                                        <p:tav tm="100000">
                                          <p:val>
                                            <p:strVal val="#ppt_x"/>
                                          </p:val>
                                        </p:tav>
                                      </p:tavLst>
                                    </p:anim>
                                    <p:anim calcmode="lin" valueType="num">
                                      <p:cBhvr>
                                        <p:cTn id="4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val 7"/>
          <p:cNvSpPr/>
          <p:nvPr/>
        </p:nvSpPr>
        <p:spPr bwMode="auto">
          <a:xfrm>
            <a:off x="1727200" y="1382575"/>
            <a:ext cx="2537901" cy="2472048"/>
          </a:xfrm>
          <a:prstGeom prst="ellipse">
            <a:avLst/>
          </a:prstGeom>
          <a:solidFill>
            <a:schemeClr val="accent1">
              <a:lumMod val="50000"/>
              <a:alpha val="49804"/>
            </a:schemeClr>
          </a:solidFill>
          <a:ln w="9525" cap="flat" cmpd="sng" algn="ctr">
            <a:noFill/>
            <a:prstDash val="solid"/>
            <a:round/>
            <a:headEnd type="none" w="med" len="med"/>
            <a:tailEnd type="none" w="med" len="med"/>
          </a:ln>
          <a:effectLst/>
          <a:scene3d>
            <a:camera prst="orthographicFront"/>
            <a:lightRig rig="threePt" dir="t"/>
          </a:scene3d>
          <a:sp3d>
            <a:bevelT w="2743200" h="2743200"/>
            <a:bevelB w="2743200" h="2743200"/>
          </a:sp3d>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buSzPct val="100000"/>
            </a:pPr>
            <a:endParaRPr lang="en-US" sz="2400">
              <a:latin typeface="Trebuchet MS" charset="0"/>
              <a:ea typeface="Trebuchet MS" charset="0"/>
              <a:cs typeface="Trebuchet MS" charset="0"/>
            </a:endParaRPr>
          </a:p>
        </p:txBody>
      </p:sp>
      <p:sp>
        <p:nvSpPr>
          <p:cNvPr id="13" name="Isosceles Triangle 12"/>
          <p:cNvSpPr/>
          <p:nvPr/>
        </p:nvSpPr>
        <p:spPr bwMode="auto">
          <a:xfrm>
            <a:off x="4368800" y="4019069"/>
            <a:ext cx="2314941" cy="2028753"/>
          </a:xfrm>
          <a:prstGeom prst="triangle">
            <a:avLst/>
          </a:prstGeom>
          <a:solidFill>
            <a:schemeClr val="tx1">
              <a:alpha val="50000"/>
            </a:schemeClr>
          </a:solidFill>
          <a:ln w="9525" cap="flat" cmpd="sng" algn="ctr">
            <a:solidFill>
              <a:schemeClr val="tx1">
                <a:lumMod val="75000"/>
                <a:lumOff val="25000"/>
              </a:schemeClr>
            </a:solidFill>
            <a:prstDash val="solid"/>
            <a:round/>
            <a:headEnd type="none" w="med" len="med"/>
            <a:tailEnd type="none" w="med" len="med"/>
          </a:ln>
          <a:effectLst/>
          <a:scene3d>
            <a:camera prst="isometricLeftDown">
              <a:rot lat="788012" lon="2330891" rev="21526905"/>
            </a:camera>
            <a:lightRig rig="soft" dir="t"/>
          </a:scene3d>
          <a:sp3d extrusionH="635000">
            <a:bevelT/>
            <a:bevelB/>
          </a:sp3d>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buSzPct val="100000"/>
            </a:pPr>
            <a:endParaRPr lang="en-US" sz="2400">
              <a:latin typeface="Trebuchet MS" charset="0"/>
              <a:ea typeface="Trebuchet MS" charset="0"/>
              <a:cs typeface="Trebuchet MS" charset="0"/>
            </a:endParaRPr>
          </a:p>
        </p:txBody>
      </p:sp>
      <p:sp>
        <p:nvSpPr>
          <p:cNvPr id="17" name="Rectangle 16"/>
          <p:cNvSpPr/>
          <p:nvPr/>
        </p:nvSpPr>
        <p:spPr bwMode="auto">
          <a:xfrm>
            <a:off x="1727200" y="3854624"/>
            <a:ext cx="8737600" cy="387177"/>
          </a:xfrm>
          <a:prstGeom prst="rect">
            <a:avLst/>
          </a:prstGeom>
          <a:solidFill>
            <a:schemeClr val="tx1">
              <a:alpha val="50000"/>
            </a:schemeClr>
          </a:solidFill>
          <a:ln w="9525" cap="flat" cmpd="sng" algn="ctr">
            <a:solidFill>
              <a:schemeClr val="tx1">
                <a:lumMod val="50000"/>
                <a:lumOff val="50000"/>
              </a:schemeClr>
            </a:solidFill>
            <a:prstDash val="solid"/>
            <a:round/>
            <a:headEnd type="none" w="med" len="med"/>
            <a:tailEnd type="none" w="med" len="med"/>
          </a:ln>
          <a:effectLst/>
          <a:scene3d>
            <a:camera prst="orthographicFront">
              <a:rot lat="0" lon="0" rev="0"/>
            </a:camera>
            <a:lightRig rig="soft" dir="t"/>
          </a:scene3d>
          <a:sp3d extrusionH="635000">
            <a:bevelT/>
            <a:bevelB/>
          </a:sp3d>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buSzPct val="100000"/>
            </a:pPr>
            <a:endParaRPr lang="en-US" sz="2400">
              <a:latin typeface="Trebuchet MS" charset="0"/>
              <a:ea typeface="Trebuchet MS" charset="0"/>
              <a:cs typeface="Trebuchet MS" charset="0"/>
            </a:endParaRPr>
          </a:p>
        </p:txBody>
      </p:sp>
      <p:sp>
        <p:nvSpPr>
          <p:cNvPr id="20" name="Oval 19"/>
          <p:cNvSpPr/>
          <p:nvPr/>
        </p:nvSpPr>
        <p:spPr bwMode="auto">
          <a:xfrm>
            <a:off x="8012714" y="1418167"/>
            <a:ext cx="2499364" cy="2471983"/>
          </a:xfrm>
          <a:prstGeom prst="ellipse">
            <a:avLst/>
          </a:prstGeom>
          <a:solidFill>
            <a:schemeClr val="accent6">
              <a:lumMod val="50000"/>
              <a:alpha val="50000"/>
            </a:schemeClr>
          </a:solidFill>
          <a:ln w="9525" cap="flat" cmpd="sng" algn="ctr">
            <a:noFill/>
            <a:prstDash val="solid"/>
            <a:round/>
            <a:headEnd type="none" w="med" len="med"/>
            <a:tailEnd type="none" w="med" len="med"/>
          </a:ln>
          <a:effectLst/>
          <a:scene3d>
            <a:camera prst="orthographicFront"/>
            <a:lightRig rig="threePt" dir="t"/>
          </a:scene3d>
          <a:sp3d>
            <a:bevelT w="2743200" h="2743200"/>
            <a:bevelB w="2743200" h="2743200"/>
          </a:sp3d>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buSzPct val="100000"/>
            </a:pPr>
            <a:endParaRPr lang="en-US" sz="2400">
              <a:latin typeface="Trebuchet MS" charset="0"/>
              <a:ea typeface="Trebuchet MS" charset="0"/>
              <a:cs typeface="Trebuchet MS" charset="0"/>
            </a:endParaRPr>
          </a:p>
        </p:txBody>
      </p:sp>
      <p:sp>
        <p:nvSpPr>
          <p:cNvPr id="22" name="TextBox 21"/>
          <p:cNvSpPr txBox="1"/>
          <p:nvPr/>
        </p:nvSpPr>
        <p:spPr>
          <a:xfrm>
            <a:off x="8091147" y="1980953"/>
            <a:ext cx="2293448" cy="584775"/>
          </a:xfrm>
          <a:prstGeom prst="rect">
            <a:avLst/>
          </a:prstGeom>
          <a:noFill/>
        </p:spPr>
        <p:txBody>
          <a:bodyPr wrap="square" rtlCol="0">
            <a:spAutoFit/>
          </a:bodyPr>
          <a:lstStyle/>
          <a:p>
            <a:pPr algn="ctr"/>
            <a:r>
              <a:rPr lang="en-US" sz="3200" b="1" dirty="0">
                <a:solidFill>
                  <a:schemeClr val="bg1"/>
                </a:solidFill>
              </a:rPr>
              <a:t>Long-term</a:t>
            </a:r>
          </a:p>
        </p:txBody>
      </p:sp>
      <p:sp>
        <p:nvSpPr>
          <p:cNvPr id="23" name="TextBox 22"/>
          <p:cNvSpPr txBox="1"/>
          <p:nvPr/>
        </p:nvSpPr>
        <p:spPr>
          <a:xfrm>
            <a:off x="1556515" y="1980954"/>
            <a:ext cx="2879272" cy="584775"/>
          </a:xfrm>
          <a:prstGeom prst="rect">
            <a:avLst/>
          </a:prstGeom>
          <a:noFill/>
        </p:spPr>
        <p:txBody>
          <a:bodyPr wrap="square" rtlCol="0">
            <a:spAutoFit/>
          </a:bodyPr>
          <a:lstStyle/>
          <a:p>
            <a:pPr algn="ctr"/>
            <a:r>
              <a:rPr lang="en-US" sz="3200" b="1" dirty="0">
                <a:solidFill>
                  <a:schemeClr val="bg1"/>
                </a:solidFill>
              </a:rPr>
              <a:t>Short-term</a:t>
            </a:r>
          </a:p>
        </p:txBody>
      </p:sp>
      <p:sp>
        <p:nvSpPr>
          <p:cNvPr id="10" name="TextBox 9"/>
          <p:cNvSpPr txBox="1"/>
          <p:nvPr/>
        </p:nvSpPr>
        <p:spPr>
          <a:xfrm>
            <a:off x="1638989" y="2589521"/>
            <a:ext cx="2657643" cy="318100"/>
          </a:xfrm>
          <a:prstGeom prst="rect">
            <a:avLst/>
          </a:prstGeom>
          <a:noFill/>
        </p:spPr>
        <p:txBody>
          <a:bodyPr wrap="square" rtlCol="0">
            <a:spAutoFit/>
          </a:bodyPr>
          <a:lstStyle/>
          <a:p>
            <a:pPr algn="ctr"/>
            <a:r>
              <a:rPr lang="en-US" sz="1467" b="1" dirty="0">
                <a:solidFill>
                  <a:schemeClr val="bg1"/>
                </a:solidFill>
              </a:rPr>
              <a:t>(Cover current obligations)</a:t>
            </a:r>
          </a:p>
        </p:txBody>
      </p:sp>
      <p:sp>
        <p:nvSpPr>
          <p:cNvPr id="12" name="TextBox 11"/>
          <p:cNvSpPr txBox="1"/>
          <p:nvPr/>
        </p:nvSpPr>
        <p:spPr>
          <a:xfrm>
            <a:off x="8056341" y="2534953"/>
            <a:ext cx="2455736" cy="543867"/>
          </a:xfrm>
          <a:prstGeom prst="rect">
            <a:avLst/>
          </a:prstGeom>
          <a:noFill/>
        </p:spPr>
        <p:txBody>
          <a:bodyPr wrap="square" rtlCol="0">
            <a:spAutoFit/>
          </a:bodyPr>
          <a:lstStyle/>
          <a:p>
            <a:pPr algn="ctr"/>
            <a:r>
              <a:rPr lang="en-US" sz="1467" b="1" dirty="0">
                <a:solidFill>
                  <a:schemeClr val="bg1"/>
                </a:solidFill>
              </a:rPr>
              <a:t>(Build future fund capital growth)</a:t>
            </a:r>
          </a:p>
        </p:txBody>
      </p:sp>
      <p:sp>
        <p:nvSpPr>
          <p:cNvPr id="3" name="TextBox 2">
            <a:extLst>
              <a:ext uri="{FF2B5EF4-FFF2-40B4-BE49-F238E27FC236}">
                <a16:creationId xmlns:a16="http://schemas.microsoft.com/office/drawing/2014/main" id="{408E8D50-864F-49B9-B53B-45E0B13BF0CC}"/>
              </a:ext>
            </a:extLst>
          </p:cNvPr>
          <p:cNvSpPr txBox="1"/>
          <p:nvPr/>
        </p:nvSpPr>
        <p:spPr>
          <a:xfrm>
            <a:off x="479685" y="344774"/>
            <a:ext cx="11137692" cy="707886"/>
          </a:xfrm>
          <a:prstGeom prst="rect">
            <a:avLst/>
          </a:prstGeom>
          <a:noFill/>
        </p:spPr>
        <p:txBody>
          <a:bodyPr wrap="square" rtlCol="0">
            <a:spAutoFit/>
          </a:bodyPr>
          <a:lstStyle/>
          <a:p>
            <a:pPr algn="ctr"/>
            <a:r>
              <a:rPr lang="en-US" sz="4000" b="1" dirty="0">
                <a:solidFill>
                  <a:schemeClr val="accent6">
                    <a:lumMod val="50000"/>
                  </a:schemeClr>
                </a:solidFill>
              </a:rPr>
              <a:t>Duty of Impartiality = Balancing Act</a:t>
            </a:r>
          </a:p>
        </p:txBody>
      </p:sp>
    </p:spTree>
    <p:extLst>
      <p:ext uri="{BB962C8B-B14F-4D97-AF65-F5344CB8AC3E}">
        <p14:creationId xmlns:p14="http://schemas.microsoft.com/office/powerpoint/2010/main" val="222483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White puzzle with one red piece">
            <a:extLst>
              <a:ext uri="{FF2B5EF4-FFF2-40B4-BE49-F238E27FC236}">
                <a16:creationId xmlns:a16="http://schemas.microsoft.com/office/drawing/2014/main" id="{8B9A113D-682A-41B1-91A9-6B2569F27478}"/>
              </a:ext>
            </a:extLst>
          </p:cNvPr>
          <p:cNvPicPr>
            <a:picLocks noChangeAspect="1"/>
          </p:cNvPicPr>
          <p:nvPr/>
        </p:nvPicPr>
        <p:blipFill rotWithShape="1">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399000"/>
                    </a14:imgEffect>
                    <a14:imgEffect>
                      <a14:brightnessContrast contrast="20000"/>
                    </a14:imgEffect>
                  </a14:imgLayer>
                </a14:imgProps>
              </a:ext>
              <a:ext uri="{28A0092B-C50C-407E-A947-70E740481C1C}">
                <a14:useLocalDpi xmlns:a14="http://schemas.microsoft.com/office/drawing/2010/main" val="0"/>
              </a:ext>
            </a:extLst>
          </a:blip>
          <a:srcRect t="125" r="1" b="8720"/>
          <a:stretch/>
        </p:blipFill>
        <p:spPr>
          <a:xfrm>
            <a:off x="120650" y="68263"/>
            <a:ext cx="11950700" cy="6127750"/>
          </a:xfrm>
          <a:prstGeom prst="rect">
            <a:avLst/>
          </a:prstGeom>
          <a:ln w="127000" cap="sq">
            <a:solidFill>
              <a:srgbClr val="000000"/>
            </a:solidFill>
            <a:miter lim="800000"/>
          </a:ln>
          <a:effectLst>
            <a:outerShdw blurRad="57150" dist="50800" dir="2700000" algn="tl" rotWithShape="0">
              <a:srgbClr val="009900">
                <a:alpha val="40000"/>
              </a:srgbClr>
            </a:outerShdw>
          </a:effectLst>
        </p:spPr>
      </p:pic>
      <p:sp>
        <p:nvSpPr>
          <p:cNvPr id="10" name="TextBox 9">
            <a:extLst>
              <a:ext uri="{FF2B5EF4-FFF2-40B4-BE49-F238E27FC236}">
                <a16:creationId xmlns:a16="http://schemas.microsoft.com/office/drawing/2014/main" id="{3D312897-F9FD-47AA-B85C-FB810B972C2F}"/>
              </a:ext>
            </a:extLst>
          </p:cNvPr>
          <p:cNvSpPr txBox="1"/>
          <p:nvPr/>
        </p:nvSpPr>
        <p:spPr>
          <a:xfrm>
            <a:off x="4682318" y="2500017"/>
            <a:ext cx="3508653" cy="692497"/>
          </a:xfrm>
          <a:prstGeom prst="rect">
            <a:avLst/>
          </a:prstGeom>
          <a:noFill/>
        </p:spPr>
        <p:txBody>
          <a:bodyPr vert="horz" wrap="square" tIns="91440" rtlCol="0">
            <a:spAutoFit/>
          </a:bodyPr>
          <a:lstStyle/>
          <a:p>
            <a:r>
              <a:rPr lang="en-US" sz="3600" b="1" dirty="0">
                <a:solidFill>
                  <a:schemeClr val="bg1"/>
                </a:solidFill>
                <a:effectLst>
                  <a:outerShdw blurRad="50800" dist="165100" dir="4200000" algn="ctr" rotWithShape="0">
                    <a:srgbClr val="000000">
                      <a:alpha val="43137"/>
                    </a:srgbClr>
                  </a:outerShdw>
                </a:effectLst>
              </a:rPr>
              <a:t>Governance</a:t>
            </a:r>
          </a:p>
        </p:txBody>
      </p:sp>
      <p:sp>
        <p:nvSpPr>
          <p:cNvPr id="22" name="TextBox 21">
            <a:extLst>
              <a:ext uri="{FF2B5EF4-FFF2-40B4-BE49-F238E27FC236}">
                <a16:creationId xmlns:a16="http://schemas.microsoft.com/office/drawing/2014/main" id="{6C251897-EEF0-411F-8E17-CE78F0073F31}"/>
              </a:ext>
            </a:extLst>
          </p:cNvPr>
          <p:cNvSpPr txBox="1"/>
          <p:nvPr/>
        </p:nvSpPr>
        <p:spPr>
          <a:xfrm>
            <a:off x="801939" y="2546183"/>
            <a:ext cx="3880379" cy="646331"/>
          </a:xfrm>
          <a:prstGeom prst="rect">
            <a:avLst/>
          </a:prstGeom>
          <a:noFill/>
        </p:spPr>
        <p:txBody>
          <a:bodyPr wrap="square" rtlCol="0">
            <a:spAutoFit/>
          </a:bodyPr>
          <a:lstStyle/>
          <a:p>
            <a:r>
              <a:rPr lang="en-US" sz="3600" b="1" dirty="0"/>
              <a:t>The Board</a:t>
            </a:r>
          </a:p>
        </p:txBody>
      </p:sp>
      <p:sp>
        <p:nvSpPr>
          <p:cNvPr id="24" name="TextBox 23">
            <a:extLst>
              <a:ext uri="{FF2B5EF4-FFF2-40B4-BE49-F238E27FC236}">
                <a16:creationId xmlns:a16="http://schemas.microsoft.com/office/drawing/2014/main" id="{BB17879A-022A-463D-A627-FD754CDCE7B2}"/>
              </a:ext>
            </a:extLst>
          </p:cNvPr>
          <p:cNvSpPr txBox="1"/>
          <p:nvPr/>
        </p:nvSpPr>
        <p:spPr>
          <a:xfrm>
            <a:off x="8336444" y="2546183"/>
            <a:ext cx="4045007" cy="646331"/>
          </a:xfrm>
          <a:prstGeom prst="rect">
            <a:avLst/>
          </a:prstGeom>
          <a:noFill/>
        </p:spPr>
        <p:txBody>
          <a:bodyPr wrap="square">
            <a:spAutoFit/>
          </a:bodyPr>
          <a:lstStyle/>
          <a:p>
            <a:r>
              <a:rPr lang="en-US" sz="3600" b="1" dirty="0"/>
              <a:t>Fiduciary Duties</a:t>
            </a:r>
          </a:p>
        </p:txBody>
      </p:sp>
    </p:spTree>
    <p:extLst>
      <p:ext uri="{BB962C8B-B14F-4D97-AF65-F5344CB8AC3E}">
        <p14:creationId xmlns:p14="http://schemas.microsoft.com/office/powerpoint/2010/main" val="230473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vers: Dark Gra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8B6A84-DF4E-4BE4-BD00-061A6859B3A6}" vid="{1308557E-EAC0-487F-B802-615046462BED}"/>
    </a:ext>
  </a:extLst>
</a:theme>
</file>

<file path=ppt/theme/theme10.xml><?xml version="1.0" encoding="utf-8"?>
<a:theme xmlns:a="http://schemas.openxmlformats.org/drawingml/2006/main" name="Closing: Solid Color">
  <a:themeElements>
    <a:clrScheme name="Faegre Drinker Color Palette">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8B6A84-DF4E-4BE4-BD00-061A6859B3A6}" vid="{1B9B1F6C-4C53-4926-8504-0CDE42EEFFC2}"/>
    </a:ext>
  </a:extLst>
</a:theme>
</file>

<file path=ppt/theme/theme11.xml><?xml version="1.0" encoding="utf-8"?>
<a:theme xmlns:a="http://schemas.openxmlformats.org/drawingml/2006/main" name="Closing: Photo Background 90%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8B6A84-DF4E-4BE4-BD00-061A6859B3A6}" vid="{EE6F0F3E-BF90-4E96-8F7B-A4C2E6C2C2F6}"/>
    </a:ext>
  </a:extLst>
</a:theme>
</file>

<file path=ppt/theme/theme12.xml><?xml version="1.0" encoding="utf-8"?>
<a:theme xmlns:a="http://schemas.openxmlformats.org/drawingml/2006/main" name="Closing: Photo Background 8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8B6A84-DF4E-4BE4-BD00-061A6859B3A6}" vid="{0A2E2B05-7778-427C-8A64-70EC81BAB1AE}"/>
    </a:ext>
  </a:extLst>
</a:theme>
</file>

<file path=ppt/theme/theme13.xml><?xml version="1.0" encoding="utf-8"?>
<a:theme xmlns:a="http://schemas.openxmlformats.org/drawingml/2006/main" name="Closing: Photo Background 80%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8B6A84-DF4E-4BE4-BD00-061A6859B3A6}" vid="{8AB91F41-BDCF-4F58-ADBA-82DC48162843}"/>
    </a:ext>
  </a:extLst>
</a:theme>
</file>

<file path=ppt/theme/theme14.xml><?xml version="1.0" encoding="utf-8"?>
<a:theme xmlns:a="http://schemas.openxmlformats.org/drawingml/2006/main" name="Reference">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B28B6A84-DF4E-4BE4-BD00-061A6859B3A6}" vid="{252340C1-24E2-48DD-B9F1-C9AF54FE87C8}"/>
    </a:ext>
  </a:extLst>
</a:theme>
</file>

<file path=ppt/theme/theme15.xml><?xml version="1.0" encoding="utf-8"?>
<a:theme xmlns:a="http://schemas.openxmlformats.org/drawingml/2006/main" name="Covers: Faegre Green">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 Letter PPT Template Faegre Drinker Green" id="{DE7B0B45-5B54-4112-8B7B-CB86DD66462A}" vid="{4FC8CF6C-5FB5-4968-AF35-D73327F60866}"/>
    </a:ext>
  </a:extLst>
</a:theme>
</file>

<file path=ppt/theme/theme16.xml><?xml version="1.0" encoding="utf-8"?>
<a:theme xmlns:a="http://schemas.openxmlformats.org/drawingml/2006/main" name="1_Covers: White/Gra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 Letter PPT Template Faegre Drinker Green" id="{DE7B0B45-5B54-4112-8B7B-CB86DD66462A}" vid="{78C0A542-665D-49D9-B1C4-193ACBBDFFEF}"/>
    </a:ext>
  </a:extLst>
</a:theme>
</file>

<file path=ppt/theme/theme17.xml><?xml version="1.0" encoding="utf-8"?>
<a:theme xmlns:a="http://schemas.openxmlformats.org/drawingml/2006/main" name="1_Covers: Photo Background 8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 Letter PPT Template Faegre Drinker Green" id="{DE7B0B45-5B54-4112-8B7B-CB86DD66462A}" vid="{84C92015-D278-4571-9E0E-A66273585097}"/>
    </a:ext>
  </a:extLst>
</a:theme>
</file>

<file path=ppt/theme/theme18.xml><?xml version="1.0" encoding="utf-8"?>
<a:theme xmlns:a="http://schemas.openxmlformats.org/drawingml/2006/main" name="Covers: Photo Background 50%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 Letter PPT Template Faegre Drinker Green" id="{DE7B0B45-5B54-4112-8B7B-CB86DD66462A}" vid="{F1A09528-B927-43A1-AA80-14DA4FF0E0F9}"/>
    </a:ext>
  </a:extLst>
</a:theme>
</file>

<file path=ppt/theme/theme19.xml><?xml version="1.0" encoding="utf-8"?>
<a:theme xmlns:a="http://schemas.openxmlformats.org/drawingml/2006/main" name="Covers: Photo Background 2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 Letter PPT Template Faegre Drinker Green" id="{DE7B0B45-5B54-4112-8B7B-CB86DD66462A}" vid="{E92E1E32-4AC7-421A-AA56-9098C949CD8C}"/>
    </a:ext>
  </a:extLst>
</a:theme>
</file>

<file path=ppt/theme/theme2.xml><?xml version="1.0" encoding="utf-8"?>
<a:theme xmlns:a="http://schemas.openxmlformats.org/drawingml/2006/main" name="Covers: White/Gra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8B6A84-DF4E-4BE4-BD00-061A6859B3A6}" vid="{DF655CB2-A180-4308-9582-8B65017FC443}"/>
    </a:ext>
  </a:extLst>
</a:theme>
</file>

<file path=ppt/theme/theme20.xml><?xml version="1.0" encoding="utf-8"?>
<a:theme xmlns:a="http://schemas.openxmlformats.org/drawingml/2006/main" name="1_Section Dividers: Solid">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 Letter PPT Template Faegre Drinker Green" id="{DE7B0B45-5B54-4112-8B7B-CB86DD66462A}" vid="{DCB9322D-7886-44A4-9821-3F95B2D47DBA}"/>
    </a:ext>
  </a:extLst>
</a:theme>
</file>

<file path=ppt/theme/theme21.xml><?xml version="1.0" encoding="utf-8"?>
<a:theme xmlns:a="http://schemas.openxmlformats.org/drawingml/2006/main" name="1_Section Dividers: Photo Background">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 Letter PPT Template Faegre Drinker Green" id="{DE7B0B45-5B54-4112-8B7B-CB86DD66462A}" vid="{670D34B6-C55E-4354-BCF4-352805E3A3F7}"/>
    </a:ext>
  </a:extLst>
</a:theme>
</file>

<file path=ppt/theme/theme22.xml><?xml version="1.0" encoding="utf-8"?>
<a:theme xmlns:a="http://schemas.openxmlformats.org/drawingml/2006/main" name="1_Content">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 Letter PPT Template Faegre Drinker Green" id="{DE7B0B45-5B54-4112-8B7B-CB86DD66462A}" vid="{7C2BC203-66C6-4DF7-996D-83739D78EB70}"/>
    </a:ext>
  </a:extLst>
</a:theme>
</file>

<file path=ppt/theme/theme23.xml><?xml version="1.0" encoding="utf-8"?>
<a:theme xmlns:a="http://schemas.openxmlformats.org/drawingml/2006/main" name="1_People">
  <a:themeElements>
    <a:clrScheme name="Faegre Drinker Color Palette">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4 Letter PPT Template Faegre Drinker Green" id="{DE7B0B45-5B54-4112-8B7B-CB86DD66462A}" vid="{1DF43539-074B-4F27-86A7-D16E7AFCFF1F}"/>
    </a:ext>
  </a:extLst>
</a:theme>
</file>

<file path=ppt/theme/theme24.xml><?xml version="1.0" encoding="utf-8"?>
<a:theme xmlns:a="http://schemas.openxmlformats.org/drawingml/2006/main" name="1_Closing: Solid Color">
  <a:themeElements>
    <a:clrScheme name="Faegre Drinker Color Palette">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 Letter PPT Template Faegre Drinker Green" id="{DE7B0B45-5B54-4112-8B7B-CB86DD66462A}" vid="{8BB4CD3C-3CA8-4BC3-9BFA-0D253692E017}"/>
    </a:ext>
  </a:extLst>
</a:theme>
</file>

<file path=ppt/theme/theme25.xml><?xml version="1.0" encoding="utf-8"?>
<a:theme xmlns:a="http://schemas.openxmlformats.org/drawingml/2006/main" name="1_Closing: Photo Background 8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 Letter PPT Template Faegre Drinker Green" id="{DE7B0B45-5B54-4112-8B7B-CB86DD66462A}" vid="{1DC674ED-791F-46AF-BF8C-20C56AA34108}"/>
    </a:ext>
  </a:extLst>
</a:theme>
</file>

<file path=ppt/theme/theme26.xml><?xml version="1.0" encoding="utf-8"?>
<a:theme xmlns:a="http://schemas.openxmlformats.org/drawingml/2006/main" name="Closing: Photo Background 50%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 Letter PPT Template Faegre Drinker Green" id="{DE7B0B45-5B54-4112-8B7B-CB86DD66462A}" vid="{1487A878-FB08-4038-B5DD-FF8FA63A7D17}"/>
    </a:ext>
  </a:extLst>
</a:theme>
</file>

<file path=ppt/theme/theme27.xml><?xml version="1.0" encoding="utf-8"?>
<a:theme xmlns:a="http://schemas.openxmlformats.org/drawingml/2006/main" name="Closing: Photo Background 2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 Letter PPT Template Faegre Drinker Green" id="{DE7B0B45-5B54-4112-8B7B-CB86DD66462A}" vid="{2305A5B4-4CB9-421F-9300-494A086DB105}"/>
    </a:ext>
  </a:extLst>
</a:theme>
</file>

<file path=ppt/theme/theme28.xml><?xml version="1.0" encoding="utf-8"?>
<a:theme xmlns:a="http://schemas.openxmlformats.org/drawingml/2006/main" name="1_Reference">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4 Letter PPT Template Faegre Drinker Green" id="{DE7B0B45-5B54-4112-8B7B-CB86DD66462A}" vid="{4B5F8729-9207-46ED-B641-EAE5E040D9A7}"/>
    </a:ext>
  </a:extLst>
</a:theme>
</file>

<file path=ppt/theme/theme29.xml><?xml version="1.0" encoding="utf-8"?>
<a:theme xmlns:a="http://schemas.openxmlformats.org/drawingml/2006/main" name="1_Covers: Faegre Green">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09148A98-8498-4C1B-8C68-BCAFA0CECDE1}"/>
    </a:ext>
  </a:extLst>
</a:theme>
</file>

<file path=ppt/theme/theme3.xml><?xml version="1.0" encoding="utf-8"?>
<a:theme xmlns:a="http://schemas.openxmlformats.org/drawingml/2006/main" name="Covers: Photo Background 90%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8B6A84-DF4E-4BE4-BD00-061A6859B3A6}" vid="{E5ABC77E-7DDF-4988-A908-FD3D3A22442A}"/>
    </a:ext>
  </a:extLst>
</a:theme>
</file>

<file path=ppt/theme/theme30.xml><?xml version="1.0" encoding="utf-8"?>
<a:theme xmlns:a="http://schemas.openxmlformats.org/drawingml/2006/main" name="2_Covers: White/Gra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115A5BC4-43DA-4B4D-9A98-B248F28966DD}"/>
    </a:ext>
  </a:extLst>
</a:theme>
</file>

<file path=ppt/theme/theme31.xml><?xml version="1.0" encoding="utf-8"?>
<a:theme xmlns:a="http://schemas.openxmlformats.org/drawingml/2006/main" name="2_Covers: Photo Background 8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7E173F4C-B251-4184-B444-E5E48E486A19}"/>
    </a:ext>
  </a:extLst>
</a:theme>
</file>

<file path=ppt/theme/theme32.xml><?xml version="1.0" encoding="utf-8"?>
<a:theme xmlns:a="http://schemas.openxmlformats.org/drawingml/2006/main" name="1_Covers: Photo Background 50%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9477DDDE-8E3F-418D-BFE2-AC6FA6AD8FEB}"/>
    </a:ext>
  </a:extLst>
</a:theme>
</file>

<file path=ppt/theme/theme33.xml><?xml version="1.0" encoding="utf-8"?>
<a:theme xmlns:a="http://schemas.openxmlformats.org/drawingml/2006/main" name="1_Covers: Photo Background 2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B805D498-AD83-4366-ACE1-84079A0D085F}"/>
    </a:ext>
  </a:extLst>
</a:theme>
</file>

<file path=ppt/theme/theme34.xml><?xml version="1.0" encoding="utf-8"?>
<a:theme xmlns:a="http://schemas.openxmlformats.org/drawingml/2006/main" name="2_Section Dividers: Solid">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DADAF880-D911-4562-B3C1-0EDC16AFF1D7}"/>
    </a:ext>
  </a:extLst>
</a:theme>
</file>

<file path=ppt/theme/theme35.xml><?xml version="1.0" encoding="utf-8"?>
<a:theme xmlns:a="http://schemas.openxmlformats.org/drawingml/2006/main" name="2_Section Dividers: Photo Background">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C9A93CB7-3E25-41C8-9C8E-EA4D0341E628}"/>
    </a:ext>
  </a:extLst>
</a:theme>
</file>

<file path=ppt/theme/theme36.xml><?xml version="1.0" encoding="utf-8"?>
<a:theme xmlns:a="http://schemas.openxmlformats.org/drawingml/2006/main" name="2_Content">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2E1216B8-7619-488A-82A8-EBFE94A1A209}"/>
    </a:ext>
  </a:extLst>
</a:theme>
</file>

<file path=ppt/theme/theme37.xml><?xml version="1.0" encoding="utf-8"?>
<a:theme xmlns:a="http://schemas.openxmlformats.org/drawingml/2006/main" name="2_People">
  <a:themeElements>
    <a:clrScheme name="Faegre Drinker Color Palette">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FFAD7B8F-D0BB-4BA5-A3AD-A16D49EE1CC5}" vid="{0E81F348-B845-4DE5-8DD3-FD70D1D9DE73}"/>
    </a:ext>
  </a:extLst>
</a:theme>
</file>

<file path=ppt/theme/theme38.xml><?xml version="1.0" encoding="utf-8"?>
<a:theme xmlns:a="http://schemas.openxmlformats.org/drawingml/2006/main" name="2_Closing: Solid Color">
  <a:themeElements>
    <a:clrScheme name="Faegre Drinker Color Palette">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E5BAA1CB-6908-45D5-BDCA-EC9C16E87CE2}"/>
    </a:ext>
  </a:extLst>
</a:theme>
</file>

<file path=ppt/theme/theme39.xml><?xml version="1.0" encoding="utf-8"?>
<a:theme xmlns:a="http://schemas.openxmlformats.org/drawingml/2006/main" name="2_Closing: Photo Background 8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FDB94D2E-8C6F-42CB-938A-056376114C6A}"/>
    </a:ext>
  </a:extLst>
</a:theme>
</file>

<file path=ppt/theme/theme4.xml><?xml version="1.0" encoding="utf-8"?>
<a:theme xmlns:a="http://schemas.openxmlformats.org/drawingml/2006/main" name="Covers: Photo Background 8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8B6A84-DF4E-4BE4-BD00-061A6859B3A6}" vid="{24CC767A-2429-4CAF-9A6F-C34666FABD2D}"/>
    </a:ext>
  </a:extLst>
</a:theme>
</file>

<file path=ppt/theme/theme40.xml><?xml version="1.0" encoding="utf-8"?>
<a:theme xmlns:a="http://schemas.openxmlformats.org/drawingml/2006/main" name="1_Closing: Photo Background 50%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BA7736E4-31EC-4D7D-8143-C5F5EDD2EA12}"/>
    </a:ext>
  </a:extLst>
</a:theme>
</file>

<file path=ppt/theme/theme41.xml><?xml version="1.0" encoding="utf-8"?>
<a:theme xmlns:a="http://schemas.openxmlformats.org/drawingml/2006/main" name="1_Closing: Photo Background 2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72C35FAB-0031-461D-89A2-E234EDA64E4E}"/>
    </a:ext>
  </a:extLst>
</a:theme>
</file>

<file path=ppt/theme/theme42.xml><?xml version="1.0" encoding="utf-8"?>
<a:theme xmlns:a="http://schemas.openxmlformats.org/drawingml/2006/main" name="2_Reference">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FFAD7B8F-D0BB-4BA5-A3AD-A16D49EE1CC5}" vid="{7F0EB0BE-8367-47F4-A94B-0B634A87FEAA}"/>
    </a:ext>
  </a:extLst>
</a:theme>
</file>

<file path=ppt/theme/theme43.xml><?xml version="1.0" encoding="utf-8"?>
<a:theme xmlns:a="http://schemas.openxmlformats.org/drawingml/2006/main" name="2_Covers: Faegre Green">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09148A98-8498-4C1B-8C68-BCAFA0CECDE1}"/>
    </a:ext>
  </a:extLst>
</a:theme>
</file>

<file path=ppt/theme/theme44.xml><?xml version="1.0" encoding="utf-8"?>
<a:theme xmlns:a="http://schemas.openxmlformats.org/drawingml/2006/main" name="3_Covers: White/Gra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115A5BC4-43DA-4B4D-9A98-B248F28966DD}"/>
    </a:ext>
  </a:extLst>
</a:theme>
</file>

<file path=ppt/theme/theme45.xml><?xml version="1.0" encoding="utf-8"?>
<a:theme xmlns:a="http://schemas.openxmlformats.org/drawingml/2006/main" name="3_Covers: Photo Background 8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7E173F4C-B251-4184-B444-E5E48E486A19}"/>
    </a:ext>
  </a:extLst>
</a:theme>
</file>

<file path=ppt/theme/theme46.xml><?xml version="1.0" encoding="utf-8"?>
<a:theme xmlns:a="http://schemas.openxmlformats.org/drawingml/2006/main" name="2_Covers: Photo Background 50%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9477DDDE-8E3F-418D-BFE2-AC6FA6AD8FEB}"/>
    </a:ext>
  </a:extLst>
</a:theme>
</file>

<file path=ppt/theme/theme47.xml><?xml version="1.0" encoding="utf-8"?>
<a:theme xmlns:a="http://schemas.openxmlformats.org/drawingml/2006/main" name="2_Covers: Photo Background 2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B805D498-AD83-4366-ACE1-84079A0D085F}"/>
    </a:ext>
  </a:extLst>
</a:theme>
</file>

<file path=ppt/theme/theme48.xml><?xml version="1.0" encoding="utf-8"?>
<a:theme xmlns:a="http://schemas.openxmlformats.org/drawingml/2006/main" name="3_Section Dividers: Solid">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DADAF880-D911-4562-B3C1-0EDC16AFF1D7}"/>
    </a:ext>
  </a:extLst>
</a:theme>
</file>

<file path=ppt/theme/theme49.xml><?xml version="1.0" encoding="utf-8"?>
<a:theme xmlns:a="http://schemas.openxmlformats.org/drawingml/2006/main" name="3_Section Dividers: Photo Background">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C9A93CB7-3E25-41C8-9C8E-EA4D0341E628}"/>
    </a:ext>
  </a:extLst>
</a:theme>
</file>

<file path=ppt/theme/theme5.xml><?xml version="1.0" encoding="utf-8"?>
<a:theme xmlns:a="http://schemas.openxmlformats.org/drawingml/2006/main" name="Covers: Photo Background 80%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8B6A84-DF4E-4BE4-BD00-061A6859B3A6}" vid="{A48E767D-2A46-40A8-854E-DE94EAA2A02A}"/>
    </a:ext>
  </a:extLst>
</a:theme>
</file>

<file path=ppt/theme/theme50.xml><?xml version="1.0" encoding="utf-8"?>
<a:theme xmlns:a="http://schemas.openxmlformats.org/drawingml/2006/main" name="3_Content">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2E1216B8-7619-488A-82A8-EBFE94A1A209}"/>
    </a:ext>
  </a:extLst>
</a:theme>
</file>

<file path=ppt/theme/theme51.xml><?xml version="1.0" encoding="utf-8"?>
<a:theme xmlns:a="http://schemas.openxmlformats.org/drawingml/2006/main" name="3_People">
  <a:themeElements>
    <a:clrScheme name="Faegre Drinker Color Palette">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FFAD7B8F-D0BB-4BA5-A3AD-A16D49EE1CC5}" vid="{0E81F348-B845-4DE5-8DD3-FD70D1D9DE73}"/>
    </a:ext>
  </a:extLst>
</a:theme>
</file>

<file path=ppt/theme/theme52.xml><?xml version="1.0" encoding="utf-8"?>
<a:theme xmlns:a="http://schemas.openxmlformats.org/drawingml/2006/main" name="3_Closing: Solid Color">
  <a:themeElements>
    <a:clrScheme name="Faegre Drinker Color Palette">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E5BAA1CB-6908-45D5-BDCA-EC9C16E87CE2}"/>
    </a:ext>
  </a:extLst>
</a:theme>
</file>

<file path=ppt/theme/theme53.xml><?xml version="1.0" encoding="utf-8"?>
<a:theme xmlns:a="http://schemas.openxmlformats.org/drawingml/2006/main" name="3_Closing: Photo Background 8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FDB94D2E-8C6F-42CB-938A-056376114C6A}"/>
    </a:ext>
  </a:extLst>
</a:theme>
</file>

<file path=ppt/theme/theme54.xml><?xml version="1.0" encoding="utf-8"?>
<a:theme xmlns:a="http://schemas.openxmlformats.org/drawingml/2006/main" name="2_Closing: Photo Background 50%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BA7736E4-31EC-4D7D-8143-C5F5EDD2EA12}"/>
    </a:ext>
  </a:extLst>
</a:theme>
</file>

<file path=ppt/theme/theme55.xml><?xml version="1.0" encoding="utf-8"?>
<a:theme xmlns:a="http://schemas.openxmlformats.org/drawingml/2006/main" name="2_Closing: Photo Background 25% Transparency">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AD7B8F-D0BB-4BA5-A3AD-A16D49EE1CC5}" vid="{72C35FAB-0031-461D-89A2-E234EDA64E4E}"/>
    </a:ext>
  </a:extLst>
</a:theme>
</file>

<file path=ppt/theme/theme56.xml><?xml version="1.0" encoding="utf-8"?>
<a:theme xmlns:a="http://schemas.openxmlformats.org/drawingml/2006/main" name="3_Reference">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FFAD7B8F-D0BB-4BA5-A3AD-A16D49EE1CC5}" vid="{7F0EB0BE-8367-47F4-A94B-0B634A87FEAA}"/>
    </a:ext>
  </a:extLst>
</a:theme>
</file>

<file path=ppt/theme/theme6.xml><?xml version="1.0" encoding="utf-8"?>
<a:theme xmlns:a="http://schemas.openxmlformats.org/drawingml/2006/main" name="Section Dividers: Solid">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8B6A84-DF4E-4BE4-BD00-061A6859B3A6}" vid="{BA335999-D143-4BC9-AF1D-132587AE9EA9}"/>
    </a:ext>
  </a:extLst>
</a:theme>
</file>

<file path=ppt/theme/theme7.xml><?xml version="1.0" encoding="utf-8"?>
<a:theme xmlns:a="http://schemas.openxmlformats.org/drawingml/2006/main" name="Section Dividers: Photo Background">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8B6A84-DF4E-4BE4-BD00-061A6859B3A6}" vid="{D31D546C-9232-4EFD-BAB5-7CB1B1C67C3C}"/>
    </a:ext>
  </a:extLst>
</a:theme>
</file>

<file path=ppt/theme/theme8.xml><?xml version="1.0" encoding="utf-8"?>
<a:theme xmlns:a="http://schemas.openxmlformats.org/drawingml/2006/main" name="Content">
  <a:themeElements>
    <a:clrScheme name="Faegre Drinker Standard">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8B6A84-DF4E-4BE4-BD00-061A6859B3A6}" vid="{650EF91A-CC16-4CF2-BCFA-6F1C514CFF77}"/>
    </a:ext>
  </a:extLst>
</a:theme>
</file>

<file path=ppt/theme/theme9.xml><?xml version="1.0" encoding="utf-8"?>
<a:theme xmlns:a="http://schemas.openxmlformats.org/drawingml/2006/main" name="People">
  <a:themeElements>
    <a:clrScheme name="Faegre Drinker Color Palette">
      <a:dk1>
        <a:srgbClr val="000000"/>
      </a:dk1>
      <a:lt1>
        <a:srgbClr val="FFFFFF"/>
      </a:lt1>
      <a:dk2>
        <a:srgbClr val="5B7F95"/>
      </a:dk2>
      <a:lt2>
        <a:srgbClr val="425563"/>
      </a:lt2>
      <a:accent1>
        <a:srgbClr val="00B140"/>
      </a:accent1>
      <a:accent2>
        <a:srgbClr val="041E42"/>
      </a:accent2>
      <a:accent3>
        <a:srgbClr val="0077C8"/>
      </a:accent3>
      <a:accent4>
        <a:srgbClr val="215732"/>
      </a:accent4>
      <a:accent5>
        <a:srgbClr val="97D700"/>
      </a:accent5>
      <a:accent6>
        <a:srgbClr val="00A7B5"/>
      </a:accent6>
      <a:hlink>
        <a:srgbClr val="00B140"/>
      </a:hlink>
      <a:folHlink>
        <a:srgbClr val="97D7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B28B6A84-DF4E-4BE4-BD00-061A6859B3A6}" vid="{DE4728ED-E004-41E6-8717-20E18757AF06}"/>
    </a:ext>
  </a:extLst>
</a:theme>
</file>

<file path=docProps/app.xml><?xml version="1.0" encoding="utf-8"?>
<Properties xmlns="http://schemas.openxmlformats.org/officeDocument/2006/extended-properties" xmlns:vt="http://schemas.openxmlformats.org/officeDocument/2006/docPropsVTypes">
  <Template>Letter-PPT-Template-Dark-Gray</Template>
  <TotalTime>1294</TotalTime>
  <Words>1040</Words>
  <Application>Microsoft Office PowerPoint</Application>
  <PresentationFormat>Widescreen</PresentationFormat>
  <Paragraphs>200</Paragraphs>
  <Slides>24</Slides>
  <Notes>0</Notes>
  <HiddenSlides>0</HiddenSlides>
  <MMClips>0</MMClips>
  <ScaleCrop>false</ScaleCrop>
  <HeadingPairs>
    <vt:vector size="6" baseType="variant">
      <vt:variant>
        <vt:lpstr>Fonts Used</vt:lpstr>
      </vt:variant>
      <vt:variant>
        <vt:i4>4</vt:i4>
      </vt:variant>
      <vt:variant>
        <vt:lpstr>Theme</vt:lpstr>
      </vt:variant>
      <vt:variant>
        <vt:i4>56</vt:i4>
      </vt:variant>
      <vt:variant>
        <vt:lpstr>Slide Titles</vt:lpstr>
      </vt:variant>
      <vt:variant>
        <vt:i4>24</vt:i4>
      </vt:variant>
    </vt:vector>
  </HeadingPairs>
  <TitlesOfParts>
    <vt:vector size="84" baseType="lpstr">
      <vt:lpstr>Arial</vt:lpstr>
      <vt:lpstr>Calibri</vt:lpstr>
      <vt:lpstr>Trebuchet MS</vt:lpstr>
      <vt:lpstr>Wingdings</vt:lpstr>
      <vt:lpstr>Covers: Dark Gray</vt:lpstr>
      <vt:lpstr>Covers: White/Gray</vt:lpstr>
      <vt:lpstr>Covers: Photo Background 90% Transparency</vt:lpstr>
      <vt:lpstr>Covers: Photo Background 85% Transparency</vt:lpstr>
      <vt:lpstr>Covers: Photo Background 80% Transparency</vt:lpstr>
      <vt:lpstr>Section Dividers: Solid</vt:lpstr>
      <vt:lpstr>Section Dividers: Photo Background</vt:lpstr>
      <vt:lpstr>Content</vt:lpstr>
      <vt:lpstr>People</vt:lpstr>
      <vt:lpstr>Closing: Solid Color</vt:lpstr>
      <vt:lpstr>Closing: Photo Background 90% Transparency</vt:lpstr>
      <vt:lpstr>Closing: Photo Background 85% Transparency</vt:lpstr>
      <vt:lpstr>Closing: Photo Background 80% Transparency</vt:lpstr>
      <vt:lpstr>Reference</vt:lpstr>
      <vt:lpstr>Covers: Faegre Green</vt:lpstr>
      <vt:lpstr>1_Covers: White/Gray</vt:lpstr>
      <vt:lpstr>1_Covers: Photo Background 85% Transparency</vt:lpstr>
      <vt:lpstr>Covers: Photo Background 50% Transparency</vt:lpstr>
      <vt:lpstr>Covers: Photo Background 25% Transparency</vt:lpstr>
      <vt:lpstr>1_Section Dividers: Solid</vt:lpstr>
      <vt:lpstr>1_Section Dividers: Photo Background</vt:lpstr>
      <vt:lpstr>1_Content</vt:lpstr>
      <vt:lpstr>1_People</vt:lpstr>
      <vt:lpstr>1_Closing: Solid Color</vt:lpstr>
      <vt:lpstr>1_Closing: Photo Background 85% Transparency</vt:lpstr>
      <vt:lpstr>Closing: Photo Background 50% Transparency</vt:lpstr>
      <vt:lpstr>Closing: Photo Background 25% Transparency</vt:lpstr>
      <vt:lpstr>1_Reference</vt:lpstr>
      <vt:lpstr>1_Covers: Faegre Green</vt:lpstr>
      <vt:lpstr>2_Covers: White/Gray</vt:lpstr>
      <vt:lpstr>2_Covers: Photo Background 85% Transparency</vt:lpstr>
      <vt:lpstr>1_Covers: Photo Background 50% Transparency</vt:lpstr>
      <vt:lpstr>1_Covers: Photo Background 25% Transparency</vt:lpstr>
      <vt:lpstr>2_Section Dividers: Solid</vt:lpstr>
      <vt:lpstr>2_Section Dividers: Photo Background</vt:lpstr>
      <vt:lpstr>2_Content</vt:lpstr>
      <vt:lpstr>2_People</vt:lpstr>
      <vt:lpstr>2_Closing: Solid Color</vt:lpstr>
      <vt:lpstr>2_Closing: Photo Background 85% Transparency</vt:lpstr>
      <vt:lpstr>1_Closing: Photo Background 50% Transparency</vt:lpstr>
      <vt:lpstr>1_Closing: Photo Background 25% Transparency</vt:lpstr>
      <vt:lpstr>2_Reference</vt:lpstr>
      <vt:lpstr>2_Covers: Faegre Green</vt:lpstr>
      <vt:lpstr>3_Covers: White/Gray</vt:lpstr>
      <vt:lpstr>3_Covers: Photo Background 85% Transparency</vt:lpstr>
      <vt:lpstr>2_Covers: Photo Background 50% Transparency</vt:lpstr>
      <vt:lpstr>2_Covers: Photo Background 25% Transparency</vt:lpstr>
      <vt:lpstr>3_Section Dividers: Solid</vt:lpstr>
      <vt:lpstr>3_Section Dividers: Photo Background</vt:lpstr>
      <vt:lpstr>3_Content</vt:lpstr>
      <vt:lpstr>3_People</vt:lpstr>
      <vt:lpstr>3_Closing: Solid Color</vt:lpstr>
      <vt:lpstr>3_Closing: Photo Background 85% Transparency</vt:lpstr>
      <vt:lpstr>2_Closing: Photo Background 50% Transparency</vt:lpstr>
      <vt:lpstr>2_Closing: Photo Background 25% Transparency</vt:lpstr>
      <vt:lpstr>3_Reference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Good Governance Practices Demonstrate Prudence  </vt:lpstr>
      <vt:lpstr>PowerPoint Presentation</vt:lpstr>
      <vt:lpstr>PowerPoint Presentation</vt:lpstr>
      <vt:lpstr>Prudence = Focus on the 3 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Reeves, Tiffany R.</dc:creator>
  <cp:lastModifiedBy>Reeves, Tiffany R.</cp:lastModifiedBy>
  <cp:revision>36</cp:revision>
  <dcterms:created xsi:type="dcterms:W3CDTF">2022-10-02T16:28:29Z</dcterms:created>
  <dcterms:modified xsi:type="dcterms:W3CDTF">2022-10-03T21:05:41Z</dcterms:modified>
</cp:coreProperties>
</file>