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4" r:id="rId2"/>
    <p:sldMasterId id="2147483705" r:id="rId3"/>
    <p:sldMasterId id="2147483714" r:id="rId4"/>
    <p:sldMasterId id="2147483726" r:id="rId5"/>
  </p:sldMasterIdLst>
  <p:notesMasterIdLst>
    <p:notesMasterId r:id="rId19"/>
  </p:notesMasterIdLst>
  <p:sldIdLst>
    <p:sldId id="256" r:id="rId6"/>
    <p:sldId id="1717" r:id="rId7"/>
    <p:sldId id="1728" r:id="rId8"/>
    <p:sldId id="1574" r:id="rId9"/>
    <p:sldId id="286" r:id="rId10"/>
    <p:sldId id="293" r:id="rId11"/>
    <p:sldId id="288" r:id="rId12"/>
    <p:sldId id="285" r:id="rId13"/>
    <p:sldId id="2306" r:id="rId14"/>
    <p:sldId id="488" r:id="rId15"/>
    <p:sldId id="2319" r:id="rId16"/>
    <p:sldId id="2320" r:id="rId17"/>
    <p:sldId id="2321"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2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8080"/>
    <a:srgbClr val="FFFFFF"/>
    <a:srgbClr val="3A6C6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660"/>
  </p:normalViewPr>
  <p:slideViewPr>
    <p:cSldViewPr snapToGrid="0">
      <p:cViewPr varScale="1">
        <p:scale>
          <a:sx n="112" d="100"/>
          <a:sy n="112" d="100"/>
        </p:scale>
        <p:origin x="1752" y="96"/>
      </p:cViewPr>
      <p:guideLst>
        <p:guide orient="horz" pos="1344"/>
        <p:guide pos="220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000" b="1" i="0" u="none" strike="noStrike" kern="1200" spc="0" baseline="0">
                <a:solidFill>
                  <a:schemeClr val="bg2">
                    <a:lumMod val="25000"/>
                  </a:schemeClr>
                </a:solidFill>
                <a:latin typeface="Avenir Next LT Pro" panose="020B0504020202020204" pitchFamily="34" charset="0"/>
                <a:ea typeface="+mn-ea"/>
                <a:cs typeface="+mn-cs"/>
              </a:defRPr>
            </a:pPr>
            <a:r>
              <a:rPr lang="en-US" sz="2000" b="1" dirty="0">
                <a:solidFill>
                  <a:schemeClr val="bg2">
                    <a:lumMod val="25000"/>
                  </a:schemeClr>
                </a:solidFill>
              </a:rPr>
              <a:t>MV=PQ</a:t>
            </a:r>
          </a:p>
        </c:rich>
      </c:tx>
      <c:layout>
        <c:manualLayout>
          <c:xMode val="edge"/>
          <c:yMode val="edge"/>
          <c:x val="0.43379853105275978"/>
          <c:y val="5.2719584430825625E-2"/>
        </c:manualLayout>
      </c:layout>
      <c:overlay val="0"/>
      <c:spPr>
        <a:noFill/>
        <a:ln w="12700">
          <a:noFill/>
        </a:ln>
        <a:effectLst/>
      </c:spPr>
      <c:txPr>
        <a:bodyPr rot="0" spcFirstLastPara="1" vertOverflow="ellipsis" vert="horz" wrap="square" anchor="ctr" anchorCtr="1"/>
        <a:lstStyle/>
        <a:p>
          <a:pPr>
            <a:defRPr sz="2000" b="1" i="0" u="none" strike="noStrike" kern="1200" spc="0" baseline="0">
              <a:solidFill>
                <a:schemeClr val="bg2">
                  <a:lumMod val="2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6.2828678993983089E-2"/>
          <c:y val="4.6166439420344527E-2"/>
          <c:w val="0.90672496719930862"/>
          <c:h val="0.84787157496009447"/>
        </c:manualLayout>
      </c:layout>
      <c:lineChart>
        <c:grouping val="standard"/>
        <c:varyColors val="0"/>
        <c:ser>
          <c:idx val="0"/>
          <c:order val="0"/>
          <c:tx>
            <c:strRef>
              <c:f>Sheet1!$B$1</c:f>
              <c:strCache>
                <c:ptCount val="1"/>
                <c:pt idx="0">
                  <c:v>YoY%  Annualized Growth Rate (Monthly)</c:v>
                </c:pt>
              </c:strCache>
            </c:strRef>
          </c:tx>
          <c:spPr>
            <a:ln w="15875" cap="rnd">
              <a:solidFill>
                <a:srgbClr val="002060"/>
              </a:solidFill>
              <a:round/>
            </a:ln>
            <a:effectLst/>
          </c:spPr>
          <c:marker>
            <c:symbol val="none"/>
          </c:marker>
          <c:dLbls>
            <c:dLbl>
              <c:idx val="878"/>
              <c:layout>
                <c:manualLayout>
                  <c:x val="-1.0665555221460122E-16"/>
                  <c:y val="-4.8675189632527538E-2"/>
                </c:manualLayout>
              </c:layout>
              <c:tx>
                <c:rich>
                  <a:bodyPr/>
                  <a:lstStyle/>
                  <a:p>
                    <a:r>
                      <a:rPr lang="en-US" dirty="0">
                        <a:solidFill>
                          <a:schemeClr val="bg2">
                            <a:lumMod val="25000"/>
                          </a:schemeClr>
                        </a:solidFill>
                      </a:rPr>
                      <a:t>27.5%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712-473D-9AE0-9B31C8CCEDE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2">
                        <a:lumMod val="25000"/>
                      </a:schemeClr>
                    </a:solidFill>
                    <a:latin typeface="Avenir Next LT Pro"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Sheet1!$A$2:$A$899</c:f>
              <c:numCache>
                <c:formatCode>yyyy\-mm\-dd</c:formatCode>
                <c:ptCount val="898"/>
                <c:pt idx="0">
                  <c:v>44805</c:v>
                </c:pt>
                <c:pt idx="1">
                  <c:v>44774</c:v>
                </c:pt>
                <c:pt idx="2">
                  <c:v>44743</c:v>
                </c:pt>
                <c:pt idx="3">
                  <c:v>44713</c:v>
                </c:pt>
                <c:pt idx="4">
                  <c:v>44682</c:v>
                </c:pt>
                <c:pt idx="5">
                  <c:v>44652</c:v>
                </c:pt>
                <c:pt idx="6">
                  <c:v>44621</c:v>
                </c:pt>
                <c:pt idx="7">
                  <c:v>44593</c:v>
                </c:pt>
                <c:pt idx="8">
                  <c:v>44562</c:v>
                </c:pt>
                <c:pt idx="9">
                  <c:v>44531</c:v>
                </c:pt>
                <c:pt idx="10">
                  <c:v>44501</c:v>
                </c:pt>
                <c:pt idx="11">
                  <c:v>44470</c:v>
                </c:pt>
                <c:pt idx="12">
                  <c:v>44440</c:v>
                </c:pt>
                <c:pt idx="13">
                  <c:v>44409</c:v>
                </c:pt>
                <c:pt idx="14">
                  <c:v>44378</c:v>
                </c:pt>
                <c:pt idx="15">
                  <c:v>44348</c:v>
                </c:pt>
                <c:pt idx="16">
                  <c:v>44317</c:v>
                </c:pt>
                <c:pt idx="17">
                  <c:v>44287</c:v>
                </c:pt>
                <c:pt idx="18">
                  <c:v>44256</c:v>
                </c:pt>
                <c:pt idx="19">
                  <c:v>44242</c:v>
                </c:pt>
                <c:pt idx="20">
                  <c:v>44228</c:v>
                </c:pt>
                <c:pt idx="21">
                  <c:v>44197</c:v>
                </c:pt>
                <c:pt idx="22">
                  <c:v>44166</c:v>
                </c:pt>
                <c:pt idx="23">
                  <c:v>44136</c:v>
                </c:pt>
                <c:pt idx="24">
                  <c:v>44105</c:v>
                </c:pt>
                <c:pt idx="25">
                  <c:v>44075</c:v>
                </c:pt>
                <c:pt idx="26">
                  <c:v>44044</c:v>
                </c:pt>
                <c:pt idx="27">
                  <c:v>44013</c:v>
                </c:pt>
                <c:pt idx="28">
                  <c:v>43983</c:v>
                </c:pt>
                <c:pt idx="29">
                  <c:v>43952</c:v>
                </c:pt>
                <c:pt idx="30">
                  <c:v>43922</c:v>
                </c:pt>
                <c:pt idx="31">
                  <c:v>43891</c:v>
                </c:pt>
                <c:pt idx="32">
                  <c:v>43862</c:v>
                </c:pt>
                <c:pt idx="33">
                  <c:v>43831</c:v>
                </c:pt>
                <c:pt idx="34">
                  <c:v>43800</c:v>
                </c:pt>
                <c:pt idx="35">
                  <c:v>43770</c:v>
                </c:pt>
                <c:pt idx="36">
                  <c:v>43739</c:v>
                </c:pt>
                <c:pt idx="37">
                  <c:v>43709</c:v>
                </c:pt>
                <c:pt idx="38">
                  <c:v>43678</c:v>
                </c:pt>
                <c:pt idx="39">
                  <c:v>43647</c:v>
                </c:pt>
                <c:pt idx="40">
                  <c:v>43617</c:v>
                </c:pt>
                <c:pt idx="41">
                  <c:v>43586</c:v>
                </c:pt>
                <c:pt idx="42">
                  <c:v>43556</c:v>
                </c:pt>
                <c:pt idx="43">
                  <c:v>43525</c:v>
                </c:pt>
                <c:pt idx="44">
                  <c:v>43497</c:v>
                </c:pt>
                <c:pt idx="45">
                  <c:v>43466</c:v>
                </c:pt>
                <c:pt idx="46">
                  <c:v>43435</c:v>
                </c:pt>
                <c:pt idx="47">
                  <c:v>43405</c:v>
                </c:pt>
                <c:pt idx="48">
                  <c:v>43374</c:v>
                </c:pt>
                <c:pt idx="49">
                  <c:v>43344</c:v>
                </c:pt>
                <c:pt idx="50">
                  <c:v>43313</c:v>
                </c:pt>
                <c:pt idx="51">
                  <c:v>43282</c:v>
                </c:pt>
                <c:pt idx="52">
                  <c:v>43252</c:v>
                </c:pt>
                <c:pt idx="53">
                  <c:v>43221</c:v>
                </c:pt>
                <c:pt idx="54">
                  <c:v>43191</c:v>
                </c:pt>
                <c:pt idx="55">
                  <c:v>43160</c:v>
                </c:pt>
                <c:pt idx="56">
                  <c:v>43132</c:v>
                </c:pt>
                <c:pt idx="57">
                  <c:v>43101</c:v>
                </c:pt>
                <c:pt idx="58">
                  <c:v>43070</c:v>
                </c:pt>
                <c:pt idx="59">
                  <c:v>43040</c:v>
                </c:pt>
                <c:pt idx="60">
                  <c:v>43009</c:v>
                </c:pt>
                <c:pt idx="61">
                  <c:v>42979</c:v>
                </c:pt>
                <c:pt idx="62">
                  <c:v>42948</c:v>
                </c:pt>
                <c:pt idx="63">
                  <c:v>42917</c:v>
                </c:pt>
                <c:pt idx="64">
                  <c:v>42887</c:v>
                </c:pt>
                <c:pt idx="65">
                  <c:v>42856</c:v>
                </c:pt>
                <c:pt idx="66">
                  <c:v>42826</c:v>
                </c:pt>
                <c:pt idx="67">
                  <c:v>42795</c:v>
                </c:pt>
                <c:pt idx="68">
                  <c:v>42767</c:v>
                </c:pt>
                <c:pt idx="69">
                  <c:v>42736</c:v>
                </c:pt>
                <c:pt idx="70">
                  <c:v>42705</c:v>
                </c:pt>
                <c:pt idx="71">
                  <c:v>42675</c:v>
                </c:pt>
                <c:pt idx="72">
                  <c:v>42644</c:v>
                </c:pt>
                <c:pt idx="73">
                  <c:v>42614</c:v>
                </c:pt>
                <c:pt idx="74">
                  <c:v>42583</c:v>
                </c:pt>
                <c:pt idx="75">
                  <c:v>42552</c:v>
                </c:pt>
                <c:pt idx="76">
                  <c:v>42522</c:v>
                </c:pt>
                <c:pt idx="77">
                  <c:v>42491</c:v>
                </c:pt>
                <c:pt idx="78">
                  <c:v>42461</c:v>
                </c:pt>
                <c:pt idx="79">
                  <c:v>42430</c:v>
                </c:pt>
                <c:pt idx="80">
                  <c:v>42401</c:v>
                </c:pt>
                <c:pt idx="81">
                  <c:v>42370</c:v>
                </c:pt>
                <c:pt idx="82">
                  <c:v>42339</c:v>
                </c:pt>
                <c:pt idx="83">
                  <c:v>42309</c:v>
                </c:pt>
                <c:pt idx="84">
                  <c:v>42278</c:v>
                </c:pt>
                <c:pt idx="85">
                  <c:v>42248</c:v>
                </c:pt>
                <c:pt idx="86">
                  <c:v>42217</c:v>
                </c:pt>
                <c:pt idx="87">
                  <c:v>42186</c:v>
                </c:pt>
                <c:pt idx="88">
                  <c:v>42156</c:v>
                </c:pt>
                <c:pt idx="89">
                  <c:v>42125</c:v>
                </c:pt>
                <c:pt idx="90">
                  <c:v>42095</c:v>
                </c:pt>
                <c:pt idx="91">
                  <c:v>42064</c:v>
                </c:pt>
                <c:pt idx="92">
                  <c:v>42036</c:v>
                </c:pt>
                <c:pt idx="93">
                  <c:v>42005</c:v>
                </c:pt>
                <c:pt idx="94">
                  <c:v>41974</c:v>
                </c:pt>
                <c:pt idx="95">
                  <c:v>41944</c:v>
                </c:pt>
                <c:pt idx="96">
                  <c:v>41913</c:v>
                </c:pt>
                <c:pt idx="97">
                  <c:v>41883</c:v>
                </c:pt>
                <c:pt idx="98">
                  <c:v>41852</c:v>
                </c:pt>
                <c:pt idx="99">
                  <c:v>41821</c:v>
                </c:pt>
                <c:pt idx="100">
                  <c:v>41791</c:v>
                </c:pt>
                <c:pt idx="101">
                  <c:v>41760</c:v>
                </c:pt>
                <c:pt idx="102">
                  <c:v>41730</c:v>
                </c:pt>
                <c:pt idx="103">
                  <c:v>41699</c:v>
                </c:pt>
                <c:pt idx="104">
                  <c:v>41671</c:v>
                </c:pt>
                <c:pt idx="105">
                  <c:v>41640</c:v>
                </c:pt>
                <c:pt idx="106">
                  <c:v>41609</c:v>
                </c:pt>
                <c:pt idx="107">
                  <c:v>41579</c:v>
                </c:pt>
                <c:pt idx="108">
                  <c:v>41548</c:v>
                </c:pt>
                <c:pt idx="109">
                  <c:v>41518</c:v>
                </c:pt>
                <c:pt idx="110">
                  <c:v>41487</c:v>
                </c:pt>
                <c:pt idx="111">
                  <c:v>41456</c:v>
                </c:pt>
                <c:pt idx="112">
                  <c:v>41426</c:v>
                </c:pt>
                <c:pt idx="113">
                  <c:v>41395</c:v>
                </c:pt>
                <c:pt idx="114">
                  <c:v>41365</c:v>
                </c:pt>
                <c:pt idx="115">
                  <c:v>41334</c:v>
                </c:pt>
                <c:pt idx="116">
                  <c:v>41306</c:v>
                </c:pt>
                <c:pt idx="117">
                  <c:v>41275</c:v>
                </c:pt>
                <c:pt idx="118">
                  <c:v>41244</c:v>
                </c:pt>
                <c:pt idx="119">
                  <c:v>41214</c:v>
                </c:pt>
                <c:pt idx="120">
                  <c:v>41183</c:v>
                </c:pt>
                <c:pt idx="121">
                  <c:v>41153</c:v>
                </c:pt>
                <c:pt idx="122">
                  <c:v>41122</c:v>
                </c:pt>
                <c:pt idx="123">
                  <c:v>41091</c:v>
                </c:pt>
                <c:pt idx="124">
                  <c:v>41061</c:v>
                </c:pt>
                <c:pt idx="125">
                  <c:v>41030</c:v>
                </c:pt>
                <c:pt idx="126">
                  <c:v>41000</c:v>
                </c:pt>
                <c:pt idx="127">
                  <c:v>40969</c:v>
                </c:pt>
                <c:pt idx="128">
                  <c:v>40940</c:v>
                </c:pt>
                <c:pt idx="129">
                  <c:v>40909</c:v>
                </c:pt>
                <c:pt idx="130">
                  <c:v>40878</c:v>
                </c:pt>
                <c:pt idx="131">
                  <c:v>40848</c:v>
                </c:pt>
                <c:pt idx="132">
                  <c:v>40817</c:v>
                </c:pt>
                <c:pt idx="133">
                  <c:v>40787</c:v>
                </c:pt>
                <c:pt idx="134">
                  <c:v>40756</c:v>
                </c:pt>
                <c:pt idx="135">
                  <c:v>40725</c:v>
                </c:pt>
                <c:pt idx="136">
                  <c:v>40695</c:v>
                </c:pt>
                <c:pt idx="137">
                  <c:v>40664</c:v>
                </c:pt>
                <c:pt idx="138">
                  <c:v>40634</c:v>
                </c:pt>
                <c:pt idx="139">
                  <c:v>40603</c:v>
                </c:pt>
                <c:pt idx="140">
                  <c:v>40575</c:v>
                </c:pt>
                <c:pt idx="141">
                  <c:v>40544</c:v>
                </c:pt>
                <c:pt idx="142">
                  <c:v>40513</c:v>
                </c:pt>
                <c:pt idx="143">
                  <c:v>40483</c:v>
                </c:pt>
                <c:pt idx="144">
                  <c:v>40452</c:v>
                </c:pt>
                <c:pt idx="145">
                  <c:v>40422</c:v>
                </c:pt>
                <c:pt idx="146">
                  <c:v>40391</c:v>
                </c:pt>
                <c:pt idx="147">
                  <c:v>40360</c:v>
                </c:pt>
                <c:pt idx="148">
                  <c:v>40330</c:v>
                </c:pt>
                <c:pt idx="149">
                  <c:v>40299</c:v>
                </c:pt>
                <c:pt idx="150">
                  <c:v>40269</c:v>
                </c:pt>
                <c:pt idx="151">
                  <c:v>40238</c:v>
                </c:pt>
                <c:pt idx="152">
                  <c:v>40210</c:v>
                </c:pt>
                <c:pt idx="153">
                  <c:v>40179</c:v>
                </c:pt>
                <c:pt idx="154">
                  <c:v>40148</c:v>
                </c:pt>
                <c:pt idx="155">
                  <c:v>40118</c:v>
                </c:pt>
                <c:pt idx="156">
                  <c:v>40087</c:v>
                </c:pt>
                <c:pt idx="157">
                  <c:v>40057</c:v>
                </c:pt>
                <c:pt idx="158">
                  <c:v>40026</c:v>
                </c:pt>
                <c:pt idx="159">
                  <c:v>39995</c:v>
                </c:pt>
                <c:pt idx="160">
                  <c:v>39965</c:v>
                </c:pt>
                <c:pt idx="161">
                  <c:v>39934</c:v>
                </c:pt>
                <c:pt idx="162">
                  <c:v>39904</c:v>
                </c:pt>
                <c:pt idx="163">
                  <c:v>39873</c:v>
                </c:pt>
                <c:pt idx="164">
                  <c:v>39845</c:v>
                </c:pt>
                <c:pt idx="165">
                  <c:v>39814</c:v>
                </c:pt>
                <c:pt idx="166">
                  <c:v>39783</c:v>
                </c:pt>
                <c:pt idx="167">
                  <c:v>39753</c:v>
                </c:pt>
                <c:pt idx="168">
                  <c:v>39722</c:v>
                </c:pt>
                <c:pt idx="169">
                  <c:v>39692</c:v>
                </c:pt>
                <c:pt idx="170">
                  <c:v>39661</c:v>
                </c:pt>
                <c:pt idx="171">
                  <c:v>39630</c:v>
                </c:pt>
                <c:pt idx="172">
                  <c:v>39600</c:v>
                </c:pt>
                <c:pt idx="173">
                  <c:v>39569</c:v>
                </c:pt>
                <c:pt idx="174">
                  <c:v>39539</c:v>
                </c:pt>
                <c:pt idx="175">
                  <c:v>39508</c:v>
                </c:pt>
                <c:pt idx="176">
                  <c:v>39479</c:v>
                </c:pt>
                <c:pt idx="177">
                  <c:v>39448</c:v>
                </c:pt>
                <c:pt idx="178">
                  <c:v>39417</c:v>
                </c:pt>
                <c:pt idx="179">
                  <c:v>39387</c:v>
                </c:pt>
                <c:pt idx="180">
                  <c:v>39356</c:v>
                </c:pt>
                <c:pt idx="181">
                  <c:v>39326</c:v>
                </c:pt>
                <c:pt idx="182">
                  <c:v>39295</c:v>
                </c:pt>
                <c:pt idx="183">
                  <c:v>39264</c:v>
                </c:pt>
                <c:pt idx="184">
                  <c:v>39234</c:v>
                </c:pt>
                <c:pt idx="185">
                  <c:v>39203</c:v>
                </c:pt>
                <c:pt idx="186">
                  <c:v>39173</c:v>
                </c:pt>
                <c:pt idx="187">
                  <c:v>39142</c:v>
                </c:pt>
                <c:pt idx="188">
                  <c:v>39114</c:v>
                </c:pt>
                <c:pt idx="189">
                  <c:v>39083</c:v>
                </c:pt>
                <c:pt idx="190">
                  <c:v>39052</c:v>
                </c:pt>
                <c:pt idx="191">
                  <c:v>39022</c:v>
                </c:pt>
                <c:pt idx="192">
                  <c:v>38991</c:v>
                </c:pt>
                <c:pt idx="193">
                  <c:v>38961</c:v>
                </c:pt>
                <c:pt idx="194">
                  <c:v>38930</c:v>
                </c:pt>
                <c:pt idx="195">
                  <c:v>38899</c:v>
                </c:pt>
                <c:pt idx="196">
                  <c:v>38869</c:v>
                </c:pt>
                <c:pt idx="197">
                  <c:v>38838</c:v>
                </c:pt>
                <c:pt idx="198">
                  <c:v>38808</c:v>
                </c:pt>
                <c:pt idx="199">
                  <c:v>38777</c:v>
                </c:pt>
                <c:pt idx="200">
                  <c:v>38749</c:v>
                </c:pt>
                <c:pt idx="201">
                  <c:v>38718</c:v>
                </c:pt>
                <c:pt idx="202">
                  <c:v>38687</c:v>
                </c:pt>
                <c:pt idx="203">
                  <c:v>38657</c:v>
                </c:pt>
                <c:pt idx="204">
                  <c:v>38626</c:v>
                </c:pt>
                <c:pt idx="205">
                  <c:v>38596</c:v>
                </c:pt>
                <c:pt idx="206">
                  <c:v>38565</c:v>
                </c:pt>
                <c:pt idx="207">
                  <c:v>38534</c:v>
                </c:pt>
                <c:pt idx="208">
                  <c:v>38504</c:v>
                </c:pt>
                <c:pt idx="209">
                  <c:v>38473</c:v>
                </c:pt>
                <c:pt idx="210">
                  <c:v>38443</c:v>
                </c:pt>
                <c:pt idx="211">
                  <c:v>38412</c:v>
                </c:pt>
                <c:pt idx="212">
                  <c:v>38384</c:v>
                </c:pt>
                <c:pt idx="213">
                  <c:v>38353</c:v>
                </c:pt>
                <c:pt idx="214">
                  <c:v>38322</c:v>
                </c:pt>
                <c:pt idx="215">
                  <c:v>38292</c:v>
                </c:pt>
                <c:pt idx="216">
                  <c:v>38261</c:v>
                </c:pt>
                <c:pt idx="217">
                  <c:v>38231</c:v>
                </c:pt>
                <c:pt idx="218">
                  <c:v>38200</c:v>
                </c:pt>
                <c:pt idx="219">
                  <c:v>38169</c:v>
                </c:pt>
                <c:pt idx="220">
                  <c:v>38139</c:v>
                </c:pt>
                <c:pt idx="221">
                  <c:v>38108</c:v>
                </c:pt>
                <c:pt idx="222">
                  <c:v>38078</c:v>
                </c:pt>
                <c:pt idx="223">
                  <c:v>38047</c:v>
                </c:pt>
                <c:pt idx="224">
                  <c:v>38018</c:v>
                </c:pt>
                <c:pt idx="225">
                  <c:v>37987</c:v>
                </c:pt>
                <c:pt idx="226">
                  <c:v>37956</c:v>
                </c:pt>
                <c:pt idx="227">
                  <c:v>37926</c:v>
                </c:pt>
                <c:pt idx="228">
                  <c:v>37895</c:v>
                </c:pt>
                <c:pt idx="229">
                  <c:v>37865</c:v>
                </c:pt>
                <c:pt idx="230">
                  <c:v>37834</c:v>
                </c:pt>
                <c:pt idx="231">
                  <c:v>37803</c:v>
                </c:pt>
                <c:pt idx="232">
                  <c:v>37773</c:v>
                </c:pt>
                <c:pt idx="233">
                  <c:v>37742</c:v>
                </c:pt>
                <c:pt idx="234">
                  <c:v>37712</c:v>
                </c:pt>
                <c:pt idx="235">
                  <c:v>37681</c:v>
                </c:pt>
                <c:pt idx="236">
                  <c:v>37653</c:v>
                </c:pt>
                <c:pt idx="237">
                  <c:v>37622</c:v>
                </c:pt>
                <c:pt idx="238">
                  <c:v>37591</c:v>
                </c:pt>
                <c:pt idx="239">
                  <c:v>37561</c:v>
                </c:pt>
                <c:pt idx="240">
                  <c:v>37530</c:v>
                </c:pt>
                <c:pt idx="241">
                  <c:v>37500</c:v>
                </c:pt>
                <c:pt idx="242">
                  <c:v>37469</c:v>
                </c:pt>
                <c:pt idx="243">
                  <c:v>37438</c:v>
                </c:pt>
                <c:pt idx="244">
                  <c:v>37408</c:v>
                </c:pt>
                <c:pt idx="245">
                  <c:v>37377</c:v>
                </c:pt>
                <c:pt idx="246">
                  <c:v>37347</c:v>
                </c:pt>
                <c:pt idx="247">
                  <c:v>37316</c:v>
                </c:pt>
                <c:pt idx="248">
                  <c:v>37288</c:v>
                </c:pt>
                <c:pt idx="249">
                  <c:v>37257</c:v>
                </c:pt>
                <c:pt idx="250">
                  <c:v>37226</c:v>
                </c:pt>
                <c:pt idx="251">
                  <c:v>37196</c:v>
                </c:pt>
                <c:pt idx="252">
                  <c:v>37165</c:v>
                </c:pt>
                <c:pt idx="253">
                  <c:v>37135</c:v>
                </c:pt>
                <c:pt idx="254">
                  <c:v>37104</c:v>
                </c:pt>
                <c:pt idx="255">
                  <c:v>37073</c:v>
                </c:pt>
                <c:pt idx="256">
                  <c:v>37043</c:v>
                </c:pt>
                <c:pt idx="257">
                  <c:v>37012</c:v>
                </c:pt>
                <c:pt idx="258">
                  <c:v>36982</c:v>
                </c:pt>
                <c:pt idx="259">
                  <c:v>36951</c:v>
                </c:pt>
                <c:pt idx="260">
                  <c:v>36923</c:v>
                </c:pt>
                <c:pt idx="261">
                  <c:v>36892</c:v>
                </c:pt>
                <c:pt idx="262">
                  <c:v>36861</c:v>
                </c:pt>
                <c:pt idx="263">
                  <c:v>36831</c:v>
                </c:pt>
                <c:pt idx="264">
                  <c:v>36800</c:v>
                </c:pt>
                <c:pt idx="265">
                  <c:v>36770</c:v>
                </c:pt>
                <c:pt idx="266">
                  <c:v>36739</c:v>
                </c:pt>
                <c:pt idx="267">
                  <c:v>36708</c:v>
                </c:pt>
                <c:pt idx="268">
                  <c:v>36678</c:v>
                </c:pt>
                <c:pt idx="269">
                  <c:v>36647</c:v>
                </c:pt>
                <c:pt idx="270">
                  <c:v>36617</c:v>
                </c:pt>
                <c:pt idx="271">
                  <c:v>36586</c:v>
                </c:pt>
                <c:pt idx="272">
                  <c:v>36557</c:v>
                </c:pt>
                <c:pt idx="273">
                  <c:v>36526</c:v>
                </c:pt>
                <c:pt idx="274">
                  <c:v>36495</c:v>
                </c:pt>
                <c:pt idx="275">
                  <c:v>36465</c:v>
                </c:pt>
                <c:pt idx="276">
                  <c:v>36434</c:v>
                </c:pt>
                <c:pt idx="277">
                  <c:v>36404</c:v>
                </c:pt>
                <c:pt idx="278">
                  <c:v>36373</c:v>
                </c:pt>
                <c:pt idx="279">
                  <c:v>36342</c:v>
                </c:pt>
                <c:pt idx="280">
                  <c:v>36312</c:v>
                </c:pt>
                <c:pt idx="281">
                  <c:v>36281</c:v>
                </c:pt>
                <c:pt idx="282">
                  <c:v>36251</c:v>
                </c:pt>
                <c:pt idx="283">
                  <c:v>36220</c:v>
                </c:pt>
                <c:pt idx="284">
                  <c:v>36192</c:v>
                </c:pt>
                <c:pt idx="285">
                  <c:v>36161</c:v>
                </c:pt>
                <c:pt idx="286">
                  <c:v>36130</c:v>
                </c:pt>
                <c:pt idx="287">
                  <c:v>36100</c:v>
                </c:pt>
                <c:pt idx="288">
                  <c:v>36069</c:v>
                </c:pt>
                <c:pt idx="289">
                  <c:v>36039</c:v>
                </c:pt>
                <c:pt idx="290">
                  <c:v>36008</c:v>
                </c:pt>
                <c:pt idx="291">
                  <c:v>35977</c:v>
                </c:pt>
                <c:pt idx="292">
                  <c:v>35947</c:v>
                </c:pt>
                <c:pt idx="293">
                  <c:v>35916</c:v>
                </c:pt>
                <c:pt idx="294">
                  <c:v>35886</c:v>
                </c:pt>
                <c:pt idx="295">
                  <c:v>35855</c:v>
                </c:pt>
                <c:pt idx="296">
                  <c:v>35827</c:v>
                </c:pt>
                <c:pt idx="297">
                  <c:v>35796</c:v>
                </c:pt>
                <c:pt idx="298">
                  <c:v>35765</c:v>
                </c:pt>
                <c:pt idx="299">
                  <c:v>35735</c:v>
                </c:pt>
                <c:pt idx="300">
                  <c:v>35704</c:v>
                </c:pt>
                <c:pt idx="301">
                  <c:v>35674</c:v>
                </c:pt>
                <c:pt idx="302">
                  <c:v>35643</c:v>
                </c:pt>
                <c:pt idx="303">
                  <c:v>35612</c:v>
                </c:pt>
                <c:pt idx="304">
                  <c:v>35582</c:v>
                </c:pt>
                <c:pt idx="305">
                  <c:v>35551</c:v>
                </c:pt>
                <c:pt idx="306">
                  <c:v>35521</c:v>
                </c:pt>
                <c:pt idx="307">
                  <c:v>35490</c:v>
                </c:pt>
                <c:pt idx="308">
                  <c:v>35462</c:v>
                </c:pt>
                <c:pt idx="309">
                  <c:v>35431</c:v>
                </c:pt>
                <c:pt idx="310">
                  <c:v>35400</c:v>
                </c:pt>
                <c:pt idx="311">
                  <c:v>35370</c:v>
                </c:pt>
                <c:pt idx="312">
                  <c:v>35339</c:v>
                </c:pt>
                <c:pt idx="313">
                  <c:v>35309</c:v>
                </c:pt>
                <c:pt idx="314">
                  <c:v>35278</c:v>
                </c:pt>
                <c:pt idx="315">
                  <c:v>35247</c:v>
                </c:pt>
                <c:pt idx="316">
                  <c:v>35217</c:v>
                </c:pt>
                <c:pt idx="317">
                  <c:v>35186</c:v>
                </c:pt>
                <c:pt idx="318">
                  <c:v>35156</c:v>
                </c:pt>
                <c:pt idx="319">
                  <c:v>35125</c:v>
                </c:pt>
                <c:pt idx="320">
                  <c:v>35096</c:v>
                </c:pt>
                <c:pt idx="321">
                  <c:v>35065</c:v>
                </c:pt>
                <c:pt idx="322">
                  <c:v>35034</c:v>
                </c:pt>
                <c:pt idx="323">
                  <c:v>35004</c:v>
                </c:pt>
                <c:pt idx="324">
                  <c:v>34973</c:v>
                </c:pt>
                <c:pt idx="325">
                  <c:v>34943</c:v>
                </c:pt>
                <c:pt idx="326">
                  <c:v>34912</c:v>
                </c:pt>
                <c:pt idx="327">
                  <c:v>34881</c:v>
                </c:pt>
                <c:pt idx="328">
                  <c:v>34851</c:v>
                </c:pt>
                <c:pt idx="329">
                  <c:v>34820</c:v>
                </c:pt>
                <c:pt idx="330">
                  <c:v>34790</c:v>
                </c:pt>
                <c:pt idx="331">
                  <c:v>34759</c:v>
                </c:pt>
                <c:pt idx="332">
                  <c:v>34731</c:v>
                </c:pt>
                <c:pt idx="333">
                  <c:v>34700</c:v>
                </c:pt>
                <c:pt idx="334">
                  <c:v>34669</c:v>
                </c:pt>
                <c:pt idx="335">
                  <c:v>34639</c:v>
                </c:pt>
                <c:pt idx="336">
                  <c:v>34608</c:v>
                </c:pt>
                <c:pt idx="337">
                  <c:v>34578</c:v>
                </c:pt>
                <c:pt idx="338">
                  <c:v>34547</c:v>
                </c:pt>
                <c:pt idx="339">
                  <c:v>34516</c:v>
                </c:pt>
                <c:pt idx="340">
                  <c:v>34486</c:v>
                </c:pt>
                <c:pt idx="341">
                  <c:v>34455</c:v>
                </c:pt>
                <c:pt idx="342">
                  <c:v>34425</c:v>
                </c:pt>
                <c:pt idx="343">
                  <c:v>34394</c:v>
                </c:pt>
                <c:pt idx="344">
                  <c:v>34366</c:v>
                </c:pt>
                <c:pt idx="345">
                  <c:v>34335</c:v>
                </c:pt>
                <c:pt idx="346">
                  <c:v>34304</c:v>
                </c:pt>
                <c:pt idx="347">
                  <c:v>34274</c:v>
                </c:pt>
                <c:pt idx="348">
                  <c:v>34243</c:v>
                </c:pt>
                <c:pt idx="349">
                  <c:v>34213</c:v>
                </c:pt>
                <c:pt idx="350">
                  <c:v>34182</c:v>
                </c:pt>
                <c:pt idx="351">
                  <c:v>34151</c:v>
                </c:pt>
                <c:pt idx="352">
                  <c:v>34121</c:v>
                </c:pt>
                <c:pt idx="353">
                  <c:v>34090</c:v>
                </c:pt>
                <c:pt idx="354">
                  <c:v>34060</c:v>
                </c:pt>
                <c:pt idx="355">
                  <c:v>34029</c:v>
                </c:pt>
                <c:pt idx="356">
                  <c:v>34001</c:v>
                </c:pt>
                <c:pt idx="357">
                  <c:v>33970</c:v>
                </c:pt>
                <c:pt idx="358">
                  <c:v>33939</c:v>
                </c:pt>
                <c:pt idx="359">
                  <c:v>33909</c:v>
                </c:pt>
                <c:pt idx="360">
                  <c:v>33878</c:v>
                </c:pt>
                <c:pt idx="361">
                  <c:v>33848</c:v>
                </c:pt>
                <c:pt idx="362">
                  <c:v>33817</c:v>
                </c:pt>
                <c:pt idx="363">
                  <c:v>33786</c:v>
                </c:pt>
                <c:pt idx="364">
                  <c:v>33756</c:v>
                </c:pt>
                <c:pt idx="365">
                  <c:v>33725</c:v>
                </c:pt>
                <c:pt idx="366">
                  <c:v>33695</c:v>
                </c:pt>
                <c:pt idx="367">
                  <c:v>33664</c:v>
                </c:pt>
                <c:pt idx="368">
                  <c:v>33635</c:v>
                </c:pt>
                <c:pt idx="369">
                  <c:v>33604</c:v>
                </c:pt>
                <c:pt idx="370">
                  <c:v>33573</c:v>
                </c:pt>
                <c:pt idx="371">
                  <c:v>33543</c:v>
                </c:pt>
                <c:pt idx="372">
                  <c:v>33512</c:v>
                </c:pt>
                <c:pt idx="373">
                  <c:v>33482</c:v>
                </c:pt>
                <c:pt idx="374">
                  <c:v>33451</c:v>
                </c:pt>
                <c:pt idx="375">
                  <c:v>33420</c:v>
                </c:pt>
                <c:pt idx="376">
                  <c:v>33390</c:v>
                </c:pt>
                <c:pt idx="377">
                  <c:v>33359</c:v>
                </c:pt>
                <c:pt idx="378">
                  <c:v>33329</c:v>
                </c:pt>
                <c:pt idx="379">
                  <c:v>33298</c:v>
                </c:pt>
                <c:pt idx="380">
                  <c:v>33270</c:v>
                </c:pt>
                <c:pt idx="381">
                  <c:v>33239</c:v>
                </c:pt>
                <c:pt idx="382">
                  <c:v>33208</c:v>
                </c:pt>
                <c:pt idx="383">
                  <c:v>33178</c:v>
                </c:pt>
                <c:pt idx="384">
                  <c:v>33147</c:v>
                </c:pt>
                <c:pt idx="385">
                  <c:v>33117</c:v>
                </c:pt>
                <c:pt idx="386">
                  <c:v>33086</c:v>
                </c:pt>
                <c:pt idx="387">
                  <c:v>33055</c:v>
                </c:pt>
                <c:pt idx="388">
                  <c:v>33025</c:v>
                </c:pt>
                <c:pt idx="389">
                  <c:v>32994</c:v>
                </c:pt>
                <c:pt idx="390">
                  <c:v>32964</c:v>
                </c:pt>
                <c:pt idx="391">
                  <c:v>32933</c:v>
                </c:pt>
                <c:pt idx="392">
                  <c:v>32905</c:v>
                </c:pt>
                <c:pt idx="393">
                  <c:v>32874</c:v>
                </c:pt>
                <c:pt idx="394">
                  <c:v>32843</c:v>
                </c:pt>
                <c:pt idx="395">
                  <c:v>32813</c:v>
                </c:pt>
                <c:pt idx="396">
                  <c:v>32782</c:v>
                </c:pt>
                <c:pt idx="397">
                  <c:v>32752</c:v>
                </c:pt>
                <c:pt idx="398">
                  <c:v>32721</c:v>
                </c:pt>
                <c:pt idx="399">
                  <c:v>32690</c:v>
                </c:pt>
                <c:pt idx="400">
                  <c:v>32660</c:v>
                </c:pt>
                <c:pt idx="401">
                  <c:v>32629</c:v>
                </c:pt>
                <c:pt idx="402">
                  <c:v>32599</c:v>
                </c:pt>
                <c:pt idx="403">
                  <c:v>32568</c:v>
                </c:pt>
                <c:pt idx="404">
                  <c:v>32540</c:v>
                </c:pt>
                <c:pt idx="405">
                  <c:v>32509</c:v>
                </c:pt>
                <c:pt idx="406">
                  <c:v>32478</c:v>
                </c:pt>
                <c:pt idx="407">
                  <c:v>32448</c:v>
                </c:pt>
                <c:pt idx="408">
                  <c:v>32417</c:v>
                </c:pt>
                <c:pt idx="409">
                  <c:v>32387</c:v>
                </c:pt>
                <c:pt idx="410">
                  <c:v>32356</c:v>
                </c:pt>
                <c:pt idx="411">
                  <c:v>32325</c:v>
                </c:pt>
                <c:pt idx="412">
                  <c:v>32295</c:v>
                </c:pt>
                <c:pt idx="413">
                  <c:v>32264</c:v>
                </c:pt>
                <c:pt idx="414">
                  <c:v>32234</c:v>
                </c:pt>
                <c:pt idx="415">
                  <c:v>32203</c:v>
                </c:pt>
                <c:pt idx="416">
                  <c:v>32174</c:v>
                </c:pt>
                <c:pt idx="417">
                  <c:v>32143</c:v>
                </c:pt>
                <c:pt idx="418">
                  <c:v>32112</c:v>
                </c:pt>
                <c:pt idx="419">
                  <c:v>32082</c:v>
                </c:pt>
                <c:pt idx="420">
                  <c:v>32051</c:v>
                </c:pt>
                <c:pt idx="421">
                  <c:v>32021</c:v>
                </c:pt>
                <c:pt idx="422">
                  <c:v>31990</c:v>
                </c:pt>
                <c:pt idx="423">
                  <c:v>31959</c:v>
                </c:pt>
                <c:pt idx="424">
                  <c:v>31929</c:v>
                </c:pt>
                <c:pt idx="425">
                  <c:v>31898</c:v>
                </c:pt>
                <c:pt idx="426">
                  <c:v>31868</c:v>
                </c:pt>
                <c:pt idx="427">
                  <c:v>31837</c:v>
                </c:pt>
                <c:pt idx="428">
                  <c:v>31809</c:v>
                </c:pt>
                <c:pt idx="429">
                  <c:v>31778</c:v>
                </c:pt>
                <c:pt idx="430">
                  <c:v>31747</c:v>
                </c:pt>
                <c:pt idx="431">
                  <c:v>31717</c:v>
                </c:pt>
                <c:pt idx="432">
                  <c:v>31686</c:v>
                </c:pt>
                <c:pt idx="433">
                  <c:v>31656</c:v>
                </c:pt>
                <c:pt idx="434">
                  <c:v>31625</c:v>
                </c:pt>
                <c:pt idx="435">
                  <c:v>31594</c:v>
                </c:pt>
                <c:pt idx="436">
                  <c:v>31564</c:v>
                </c:pt>
                <c:pt idx="437">
                  <c:v>31533</c:v>
                </c:pt>
                <c:pt idx="438">
                  <c:v>31503</c:v>
                </c:pt>
                <c:pt idx="439">
                  <c:v>31472</c:v>
                </c:pt>
                <c:pt idx="440">
                  <c:v>31444</c:v>
                </c:pt>
                <c:pt idx="441">
                  <c:v>31413</c:v>
                </c:pt>
                <c:pt idx="442">
                  <c:v>31382</c:v>
                </c:pt>
                <c:pt idx="443">
                  <c:v>31352</c:v>
                </c:pt>
                <c:pt idx="444">
                  <c:v>31321</c:v>
                </c:pt>
                <c:pt idx="445">
                  <c:v>31291</c:v>
                </c:pt>
                <c:pt idx="446">
                  <c:v>31260</c:v>
                </c:pt>
                <c:pt idx="447">
                  <c:v>31229</c:v>
                </c:pt>
                <c:pt idx="448">
                  <c:v>31199</c:v>
                </c:pt>
                <c:pt idx="449">
                  <c:v>31168</c:v>
                </c:pt>
                <c:pt idx="450">
                  <c:v>31138</c:v>
                </c:pt>
                <c:pt idx="451">
                  <c:v>31107</c:v>
                </c:pt>
                <c:pt idx="452">
                  <c:v>31079</c:v>
                </c:pt>
                <c:pt idx="453">
                  <c:v>31048</c:v>
                </c:pt>
                <c:pt idx="454">
                  <c:v>31017</c:v>
                </c:pt>
                <c:pt idx="455">
                  <c:v>30987</c:v>
                </c:pt>
                <c:pt idx="456">
                  <c:v>30956</c:v>
                </c:pt>
                <c:pt idx="457">
                  <c:v>30926</c:v>
                </c:pt>
                <c:pt idx="458">
                  <c:v>30895</c:v>
                </c:pt>
                <c:pt idx="459">
                  <c:v>30864</c:v>
                </c:pt>
                <c:pt idx="460">
                  <c:v>30834</c:v>
                </c:pt>
                <c:pt idx="461">
                  <c:v>30803</c:v>
                </c:pt>
                <c:pt idx="462">
                  <c:v>30773</c:v>
                </c:pt>
                <c:pt idx="463">
                  <c:v>30742</c:v>
                </c:pt>
                <c:pt idx="464">
                  <c:v>30713</c:v>
                </c:pt>
                <c:pt idx="465">
                  <c:v>30682</c:v>
                </c:pt>
                <c:pt idx="466">
                  <c:v>30651</c:v>
                </c:pt>
                <c:pt idx="467">
                  <c:v>30621</c:v>
                </c:pt>
                <c:pt idx="468">
                  <c:v>30590</c:v>
                </c:pt>
                <c:pt idx="469">
                  <c:v>30560</c:v>
                </c:pt>
                <c:pt idx="470">
                  <c:v>30529</c:v>
                </c:pt>
                <c:pt idx="471">
                  <c:v>30498</c:v>
                </c:pt>
                <c:pt idx="472">
                  <c:v>30468</c:v>
                </c:pt>
                <c:pt idx="473">
                  <c:v>30437</c:v>
                </c:pt>
                <c:pt idx="474">
                  <c:v>30407</c:v>
                </c:pt>
                <c:pt idx="475">
                  <c:v>30376</c:v>
                </c:pt>
                <c:pt idx="476">
                  <c:v>30348</c:v>
                </c:pt>
                <c:pt idx="477">
                  <c:v>30317</c:v>
                </c:pt>
                <c:pt idx="478">
                  <c:v>30286</c:v>
                </c:pt>
                <c:pt idx="479">
                  <c:v>30256</c:v>
                </c:pt>
                <c:pt idx="480">
                  <c:v>30225</c:v>
                </c:pt>
                <c:pt idx="481">
                  <c:v>30195</c:v>
                </c:pt>
                <c:pt idx="482">
                  <c:v>30164</c:v>
                </c:pt>
                <c:pt idx="483">
                  <c:v>30133</c:v>
                </c:pt>
                <c:pt idx="484">
                  <c:v>30103</c:v>
                </c:pt>
                <c:pt idx="485">
                  <c:v>30072</c:v>
                </c:pt>
                <c:pt idx="486">
                  <c:v>30042</c:v>
                </c:pt>
                <c:pt idx="487">
                  <c:v>30011</c:v>
                </c:pt>
                <c:pt idx="488">
                  <c:v>29983</c:v>
                </c:pt>
                <c:pt idx="489">
                  <c:v>29952</c:v>
                </c:pt>
                <c:pt idx="490">
                  <c:v>29921</c:v>
                </c:pt>
                <c:pt idx="491">
                  <c:v>29891</c:v>
                </c:pt>
                <c:pt idx="492">
                  <c:v>29860</c:v>
                </c:pt>
                <c:pt idx="493">
                  <c:v>29830</c:v>
                </c:pt>
                <c:pt idx="494">
                  <c:v>29799</c:v>
                </c:pt>
                <c:pt idx="495">
                  <c:v>29768</c:v>
                </c:pt>
                <c:pt idx="496">
                  <c:v>29738</c:v>
                </c:pt>
                <c:pt idx="497">
                  <c:v>29707</c:v>
                </c:pt>
                <c:pt idx="498">
                  <c:v>29677</c:v>
                </c:pt>
                <c:pt idx="499">
                  <c:v>29646</c:v>
                </c:pt>
                <c:pt idx="500">
                  <c:v>29618</c:v>
                </c:pt>
                <c:pt idx="501">
                  <c:v>29587</c:v>
                </c:pt>
                <c:pt idx="502">
                  <c:v>29556</c:v>
                </c:pt>
                <c:pt idx="503">
                  <c:v>29526</c:v>
                </c:pt>
                <c:pt idx="504">
                  <c:v>29495</c:v>
                </c:pt>
                <c:pt idx="505">
                  <c:v>29465</c:v>
                </c:pt>
                <c:pt idx="506">
                  <c:v>29434</c:v>
                </c:pt>
                <c:pt idx="507">
                  <c:v>29403</c:v>
                </c:pt>
                <c:pt idx="508">
                  <c:v>29373</c:v>
                </c:pt>
                <c:pt idx="509">
                  <c:v>29342</c:v>
                </c:pt>
                <c:pt idx="510">
                  <c:v>29312</c:v>
                </c:pt>
                <c:pt idx="511">
                  <c:v>29281</c:v>
                </c:pt>
                <c:pt idx="512">
                  <c:v>29252</c:v>
                </c:pt>
                <c:pt idx="513">
                  <c:v>29221</c:v>
                </c:pt>
                <c:pt idx="514">
                  <c:v>29190</c:v>
                </c:pt>
                <c:pt idx="515">
                  <c:v>29160</c:v>
                </c:pt>
                <c:pt idx="516">
                  <c:v>29129</c:v>
                </c:pt>
                <c:pt idx="517">
                  <c:v>29099</c:v>
                </c:pt>
                <c:pt idx="518">
                  <c:v>29068</c:v>
                </c:pt>
                <c:pt idx="519">
                  <c:v>29037</c:v>
                </c:pt>
                <c:pt idx="520">
                  <c:v>29007</c:v>
                </c:pt>
                <c:pt idx="521">
                  <c:v>28976</c:v>
                </c:pt>
                <c:pt idx="522">
                  <c:v>28946</c:v>
                </c:pt>
                <c:pt idx="523">
                  <c:v>28915</c:v>
                </c:pt>
                <c:pt idx="524">
                  <c:v>28887</c:v>
                </c:pt>
                <c:pt idx="525">
                  <c:v>28856</c:v>
                </c:pt>
                <c:pt idx="526">
                  <c:v>28825</c:v>
                </c:pt>
                <c:pt idx="527">
                  <c:v>28795</c:v>
                </c:pt>
                <c:pt idx="528">
                  <c:v>28764</c:v>
                </c:pt>
                <c:pt idx="529">
                  <c:v>28734</c:v>
                </c:pt>
                <c:pt idx="530">
                  <c:v>28703</c:v>
                </c:pt>
                <c:pt idx="531">
                  <c:v>28672</c:v>
                </c:pt>
                <c:pt idx="532">
                  <c:v>28642</c:v>
                </c:pt>
                <c:pt idx="533">
                  <c:v>28611</c:v>
                </c:pt>
                <c:pt idx="534">
                  <c:v>28581</c:v>
                </c:pt>
                <c:pt idx="535">
                  <c:v>28550</c:v>
                </c:pt>
                <c:pt idx="536">
                  <c:v>28522</c:v>
                </c:pt>
                <c:pt idx="537">
                  <c:v>28491</c:v>
                </c:pt>
                <c:pt idx="538">
                  <c:v>28460</c:v>
                </c:pt>
                <c:pt idx="539">
                  <c:v>28430</c:v>
                </c:pt>
                <c:pt idx="540">
                  <c:v>28399</c:v>
                </c:pt>
                <c:pt idx="541">
                  <c:v>28369</c:v>
                </c:pt>
                <c:pt idx="542">
                  <c:v>28338</c:v>
                </c:pt>
                <c:pt idx="543">
                  <c:v>28307</c:v>
                </c:pt>
                <c:pt idx="544">
                  <c:v>28277</c:v>
                </c:pt>
                <c:pt idx="545">
                  <c:v>28246</c:v>
                </c:pt>
                <c:pt idx="546">
                  <c:v>28216</c:v>
                </c:pt>
                <c:pt idx="547">
                  <c:v>28185</c:v>
                </c:pt>
                <c:pt idx="548">
                  <c:v>28157</c:v>
                </c:pt>
                <c:pt idx="549">
                  <c:v>28126</c:v>
                </c:pt>
                <c:pt idx="550">
                  <c:v>28095</c:v>
                </c:pt>
                <c:pt idx="551">
                  <c:v>28065</c:v>
                </c:pt>
                <c:pt idx="552">
                  <c:v>28034</c:v>
                </c:pt>
                <c:pt idx="553">
                  <c:v>28004</c:v>
                </c:pt>
                <c:pt idx="554">
                  <c:v>27973</c:v>
                </c:pt>
                <c:pt idx="555">
                  <c:v>27942</c:v>
                </c:pt>
                <c:pt idx="556">
                  <c:v>27912</c:v>
                </c:pt>
                <c:pt idx="557">
                  <c:v>27881</c:v>
                </c:pt>
                <c:pt idx="558">
                  <c:v>27851</c:v>
                </c:pt>
                <c:pt idx="559">
                  <c:v>27820</c:v>
                </c:pt>
                <c:pt idx="560">
                  <c:v>27791</c:v>
                </c:pt>
                <c:pt idx="561">
                  <c:v>27760</c:v>
                </c:pt>
                <c:pt idx="562">
                  <c:v>27729</c:v>
                </c:pt>
                <c:pt idx="563">
                  <c:v>27699</c:v>
                </c:pt>
                <c:pt idx="564">
                  <c:v>27668</c:v>
                </c:pt>
                <c:pt idx="565">
                  <c:v>27638</c:v>
                </c:pt>
                <c:pt idx="566">
                  <c:v>27607</c:v>
                </c:pt>
                <c:pt idx="567">
                  <c:v>27576</c:v>
                </c:pt>
                <c:pt idx="568">
                  <c:v>27546</c:v>
                </c:pt>
                <c:pt idx="569">
                  <c:v>27515</c:v>
                </c:pt>
                <c:pt idx="570">
                  <c:v>27485</c:v>
                </c:pt>
                <c:pt idx="571">
                  <c:v>27454</c:v>
                </c:pt>
                <c:pt idx="572">
                  <c:v>27426</c:v>
                </c:pt>
                <c:pt idx="573">
                  <c:v>27395</c:v>
                </c:pt>
                <c:pt idx="574">
                  <c:v>27364</c:v>
                </c:pt>
                <c:pt idx="575">
                  <c:v>27334</c:v>
                </c:pt>
                <c:pt idx="576">
                  <c:v>27303</c:v>
                </c:pt>
                <c:pt idx="577">
                  <c:v>27273</c:v>
                </c:pt>
                <c:pt idx="578">
                  <c:v>27242</c:v>
                </c:pt>
                <c:pt idx="579">
                  <c:v>27211</c:v>
                </c:pt>
                <c:pt idx="580">
                  <c:v>27181</c:v>
                </c:pt>
                <c:pt idx="581">
                  <c:v>27150</c:v>
                </c:pt>
                <c:pt idx="582">
                  <c:v>27120</c:v>
                </c:pt>
                <c:pt idx="583">
                  <c:v>27089</c:v>
                </c:pt>
                <c:pt idx="584">
                  <c:v>27061</c:v>
                </c:pt>
                <c:pt idx="585">
                  <c:v>27030</c:v>
                </c:pt>
                <c:pt idx="586">
                  <c:v>26999</c:v>
                </c:pt>
                <c:pt idx="587">
                  <c:v>26969</c:v>
                </c:pt>
                <c:pt idx="588">
                  <c:v>26938</c:v>
                </c:pt>
                <c:pt idx="589">
                  <c:v>26908</c:v>
                </c:pt>
                <c:pt idx="590">
                  <c:v>26877</c:v>
                </c:pt>
                <c:pt idx="591">
                  <c:v>26846</c:v>
                </c:pt>
                <c:pt idx="592">
                  <c:v>26816</c:v>
                </c:pt>
                <c:pt idx="593">
                  <c:v>26785</c:v>
                </c:pt>
                <c:pt idx="594">
                  <c:v>26755</c:v>
                </c:pt>
                <c:pt idx="595">
                  <c:v>26724</c:v>
                </c:pt>
                <c:pt idx="596">
                  <c:v>26696</c:v>
                </c:pt>
                <c:pt idx="597">
                  <c:v>26665</c:v>
                </c:pt>
                <c:pt idx="598">
                  <c:v>26634</c:v>
                </c:pt>
                <c:pt idx="599">
                  <c:v>26604</c:v>
                </c:pt>
                <c:pt idx="600">
                  <c:v>26573</c:v>
                </c:pt>
                <c:pt idx="601">
                  <c:v>26543</c:v>
                </c:pt>
                <c:pt idx="602">
                  <c:v>26512</c:v>
                </c:pt>
                <c:pt idx="603">
                  <c:v>26481</c:v>
                </c:pt>
                <c:pt idx="604">
                  <c:v>26451</c:v>
                </c:pt>
                <c:pt idx="605">
                  <c:v>26420</c:v>
                </c:pt>
                <c:pt idx="606">
                  <c:v>26390</c:v>
                </c:pt>
                <c:pt idx="607">
                  <c:v>26359</c:v>
                </c:pt>
                <c:pt idx="608">
                  <c:v>26330</c:v>
                </c:pt>
                <c:pt idx="609">
                  <c:v>26299</c:v>
                </c:pt>
                <c:pt idx="610">
                  <c:v>26268</c:v>
                </c:pt>
                <c:pt idx="611">
                  <c:v>26238</c:v>
                </c:pt>
                <c:pt idx="612">
                  <c:v>26207</c:v>
                </c:pt>
                <c:pt idx="613">
                  <c:v>26177</c:v>
                </c:pt>
                <c:pt idx="614">
                  <c:v>26146</c:v>
                </c:pt>
                <c:pt idx="615">
                  <c:v>26115</c:v>
                </c:pt>
                <c:pt idx="616">
                  <c:v>26085</c:v>
                </c:pt>
                <c:pt idx="617">
                  <c:v>26054</c:v>
                </c:pt>
                <c:pt idx="618">
                  <c:v>26024</c:v>
                </c:pt>
                <c:pt idx="619">
                  <c:v>25993</c:v>
                </c:pt>
                <c:pt idx="620">
                  <c:v>25965</c:v>
                </c:pt>
                <c:pt idx="621">
                  <c:v>25934</c:v>
                </c:pt>
                <c:pt idx="622">
                  <c:v>25903</c:v>
                </c:pt>
                <c:pt idx="623">
                  <c:v>25873</c:v>
                </c:pt>
                <c:pt idx="624">
                  <c:v>25842</c:v>
                </c:pt>
                <c:pt idx="625">
                  <c:v>25812</c:v>
                </c:pt>
                <c:pt idx="626">
                  <c:v>25781</c:v>
                </c:pt>
                <c:pt idx="627">
                  <c:v>25750</c:v>
                </c:pt>
                <c:pt idx="628">
                  <c:v>25720</c:v>
                </c:pt>
                <c:pt idx="629">
                  <c:v>25689</c:v>
                </c:pt>
                <c:pt idx="630">
                  <c:v>25659</c:v>
                </c:pt>
                <c:pt idx="631">
                  <c:v>25628</c:v>
                </c:pt>
                <c:pt idx="632">
                  <c:v>25600</c:v>
                </c:pt>
                <c:pt idx="633">
                  <c:v>25569</c:v>
                </c:pt>
                <c:pt idx="634">
                  <c:v>25538</c:v>
                </c:pt>
                <c:pt idx="635">
                  <c:v>25508</c:v>
                </c:pt>
                <c:pt idx="636">
                  <c:v>25477</c:v>
                </c:pt>
                <c:pt idx="637">
                  <c:v>25447</c:v>
                </c:pt>
                <c:pt idx="638">
                  <c:v>25416</c:v>
                </c:pt>
                <c:pt idx="639">
                  <c:v>25385</c:v>
                </c:pt>
                <c:pt idx="640">
                  <c:v>25355</c:v>
                </c:pt>
                <c:pt idx="641">
                  <c:v>25324</c:v>
                </c:pt>
                <c:pt idx="642">
                  <c:v>25294</c:v>
                </c:pt>
                <c:pt idx="643">
                  <c:v>25263</c:v>
                </c:pt>
                <c:pt idx="644">
                  <c:v>25235</c:v>
                </c:pt>
                <c:pt idx="645">
                  <c:v>25204</c:v>
                </c:pt>
                <c:pt idx="646">
                  <c:v>25173</c:v>
                </c:pt>
                <c:pt idx="647">
                  <c:v>25143</c:v>
                </c:pt>
                <c:pt idx="648">
                  <c:v>25112</c:v>
                </c:pt>
                <c:pt idx="649">
                  <c:v>25082</c:v>
                </c:pt>
                <c:pt idx="650">
                  <c:v>25051</c:v>
                </c:pt>
                <c:pt idx="651">
                  <c:v>25020</c:v>
                </c:pt>
                <c:pt idx="652">
                  <c:v>24990</c:v>
                </c:pt>
                <c:pt idx="653">
                  <c:v>24959</c:v>
                </c:pt>
                <c:pt idx="654">
                  <c:v>24929</c:v>
                </c:pt>
                <c:pt idx="655">
                  <c:v>24898</c:v>
                </c:pt>
                <c:pt idx="656">
                  <c:v>24869</c:v>
                </c:pt>
                <c:pt idx="657">
                  <c:v>24838</c:v>
                </c:pt>
                <c:pt idx="658">
                  <c:v>24807</c:v>
                </c:pt>
                <c:pt idx="659">
                  <c:v>24777</c:v>
                </c:pt>
                <c:pt idx="660">
                  <c:v>24746</c:v>
                </c:pt>
                <c:pt idx="661">
                  <c:v>24716</c:v>
                </c:pt>
                <c:pt idx="662">
                  <c:v>24685</c:v>
                </c:pt>
                <c:pt idx="663">
                  <c:v>24654</c:v>
                </c:pt>
                <c:pt idx="664">
                  <c:v>24624</c:v>
                </c:pt>
                <c:pt idx="665">
                  <c:v>24593</c:v>
                </c:pt>
                <c:pt idx="666">
                  <c:v>24563</c:v>
                </c:pt>
                <c:pt idx="667">
                  <c:v>24532</c:v>
                </c:pt>
                <c:pt idx="668">
                  <c:v>24504</c:v>
                </c:pt>
                <c:pt idx="669">
                  <c:v>24473</c:v>
                </c:pt>
                <c:pt idx="670">
                  <c:v>24442</c:v>
                </c:pt>
                <c:pt idx="671">
                  <c:v>24412</c:v>
                </c:pt>
                <c:pt idx="672">
                  <c:v>24381</c:v>
                </c:pt>
                <c:pt idx="673">
                  <c:v>24351</c:v>
                </c:pt>
                <c:pt idx="674">
                  <c:v>24320</c:v>
                </c:pt>
                <c:pt idx="675">
                  <c:v>24289</c:v>
                </c:pt>
                <c:pt idx="676">
                  <c:v>24259</c:v>
                </c:pt>
                <c:pt idx="677">
                  <c:v>24228</c:v>
                </c:pt>
                <c:pt idx="678">
                  <c:v>24198</c:v>
                </c:pt>
                <c:pt idx="679">
                  <c:v>24167</c:v>
                </c:pt>
                <c:pt idx="680">
                  <c:v>24139</c:v>
                </c:pt>
                <c:pt idx="681">
                  <c:v>24108</c:v>
                </c:pt>
                <c:pt idx="682">
                  <c:v>24077</c:v>
                </c:pt>
                <c:pt idx="683">
                  <c:v>24047</c:v>
                </c:pt>
                <c:pt idx="684">
                  <c:v>24016</c:v>
                </c:pt>
                <c:pt idx="685">
                  <c:v>23986</c:v>
                </c:pt>
                <c:pt idx="686">
                  <c:v>23955</c:v>
                </c:pt>
                <c:pt idx="687">
                  <c:v>23924</c:v>
                </c:pt>
                <c:pt idx="688">
                  <c:v>23894</c:v>
                </c:pt>
                <c:pt idx="689">
                  <c:v>23863</c:v>
                </c:pt>
                <c:pt idx="690">
                  <c:v>23833</c:v>
                </c:pt>
                <c:pt idx="691">
                  <c:v>23802</c:v>
                </c:pt>
                <c:pt idx="692">
                  <c:v>23774</c:v>
                </c:pt>
                <c:pt idx="693">
                  <c:v>23743</c:v>
                </c:pt>
                <c:pt idx="694">
                  <c:v>23712</c:v>
                </c:pt>
                <c:pt idx="695">
                  <c:v>23682</c:v>
                </c:pt>
                <c:pt idx="696">
                  <c:v>23651</c:v>
                </c:pt>
                <c:pt idx="697">
                  <c:v>23621</c:v>
                </c:pt>
                <c:pt idx="698">
                  <c:v>23590</c:v>
                </c:pt>
                <c:pt idx="699">
                  <c:v>23559</c:v>
                </c:pt>
                <c:pt idx="700">
                  <c:v>23529</c:v>
                </c:pt>
                <c:pt idx="701">
                  <c:v>23498</c:v>
                </c:pt>
                <c:pt idx="702">
                  <c:v>23468</c:v>
                </c:pt>
                <c:pt idx="703">
                  <c:v>23437</c:v>
                </c:pt>
                <c:pt idx="704">
                  <c:v>23408</c:v>
                </c:pt>
                <c:pt idx="705">
                  <c:v>23377</c:v>
                </c:pt>
                <c:pt idx="706">
                  <c:v>23346</c:v>
                </c:pt>
                <c:pt idx="707">
                  <c:v>23316</c:v>
                </c:pt>
                <c:pt idx="708">
                  <c:v>23285</c:v>
                </c:pt>
                <c:pt idx="709">
                  <c:v>23255</c:v>
                </c:pt>
                <c:pt idx="710">
                  <c:v>23224</c:v>
                </c:pt>
                <c:pt idx="711">
                  <c:v>23193</c:v>
                </c:pt>
                <c:pt idx="712">
                  <c:v>23163</c:v>
                </c:pt>
                <c:pt idx="713">
                  <c:v>23132</c:v>
                </c:pt>
                <c:pt idx="714">
                  <c:v>23102</c:v>
                </c:pt>
                <c:pt idx="715">
                  <c:v>23071</c:v>
                </c:pt>
                <c:pt idx="716">
                  <c:v>23043</c:v>
                </c:pt>
                <c:pt idx="717">
                  <c:v>23012</c:v>
                </c:pt>
                <c:pt idx="718">
                  <c:v>22981</c:v>
                </c:pt>
                <c:pt idx="719">
                  <c:v>22951</c:v>
                </c:pt>
                <c:pt idx="720">
                  <c:v>22920</c:v>
                </c:pt>
                <c:pt idx="721">
                  <c:v>22890</c:v>
                </c:pt>
                <c:pt idx="722">
                  <c:v>22859</c:v>
                </c:pt>
                <c:pt idx="723">
                  <c:v>22828</c:v>
                </c:pt>
                <c:pt idx="724">
                  <c:v>22798</c:v>
                </c:pt>
                <c:pt idx="725">
                  <c:v>22767</c:v>
                </c:pt>
                <c:pt idx="726">
                  <c:v>22737</c:v>
                </c:pt>
                <c:pt idx="727">
                  <c:v>22706</c:v>
                </c:pt>
                <c:pt idx="728">
                  <c:v>22678</c:v>
                </c:pt>
                <c:pt idx="729">
                  <c:v>22647</c:v>
                </c:pt>
                <c:pt idx="730">
                  <c:v>22616</c:v>
                </c:pt>
                <c:pt idx="731">
                  <c:v>22586</c:v>
                </c:pt>
                <c:pt idx="732">
                  <c:v>22555</c:v>
                </c:pt>
                <c:pt idx="733">
                  <c:v>22525</c:v>
                </c:pt>
                <c:pt idx="734">
                  <c:v>22494</c:v>
                </c:pt>
                <c:pt idx="735">
                  <c:v>22463</c:v>
                </c:pt>
                <c:pt idx="736">
                  <c:v>22433</c:v>
                </c:pt>
                <c:pt idx="737">
                  <c:v>22402</c:v>
                </c:pt>
                <c:pt idx="738">
                  <c:v>22372</c:v>
                </c:pt>
                <c:pt idx="739">
                  <c:v>22341</c:v>
                </c:pt>
                <c:pt idx="740">
                  <c:v>22313</c:v>
                </c:pt>
                <c:pt idx="741">
                  <c:v>22282</c:v>
                </c:pt>
                <c:pt idx="742">
                  <c:v>22251</c:v>
                </c:pt>
                <c:pt idx="743">
                  <c:v>22221</c:v>
                </c:pt>
                <c:pt idx="744">
                  <c:v>22190</c:v>
                </c:pt>
                <c:pt idx="745">
                  <c:v>22160</c:v>
                </c:pt>
                <c:pt idx="746">
                  <c:v>22129</c:v>
                </c:pt>
                <c:pt idx="747">
                  <c:v>22098</c:v>
                </c:pt>
                <c:pt idx="748">
                  <c:v>22068</c:v>
                </c:pt>
                <c:pt idx="749">
                  <c:v>22037</c:v>
                </c:pt>
                <c:pt idx="750">
                  <c:v>22007</c:v>
                </c:pt>
                <c:pt idx="751">
                  <c:v>21976</c:v>
                </c:pt>
                <c:pt idx="752">
                  <c:v>21947</c:v>
                </c:pt>
                <c:pt idx="753">
                  <c:v>21916</c:v>
                </c:pt>
                <c:pt idx="754">
                  <c:v>21885</c:v>
                </c:pt>
                <c:pt idx="755">
                  <c:v>21855</c:v>
                </c:pt>
                <c:pt idx="756">
                  <c:v>21824</c:v>
                </c:pt>
                <c:pt idx="757">
                  <c:v>21794</c:v>
                </c:pt>
                <c:pt idx="758">
                  <c:v>21763</c:v>
                </c:pt>
                <c:pt idx="759">
                  <c:v>21732</c:v>
                </c:pt>
                <c:pt idx="760">
                  <c:v>21702</c:v>
                </c:pt>
                <c:pt idx="761">
                  <c:v>21671</c:v>
                </c:pt>
                <c:pt idx="762">
                  <c:v>21641</c:v>
                </c:pt>
                <c:pt idx="763">
                  <c:v>21610</c:v>
                </c:pt>
                <c:pt idx="764">
                  <c:v>21582</c:v>
                </c:pt>
                <c:pt idx="765">
                  <c:v>21551</c:v>
                </c:pt>
                <c:pt idx="766">
                  <c:v>21520</c:v>
                </c:pt>
                <c:pt idx="767">
                  <c:v>21490</c:v>
                </c:pt>
                <c:pt idx="768">
                  <c:v>21459</c:v>
                </c:pt>
                <c:pt idx="769">
                  <c:v>21429</c:v>
                </c:pt>
                <c:pt idx="770">
                  <c:v>21398</c:v>
                </c:pt>
                <c:pt idx="771">
                  <c:v>21367</c:v>
                </c:pt>
                <c:pt idx="772">
                  <c:v>21337</c:v>
                </c:pt>
                <c:pt idx="773">
                  <c:v>21306</c:v>
                </c:pt>
                <c:pt idx="774">
                  <c:v>21276</c:v>
                </c:pt>
                <c:pt idx="775">
                  <c:v>21245</c:v>
                </c:pt>
                <c:pt idx="776">
                  <c:v>21217</c:v>
                </c:pt>
                <c:pt idx="777">
                  <c:v>21186</c:v>
                </c:pt>
                <c:pt idx="778">
                  <c:v>21155</c:v>
                </c:pt>
                <c:pt idx="779">
                  <c:v>21125</c:v>
                </c:pt>
                <c:pt idx="780">
                  <c:v>21094</c:v>
                </c:pt>
                <c:pt idx="781">
                  <c:v>21064</c:v>
                </c:pt>
                <c:pt idx="782">
                  <c:v>21033</c:v>
                </c:pt>
                <c:pt idx="783">
                  <c:v>21002</c:v>
                </c:pt>
                <c:pt idx="784">
                  <c:v>20972</c:v>
                </c:pt>
                <c:pt idx="785">
                  <c:v>20941</c:v>
                </c:pt>
                <c:pt idx="786">
                  <c:v>20911</c:v>
                </c:pt>
                <c:pt idx="787">
                  <c:v>20880</c:v>
                </c:pt>
                <c:pt idx="788">
                  <c:v>20852</c:v>
                </c:pt>
                <c:pt idx="789">
                  <c:v>20821</c:v>
                </c:pt>
                <c:pt idx="790">
                  <c:v>20790</c:v>
                </c:pt>
                <c:pt idx="791">
                  <c:v>20760</c:v>
                </c:pt>
                <c:pt idx="792">
                  <c:v>20729</c:v>
                </c:pt>
                <c:pt idx="793">
                  <c:v>20699</c:v>
                </c:pt>
                <c:pt idx="794">
                  <c:v>20668</c:v>
                </c:pt>
                <c:pt idx="795">
                  <c:v>20637</c:v>
                </c:pt>
                <c:pt idx="796">
                  <c:v>20607</c:v>
                </c:pt>
                <c:pt idx="797">
                  <c:v>20576</c:v>
                </c:pt>
                <c:pt idx="798">
                  <c:v>20546</c:v>
                </c:pt>
                <c:pt idx="799">
                  <c:v>20515</c:v>
                </c:pt>
                <c:pt idx="800">
                  <c:v>20486</c:v>
                </c:pt>
                <c:pt idx="801">
                  <c:v>20455</c:v>
                </c:pt>
                <c:pt idx="802">
                  <c:v>20424</c:v>
                </c:pt>
                <c:pt idx="803">
                  <c:v>20394</c:v>
                </c:pt>
                <c:pt idx="804">
                  <c:v>20363</c:v>
                </c:pt>
                <c:pt idx="805">
                  <c:v>20333</c:v>
                </c:pt>
                <c:pt idx="806">
                  <c:v>20302</c:v>
                </c:pt>
                <c:pt idx="807">
                  <c:v>20271</c:v>
                </c:pt>
                <c:pt idx="808">
                  <c:v>20241</c:v>
                </c:pt>
                <c:pt idx="809">
                  <c:v>20210</c:v>
                </c:pt>
                <c:pt idx="810">
                  <c:v>20180</c:v>
                </c:pt>
                <c:pt idx="811">
                  <c:v>20149</c:v>
                </c:pt>
                <c:pt idx="812">
                  <c:v>20121</c:v>
                </c:pt>
                <c:pt idx="813">
                  <c:v>20090</c:v>
                </c:pt>
                <c:pt idx="814">
                  <c:v>20059</c:v>
                </c:pt>
                <c:pt idx="815">
                  <c:v>20029</c:v>
                </c:pt>
                <c:pt idx="816">
                  <c:v>19998</c:v>
                </c:pt>
                <c:pt idx="817">
                  <c:v>19968</c:v>
                </c:pt>
                <c:pt idx="818">
                  <c:v>19937</c:v>
                </c:pt>
                <c:pt idx="819">
                  <c:v>19906</c:v>
                </c:pt>
                <c:pt idx="820">
                  <c:v>19876</c:v>
                </c:pt>
                <c:pt idx="821">
                  <c:v>19845</c:v>
                </c:pt>
                <c:pt idx="822">
                  <c:v>19815</c:v>
                </c:pt>
                <c:pt idx="823">
                  <c:v>19784</c:v>
                </c:pt>
                <c:pt idx="824">
                  <c:v>19756</c:v>
                </c:pt>
                <c:pt idx="825">
                  <c:v>19725</c:v>
                </c:pt>
                <c:pt idx="826">
                  <c:v>19694</c:v>
                </c:pt>
                <c:pt idx="827">
                  <c:v>19664</c:v>
                </c:pt>
                <c:pt idx="828">
                  <c:v>19633</c:v>
                </c:pt>
                <c:pt idx="829">
                  <c:v>19603</c:v>
                </c:pt>
                <c:pt idx="830">
                  <c:v>19572</c:v>
                </c:pt>
                <c:pt idx="831">
                  <c:v>19541</c:v>
                </c:pt>
                <c:pt idx="832">
                  <c:v>19511</c:v>
                </c:pt>
                <c:pt idx="833">
                  <c:v>19480</c:v>
                </c:pt>
                <c:pt idx="834">
                  <c:v>19450</c:v>
                </c:pt>
                <c:pt idx="835">
                  <c:v>19419</c:v>
                </c:pt>
                <c:pt idx="836">
                  <c:v>19391</c:v>
                </c:pt>
                <c:pt idx="837">
                  <c:v>19360</c:v>
                </c:pt>
                <c:pt idx="838">
                  <c:v>19329</c:v>
                </c:pt>
                <c:pt idx="839">
                  <c:v>19299</c:v>
                </c:pt>
                <c:pt idx="840">
                  <c:v>19268</c:v>
                </c:pt>
                <c:pt idx="841">
                  <c:v>19238</c:v>
                </c:pt>
                <c:pt idx="842">
                  <c:v>19207</c:v>
                </c:pt>
                <c:pt idx="843">
                  <c:v>19176</c:v>
                </c:pt>
                <c:pt idx="844">
                  <c:v>19146</c:v>
                </c:pt>
                <c:pt idx="845">
                  <c:v>19115</c:v>
                </c:pt>
                <c:pt idx="846">
                  <c:v>19085</c:v>
                </c:pt>
                <c:pt idx="847">
                  <c:v>19054</c:v>
                </c:pt>
                <c:pt idx="848">
                  <c:v>19025</c:v>
                </c:pt>
                <c:pt idx="849">
                  <c:v>18994</c:v>
                </c:pt>
                <c:pt idx="850">
                  <c:v>18963</c:v>
                </c:pt>
                <c:pt idx="851">
                  <c:v>18933</c:v>
                </c:pt>
                <c:pt idx="852">
                  <c:v>18902</c:v>
                </c:pt>
                <c:pt idx="853">
                  <c:v>18872</c:v>
                </c:pt>
                <c:pt idx="854">
                  <c:v>18841</c:v>
                </c:pt>
                <c:pt idx="855">
                  <c:v>18810</c:v>
                </c:pt>
                <c:pt idx="856">
                  <c:v>18780</c:v>
                </c:pt>
                <c:pt idx="857">
                  <c:v>18749</c:v>
                </c:pt>
                <c:pt idx="858">
                  <c:v>18719</c:v>
                </c:pt>
                <c:pt idx="859">
                  <c:v>18688</c:v>
                </c:pt>
                <c:pt idx="860">
                  <c:v>18660</c:v>
                </c:pt>
                <c:pt idx="861">
                  <c:v>18629</c:v>
                </c:pt>
                <c:pt idx="862">
                  <c:v>18598</c:v>
                </c:pt>
                <c:pt idx="863">
                  <c:v>18568</c:v>
                </c:pt>
                <c:pt idx="864">
                  <c:v>18537</c:v>
                </c:pt>
                <c:pt idx="865">
                  <c:v>18507</c:v>
                </c:pt>
                <c:pt idx="866">
                  <c:v>18476</c:v>
                </c:pt>
                <c:pt idx="867">
                  <c:v>18445</c:v>
                </c:pt>
                <c:pt idx="868">
                  <c:v>18415</c:v>
                </c:pt>
                <c:pt idx="869">
                  <c:v>18384</c:v>
                </c:pt>
                <c:pt idx="870">
                  <c:v>18354</c:v>
                </c:pt>
                <c:pt idx="871">
                  <c:v>18323</c:v>
                </c:pt>
                <c:pt idx="872">
                  <c:v>18295</c:v>
                </c:pt>
                <c:pt idx="873">
                  <c:v>18264</c:v>
                </c:pt>
                <c:pt idx="874">
                  <c:v>18233</c:v>
                </c:pt>
                <c:pt idx="875">
                  <c:v>18203</c:v>
                </c:pt>
                <c:pt idx="876">
                  <c:v>18172</c:v>
                </c:pt>
                <c:pt idx="877">
                  <c:v>18142</c:v>
                </c:pt>
                <c:pt idx="878">
                  <c:v>18111</c:v>
                </c:pt>
                <c:pt idx="879">
                  <c:v>18080</c:v>
                </c:pt>
                <c:pt idx="880">
                  <c:v>18050</c:v>
                </c:pt>
                <c:pt idx="881">
                  <c:v>18019</c:v>
                </c:pt>
                <c:pt idx="882">
                  <c:v>17989</c:v>
                </c:pt>
                <c:pt idx="883">
                  <c:v>17958</c:v>
                </c:pt>
                <c:pt idx="884">
                  <c:v>17930</c:v>
                </c:pt>
                <c:pt idx="885">
                  <c:v>17899</c:v>
                </c:pt>
                <c:pt idx="886">
                  <c:v>17868</c:v>
                </c:pt>
                <c:pt idx="887">
                  <c:v>17838</c:v>
                </c:pt>
                <c:pt idx="888">
                  <c:v>17807</c:v>
                </c:pt>
                <c:pt idx="889">
                  <c:v>17777</c:v>
                </c:pt>
                <c:pt idx="890">
                  <c:v>17746</c:v>
                </c:pt>
                <c:pt idx="891">
                  <c:v>17715</c:v>
                </c:pt>
                <c:pt idx="892">
                  <c:v>17685</c:v>
                </c:pt>
                <c:pt idx="893">
                  <c:v>17654</c:v>
                </c:pt>
                <c:pt idx="894">
                  <c:v>17624</c:v>
                </c:pt>
                <c:pt idx="895">
                  <c:v>17593</c:v>
                </c:pt>
                <c:pt idx="896">
                  <c:v>17564</c:v>
                </c:pt>
                <c:pt idx="897">
                  <c:v>17533</c:v>
                </c:pt>
              </c:numCache>
            </c:numRef>
          </c:cat>
          <c:val>
            <c:numRef>
              <c:f>Sheet1!$B$2:$B$899</c:f>
              <c:numCache>
                <c:formatCode>General</c:formatCode>
                <c:ptCount val="898"/>
                <c:pt idx="0">
                  <c:v>2.9000000000000001E-2</c:v>
                </c:pt>
                <c:pt idx="1">
                  <c:v>4.4999999999999998E-2</c:v>
                </c:pt>
                <c:pt idx="2">
                  <c:v>5.6000000000000001E-2</c:v>
                </c:pt>
                <c:pt idx="3" formatCode="0.000">
                  <c:v>0.06</c:v>
                </c:pt>
                <c:pt idx="4">
                  <c:v>6.3E-2</c:v>
                </c:pt>
                <c:pt idx="5">
                  <c:v>8.4000000000000005E-2</c:v>
                </c:pt>
                <c:pt idx="6">
                  <c:v>0.10100000000000001</c:v>
                </c:pt>
                <c:pt idx="7">
                  <c:v>0.111</c:v>
                </c:pt>
                <c:pt idx="8">
                  <c:v>0.122</c:v>
                </c:pt>
                <c:pt idx="9">
                  <c:v>0.124</c:v>
                </c:pt>
                <c:pt idx="10">
                  <c:v>0.123</c:v>
                </c:pt>
                <c:pt idx="11" formatCode="0.000">
                  <c:v>0.13</c:v>
                </c:pt>
                <c:pt idx="12">
                  <c:v>0.125</c:v>
                </c:pt>
                <c:pt idx="13" formatCode="0.000">
                  <c:v>0.128</c:v>
                </c:pt>
                <c:pt idx="14" formatCode="0.000">
                  <c:v>0.11799999999999999</c:v>
                </c:pt>
                <c:pt idx="15" formatCode="0.000">
                  <c:v>0.123</c:v>
                </c:pt>
                <c:pt idx="16" formatCode="0.000">
                  <c:v>0.153</c:v>
                </c:pt>
                <c:pt idx="17" formatCode="0.000">
                  <c:v>0.21199999999999999</c:v>
                </c:pt>
                <c:pt idx="18" formatCode="0.000">
                  <c:v>0.26800000000000002</c:v>
                </c:pt>
                <c:pt idx="19" formatCode="0.000">
                  <c:v>0.27500000000000002</c:v>
                </c:pt>
                <c:pt idx="20" formatCode="0.000">
                  <c:v>0.26300000000000001</c:v>
                </c:pt>
                <c:pt idx="21" formatCode="0.000">
                  <c:v>0.2362849677120871</c:v>
                </c:pt>
                <c:pt idx="22" formatCode="0.000">
                  <c:v>0.23677344684857865</c:v>
                </c:pt>
                <c:pt idx="23" formatCode="0.000">
                  <c:v>0.23534249098707938</c:v>
                </c:pt>
                <c:pt idx="24" formatCode="0.000">
                  <c:v>0.23229566830043719</c:v>
                </c:pt>
                <c:pt idx="25" formatCode="0.000">
                  <c:v>0.23043658155706512</c:v>
                </c:pt>
                <c:pt idx="26" formatCode="0.000">
                  <c:v>0.22561245424192447</c:v>
                </c:pt>
                <c:pt idx="27" formatCode="0.000">
                  <c:v>0.22689999999999999</c:v>
                </c:pt>
                <c:pt idx="28" formatCode="0.000">
                  <c:v>0.2293</c:v>
                </c:pt>
                <c:pt idx="29" formatCode="0.000">
                  <c:v>0.22059999999999999</c:v>
                </c:pt>
                <c:pt idx="30" formatCode="0.000">
                  <c:v>0.19309999999999999</c:v>
                </c:pt>
                <c:pt idx="31" formatCode="0.000">
                  <c:v>0.1363</c:v>
                </c:pt>
                <c:pt idx="32" formatCode="0.000">
                  <c:v>6.6500000000000004E-2</c:v>
                </c:pt>
                <c:pt idx="33" formatCode="0.000">
                  <c:v>6.7199999999999996E-2</c:v>
                </c:pt>
                <c:pt idx="34" formatCode="0.000">
                  <c:v>6.3899999999999998E-2</c:v>
                </c:pt>
                <c:pt idx="35" formatCode="0.000">
                  <c:v>7.1900000000000006E-2</c:v>
                </c:pt>
                <c:pt idx="36" formatCode="0.000">
                  <c:v>6.6100000000000006E-2</c:v>
                </c:pt>
                <c:pt idx="37" formatCode="0.000">
                  <c:v>5.8999999999999997E-2</c:v>
                </c:pt>
                <c:pt idx="38" formatCode="0.000">
                  <c:v>4.99E-2</c:v>
                </c:pt>
                <c:pt idx="39" formatCode="0.000">
                  <c:v>5.2600000000000001E-2</c:v>
                </c:pt>
                <c:pt idx="40" formatCode="0.000">
                  <c:v>4.7100000000000003E-2</c:v>
                </c:pt>
                <c:pt idx="41" formatCode="0.000">
                  <c:v>4.3400000000000001E-2</c:v>
                </c:pt>
                <c:pt idx="42" formatCode="0.000">
                  <c:v>4.1700000000000001E-2</c:v>
                </c:pt>
                <c:pt idx="43" formatCode="0.000">
                  <c:v>3.9399999999999998E-2</c:v>
                </c:pt>
                <c:pt idx="44" formatCode="0.000">
                  <c:v>0.04</c:v>
                </c:pt>
                <c:pt idx="45" formatCode="0.000">
                  <c:v>4.3400000000000001E-2</c:v>
                </c:pt>
                <c:pt idx="46" formatCode="0.000">
                  <c:v>4.1799999999999997E-2</c:v>
                </c:pt>
                <c:pt idx="47" formatCode="0.000">
                  <c:v>3.2000000000000001E-2</c:v>
                </c:pt>
                <c:pt idx="48" formatCode="0.000">
                  <c:v>3.4099999999999998E-2</c:v>
                </c:pt>
                <c:pt idx="49" formatCode="0.000">
                  <c:v>3.7199999999999997E-2</c:v>
                </c:pt>
                <c:pt idx="50" formatCode="0.000">
                  <c:v>3.8399999999999997E-2</c:v>
                </c:pt>
                <c:pt idx="51" formatCode="0.000">
                  <c:v>3.7999999999999999E-2</c:v>
                </c:pt>
                <c:pt idx="52" formatCode="0.000">
                  <c:v>4.0500000000000001E-2</c:v>
                </c:pt>
                <c:pt idx="53" formatCode="0.000">
                  <c:v>3.9199999999999999E-2</c:v>
                </c:pt>
                <c:pt idx="54" formatCode="0.000">
                  <c:v>3.6200000000000003E-2</c:v>
                </c:pt>
                <c:pt idx="55" formatCode="0.000">
                  <c:v>4.0099999999999997E-2</c:v>
                </c:pt>
                <c:pt idx="56" formatCode="0.000">
                  <c:v>4.0300000000000002E-2</c:v>
                </c:pt>
                <c:pt idx="57" formatCode="0.000">
                  <c:v>4.3700000000000003E-2</c:v>
                </c:pt>
                <c:pt idx="58" formatCode="0.000">
                  <c:v>4.7500000000000001E-2</c:v>
                </c:pt>
                <c:pt idx="59" formatCode="0.000">
                  <c:v>4.7399999999999998E-2</c:v>
                </c:pt>
                <c:pt idx="60" formatCode="0.000">
                  <c:v>4.9500000000000002E-2</c:v>
                </c:pt>
                <c:pt idx="61" formatCode="0.000">
                  <c:v>5.2200000000000003E-2</c:v>
                </c:pt>
                <c:pt idx="62" formatCode="0.000">
                  <c:v>5.4899999999999997E-2</c:v>
                </c:pt>
                <c:pt idx="63" formatCode="0.000">
                  <c:v>5.5199999999999999E-2</c:v>
                </c:pt>
                <c:pt idx="64" formatCode="0.000">
                  <c:v>5.74E-2</c:v>
                </c:pt>
                <c:pt idx="65" formatCode="0.000">
                  <c:v>6.2399999999999997E-2</c:v>
                </c:pt>
                <c:pt idx="66" formatCode="0.000">
                  <c:v>6.0999999999999999E-2</c:v>
                </c:pt>
                <c:pt idx="67" formatCode="0.000">
                  <c:v>6.25E-2</c:v>
                </c:pt>
                <c:pt idx="68" formatCode="0.000">
                  <c:v>6.5299999999999997E-2</c:v>
                </c:pt>
                <c:pt idx="69" formatCode="0.000">
                  <c:v>6.1600000000000002E-2</c:v>
                </c:pt>
                <c:pt idx="70" formatCode="0.000">
                  <c:v>6.8599999999999994E-2</c:v>
                </c:pt>
                <c:pt idx="71" formatCode="0.000">
                  <c:v>7.3999999999999996E-2</c:v>
                </c:pt>
                <c:pt idx="72" formatCode="0.000">
                  <c:v>7.0999999999999994E-2</c:v>
                </c:pt>
                <c:pt idx="73" formatCode="0.000">
                  <c:v>7.2800000000000004E-2</c:v>
                </c:pt>
                <c:pt idx="74" formatCode="0.000">
                  <c:v>7.0999999999999994E-2</c:v>
                </c:pt>
                <c:pt idx="75" formatCode="0.000">
                  <c:v>7.0099999999999996E-2</c:v>
                </c:pt>
                <c:pt idx="76" formatCode="0.000">
                  <c:v>6.7799999999999999E-2</c:v>
                </c:pt>
                <c:pt idx="77" formatCode="0.000">
                  <c:v>6.4799999999999996E-2</c:v>
                </c:pt>
                <c:pt idx="78" formatCode="0.000">
                  <c:v>6.7400000000000002E-2</c:v>
                </c:pt>
                <c:pt idx="79" formatCode="0.000">
                  <c:v>6.4100000000000004E-2</c:v>
                </c:pt>
                <c:pt idx="80" formatCode="0.000">
                  <c:v>5.67E-2</c:v>
                </c:pt>
                <c:pt idx="81" formatCode="0.000">
                  <c:v>6.2600000000000003E-2</c:v>
                </c:pt>
                <c:pt idx="82" formatCode="0.000">
                  <c:v>5.67E-2</c:v>
                </c:pt>
                <c:pt idx="83" formatCode="0.000">
                  <c:v>5.6399999999999999E-2</c:v>
                </c:pt>
                <c:pt idx="84" formatCode="0.000">
                  <c:v>5.4100000000000002E-2</c:v>
                </c:pt>
                <c:pt idx="85" formatCode="0.000">
                  <c:v>5.6000000000000001E-2</c:v>
                </c:pt>
                <c:pt idx="86" formatCode="0.000">
                  <c:v>5.6500000000000002E-2</c:v>
                </c:pt>
                <c:pt idx="87" formatCode="0.000">
                  <c:v>5.2499999999999998E-2</c:v>
                </c:pt>
                <c:pt idx="88" formatCode="0.000">
                  <c:v>5.6000000000000001E-2</c:v>
                </c:pt>
                <c:pt idx="89" formatCode="0.000">
                  <c:v>5.5899999999999998E-2</c:v>
                </c:pt>
                <c:pt idx="90" formatCode="0.000">
                  <c:v>5.5800000000000002E-2</c:v>
                </c:pt>
                <c:pt idx="91" formatCode="0.000">
                  <c:v>5.9700000000000003E-2</c:v>
                </c:pt>
                <c:pt idx="92" formatCode="0.000">
                  <c:v>6.3799999999999996E-2</c:v>
                </c:pt>
                <c:pt idx="93" formatCode="0.000">
                  <c:v>5.8999999999999997E-2</c:v>
                </c:pt>
                <c:pt idx="94" formatCode="0.000">
                  <c:v>6.0400000000000002E-2</c:v>
                </c:pt>
                <c:pt idx="95" formatCode="0.000">
                  <c:v>5.7200000000000001E-2</c:v>
                </c:pt>
                <c:pt idx="96" formatCode="0.000">
                  <c:v>5.6800000000000003E-2</c:v>
                </c:pt>
                <c:pt idx="97" formatCode="0.000">
                  <c:v>5.74E-2</c:v>
                </c:pt>
                <c:pt idx="98" formatCode="0.000">
                  <c:v>6.2E-2</c:v>
                </c:pt>
                <c:pt idx="99" formatCode="0.000">
                  <c:v>6.6000000000000003E-2</c:v>
                </c:pt>
                <c:pt idx="100" formatCode="0.000">
                  <c:v>6.3899999999999998E-2</c:v>
                </c:pt>
                <c:pt idx="101" formatCode="0.000">
                  <c:v>6.7100000000000007E-2</c:v>
                </c:pt>
                <c:pt idx="102" formatCode="0.000">
                  <c:v>6.6100000000000006E-2</c:v>
                </c:pt>
                <c:pt idx="103" formatCode="0.000">
                  <c:v>5.8000000000000003E-2</c:v>
                </c:pt>
                <c:pt idx="104" formatCode="0.000">
                  <c:v>6.6400000000000001E-2</c:v>
                </c:pt>
                <c:pt idx="105" formatCode="0.000">
                  <c:v>6.1199999999999997E-2</c:v>
                </c:pt>
                <c:pt idx="106" formatCode="0.000">
                  <c:v>4.87E-2</c:v>
                </c:pt>
                <c:pt idx="107" formatCode="0.000">
                  <c:v>6.25E-2</c:v>
                </c:pt>
                <c:pt idx="108" formatCode="0.000">
                  <c:v>6.6100000000000006E-2</c:v>
                </c:pt>
                <c:pt idx="109" formatCode="0.000">
                  <c:v>6.2799999999999995E-2</c:v>
                </c:pt>
                <c:pt idx="110" formatCode="0.000">
                  <c:v>6.5299999999999997E-2</c:v>
                </c:pt>
                <c:pt idx="111" formatCode="0.000">
                  <c:v>6.7699999999999996E-2</c:v>
                </c:pt>
                <c:pt idx="112" formatCode="0.000">
                  <c:v>6.7500000000000004E-2</c:v>
                </c:pt>
                <c:pt idx="113" formatCode="0.000">
                  <c:v>7.2300000000000003E-2</c:v>
                </c:pt>
                <c:pt idx="114" formatCode="0.000">
                  <c:v>7.0699999999999999E-2</c:v>
                </c:pt>
                <c:pt idx="115" formatCode="0.000">
                  <c:v>7.3499999999999996E-2</c:v>
                </c:pt>
                <c:pt idx="116" formatCode="0.000">
                  <c:v>7.0300000000000001E-2</c:v>
                </c:pt>
                <c:pt idx="117" formatCode="0.000">
                  <c:v>7.46E-2</c:v>
                </c:pt>
                <c:pt idx="118" formatCode="0.000">
                  <c:v>8.2100000000000006E-2</c:v>
                </c:pt>
                <c:pt idx="119" formatCode="0.000">
                  <c:v>7.3400000000000007E-2</c:v>
                </c:pt>
                <c:pt idx="120" formatCode="0.000">
                  <c:v>7.3999999999999996E-2</c:v>
                </c:pt>
                <c:pt idx="121" formatCode="0.000">
                  <c:v>6.7299999999999999E-2</c:v>
                </c:pt>
                <c:pt idx="122" formatCode="0.000">
                  <c:v>6.2700000000000006E-2</c:v>
                </c:pt>
                <c:pt idx="123" formatCode="0.000">
                  <c:v>6.4699999999999994E-2</c:v>
                </c:pt>
                <c:pt idx="124" formatCode="0.000">
                  <c:v>8.6900000000000005E-2</c:v>
                </c:pt>
                <c:pt idx="125" formatCode="0.000">
                  <c:v>9.5200000000000007E-2</c:v>
                </c:pt>
                <c:pt idx="126" formatCode="0.000">
                  <c:v>9.6100000000000005E-2</c:v>
                </c:pt>
                <c:pt idx="127" formatCode="0.000">
                  <c:v>0.1002</c:v>
                </c:pt>
                <c:pt idx="128" formatCode="0.000">
                  <c:v>0.10059999999999999</c:v>
                </c:pt>
                <c:pt idx="129" formatCode="0.000">
                  <c:v>0.1017</c:v>
                </c:pt>
                <c:pt idx="130" formatCode="0.000">
                  <c:v>9.4100000000000003E-2</c:v>
                </c:pt>
                <c:pt idx="131" formatCode="0.000">
                  <c:v>9.5799999999999996E-2</c:v>
                </c:pt>
                <c:pt idx="132" formatCode="0.000">
                  <c:v>9.5200000000000007E-2</c:v>
                </c:pt>
                <c:pt idx="133" formatCode="0.000">
                  <c:v>9.8500000000000004E-2</c:v>
                </c:pt>
                <c:pt idx="134" formatCode="0.000">
                  <c:v>0.1002</c:v>
                </c:pt>
                <c:pt idx="135" formatCode="0.000">
                  <c:v>7.9299999999999995E-2</c:v>
                </c:pt>
                <c:pt idx="136" formatCode="0.000">
                  <c:v>6.7100000000000007E-2</c:v>
                </c:pt>
                <c:pt idx="137" formatCode="0.000">
                  <c:v>5.21E-2</c:v>
                </c:pt>
                <c:pt idx="138" formatCode="0.000">
                  <c:v>5.4800000000000001E-2</c:v>
                </c:pt>
                <c:pt idx="139" formatCode="0.000">
                  <c:v>5.11E-2</c:v>
                </c:pt>
                <c:pt idx="140" formatCode="0.000">
                  <c:v>4.5999999999999999E-2</c:v>
                </c:pt>
                <c:pt idx="141" formatCode="0.000">
                  <c:v>4.36E-2</c:v>
                </c:pt>
                <c:pt idx="142" formatCode="0.000">
                  <c:v>4.0300000000000002E-2</c:v>
                </c:pt>
                <c:pt idx="143" formatCode="0.000">
                  <c:v>3.32E-2</c:v>
                </c:pt>
                <c:pt idx="144" formatCode="0.000">
                  <c:v>3.1899999999999998E-2</c:v>
                </c:pt>
                <c:pt idx="145" formatCode="0.000">
                  <c:v>3.15E-2</c:v>
                </c:pt>
                <c:pt idx="146" formatCode="0.000">
                  <c:v>2.92E-2</c:v>
                </c:pt>
                <c:pt idx="147" formatCode="0.000">
                  <c:v>2.0500000000000001E-2</c:v>
                </c:pt>
                <c:pt idx="148" formatCode="0.000">
                  <c:v>2.41E-2</c:v>
                </c:pt>
                <c:pt idx="149" formatCode="0.000">
                  <c:v>1.9900000000000001E-2</c:v>
                </c:pt>
                <c:pt idx="150" formatCode="0.000">
                  <c:v>1.9900000000000001E-2</c:v>
                </c:pt>
                <c:pt idx="151" formatCode="0.000">
                  <c:v>1.89E-2</c:v>
                </c:pt>
                <c:pt idx="152" formatCode="0.000">
                  <c:v>2.6100000000000002E-2</c:v>
                </c:pt>
                <c:pt idx="153" formatCode="0.000">
                  <c:v>2.06E-2</c:v>
                </c:pt>
                <c:pt idx="154" formatCode="0.000">
                  <c:v>3.0800000000000001E-2</c:v>
                </c:pt>
                <c:pt idx="155" formatCode="0.000">
                  <c:v>5.1799999999999999E-2</c:v>
                </c:pt>
                <c:pt idx="156" formatCode="0.000">
                  <c:v>6.3700000000000007E-2</c:v>
                </c:pt>
                <c:pt idx="157" formatCode="0.000">
                  <c:v>6.2399999999999997E-2</c:v>
                </c:pt>
                <c:pt idx="158" formatCode="0.000">
                  <c:v>8.3799999999999999E-2</c:v>
                </c:pt>
                <c:pt idx="159" formatCode="0.000">
                  <c:v>8.6999999999999994E-2</c:v>
                </c:pt>
                <c:pt idx="160" formatCode="0.000">
                  <c:v>8.8999999999999996E-2</c:v>
                </c:pt>
                <c:pt idx="161" formatCode="0.000">
                  <c:v>9.2399999999999996E-2</c:v>
                </c:pt>
                <c:pt idx="162" formatCode="0.000">
                  <c:v>9.0499999999999997E-2</c:v>
                </c:pt>
                <c:pt idx="163" formatCode="0.000">
                  <c:v>8.8599999999999998E-2</c:v>
                </c:pt>
                <c:pt idx="164" formatCode="0.000">
                  <c:v>9.1399999999999995E-2</c:v>
                </c:pt>
                <c:pt idx="165" formatCode="0.000">
                  <c:v>0.1007</c:v>
                </c:pt>
                <c:pt idx="166" formatCode="0.000">
                  <c:v>0.1002</c:v>
                </c:pt>
                <c:pt idx="167" formatCode="0.000">
                  <c:v>7.5700000000000003E-2</c:v>
                </c:pt>
                <c:pt idx="168" formatCode="0.000">
                  <c:v>7.2800000000000004E-2</c:v>
                </c:pt>
                <c:pt idx="169" formatCode="0.000">
                  <c:v>7.2999999999999995E-2</c:v>
                </c:pt>
                <c:pt idx="170" formatCode="0.000">
                  <c:v>4.8800000000000003E-2</c:v>
                </c:pt>
                <c:pt idx="171" formatCode="0.000">
                  <c:v>6.4000000000000001E-2</c:v>
                </c:pt>
                <c:pt idx="172" formatCode="0.000">
                  <c:v>5.9299999999999999E-2</c:v>
                </c:pt>
                <c:pt idx="173" formatCode="0.000">
                  <c:v>6.6199999999999995E-2</c:v>
                </c:pt>
                <c:pt idx="174" formatCode="0.000">
                  <c:v>6.3299999999999995E-2</c:v>
                </c:pt>
                <c:pt idx="175" formatCode="0.000">
                  <c:v>6.6000000000000003E-2</c:v>
                </c:pt>
                <c:pt idx="176" formatCode="0.000">
                  <c:v>6.59E-2</c:v>
                </c:pt>
                <c:pt idx="177" formatCode="0.000">
                  <c:v>6.0699999999999997E-2</c:v>
                </c:pt>
                <c:pt idx="178" formatCode="0.000">
                  <c:v>5.4199999999999998E-2</c:v>
                </c:pt>
                <c:pt idx="179" formatCode="0.000">
                  <c:v>5.8999999999999997E-2</c:v>
                </c:pt>
                <c:pt idx="180" formatCode="0.000">
                  <c:v>6.2799999999999995E-2</c:v>
                </c:pt>
                <c:pt idx="181" formatCode="0.000">
                  <c:v>6.4899999999999999E-2</c:v>
                </c:pt>
                <c:pt idx="182" formatCode="0.000">
                  <c:v>7.2700000000000001E-2</c:v>
                </c:pt>
                <c:pt idx="183" formatCode="0.000">
                  <c:v>6.3100000000000003E-2</c:v>
                </c:pt>
                <c:pt idx="184" formatCode="0.000">
                  <c:v>6.1699999999999998E-2</c:v>
                </c:pt>
                <c:pt idx="185" formatCode="0.000">
                  <c:v>6.4100000000000004E-2</c:v>
                </c:pt>
                <c:pt idx="186" formatCode="0.000">
                  <c:v>6.2199999999999998E-2</c:v>
                </c:pt>
                <c:pt idx="187" formatCode="0.000">
                  <c:v>6.1600000000000002E-2</c:v>
                </c:pt>
                <c:pt idx="188" formatCode="0.000">
                  <c:v>5.5199999999999999E-2</c:v>
                </c:pt>
                <c:pt idx="189" formatCode="0.000">
                  <c:v>5.7000000000000002E-2</c:v>
                </c:pt>
                <c:pt idx="190" formatCode="0.000">
                  <c:v>5.9700000000000003E-2</c:v>
                </c:pt>
                <c:pt idx="191" formatCode="0.000">
                  <c:v>5.9499999999999997E-2</c:v>
                </c:pt>
                <c:pt idx="192" formatCode="0.000">
                  <c:v>5.3800000000000001E-2</c:v>
                </c:pt>
                <c:pt idx="193" formatCode="0.000">
                  <c:v>5.04E-2</c:v>
                </c:pt>
                <c:pt idx="194" formatCode="0.000">
                  <c:v>5.4199999999999998E-2</c:v>
                </c:pt>
                <c:pt idx="195" formatCode="0.000">
                  <c:v>4.9299999999999997E-2</c:v>
                </c:pt>
                <c:pt idx="196" formatCode="0.000">
                  <c:v>5.2600000000000001E-2</c:v>
                </c:pt>
                <c:pt idx="197" formatCode="0.000">
                  <c:v>5.2699999999999997E-2</c:v>
                </c:pt>
                <c:pt idx="198" formatCode="0.000">
                  <c:v>5.5199999999999999E-2</c:v>
                </c:pt>
                <c:pt idx="199" formatCode="0.000">
                  <c:v>4.9500000000000002E-2</c:v>
                </c:pt>
                <c:pt idx="200" formatCode="0.000">
                  <c:v>5.1299999999999998E-2</c:v>
                </c:pt>
                <c:pt idx="201" formatCode="0.000">
                  <c:v>4.8399999999999999E-2</c:v>
                </c:pt>
                <c:pt idx="202" formatCode="0.000">
                  <c:v>4.02E-2</c:v>
                </c:pt>
                <c:pt idx="203" formatCode="0.000">
                  <c:v>3.95E-2</c:v>
                </c:pt>
                <c:pt idx="204" formatCode="0.000">
                  <c:v>3.8600000000000002E-2</c:v>
                </c:pt>
                <c:pt idx="205" formatCode="0.000">
                  <c:v>4.0099999999999997E-2</c:v>
                </c:pt>
                <c:pt idx="206" formatCode="0.000">
                  <c:v>4.1399999999999999E-2</c:v>
                </c:pt>
                <c:pt idx="207" formatCode="0.000">
                  <c:v>4.0800000000000003E-2</c:v>
                </c:pt>
                <c:pt idx="208" formatCode="0.000">
                  <c:v>3.9800000000000002E-2</c:v>
                </c:pt>
                <c:pt idx="209" formatCode="0.000">
                  <c:v>3.1899999999999998E-2</c:v>
                </c:pt>
                <c:pt idx="210" formatCode="0.000">
                  <c:v>4.0300000000000002E-2</c:v>
                </c:pt>
                <c:pt idx="211" formatCode="0.000">
                  <c:v>4.58E-2</c:v>
                </c:pt>
                <c:pt idx="212" formatCode="0.000">
                  <c:v>5.0200000000000002E-2</c:v>
                </c:pt>
                <c:pt idx="213" formatCode="0.000">
                  <c:v>5.2200000000000003E-2</c:v>
                </c:pt>
                <c:pt idx="214" formatCode="0.000">
                  <c:v>6.0499999999999998E-2</c:v>
                </c:pt>
                <c:pt idx="215" formatCode="0.000">
                  <c:v>5.4300000000000001E-2</c:v>
                </c:pt>
                <c:pt idx="216" formatCode="0.000">
                  <c:v>5.16E-2</c:v>
                </c:pt>
                <c:pt idx="217" formatCode="0.000">
                  <c:v>4.9599999999999998E-2</c:v>
                </c:pt>
                <c:pt idx="218" formatCode="0.000">
                  <c:v>3.49E-2</c:v>
                </c:pt>
                <c:pt idx="219" formatCode="0.000">
                  <c:v>4.02E-2</c:v>
                </c:pt>
                <c:pt idx="220" formatCode="0.000">
                  <c:v>4.2599999999999999E-2</c:v>
                </c:pt>
                <c:pt idx="221" formatCode="0.000">
                  <c:v>5.0900000000000001E-2</c:v>
                </c:pt>
                <c:pt idx="222" formatCode="0.000">
                  <c:v>4.7800000000000002E-2</c:v>
                </c:pt>
                <c:pt idx="223" formatCode="0.000">
                  <c:v>5.0900000000000001E-2</c:v>
                </c:pt>
                <c:pt idx="224" formatCode="0.000">
                  <c:v>4.8899999999999999E-2</c:v>
                </c:pt>
                <c:pt idx="225" formatCode="0.000">
                  <c:v>4.5600000000000002E-2</c:v>
                </c:pt>
                <c:pt idx="226" formatCode="0.000">
                  <c:v>5.0500000000000003E-2</c:v>
                </c:pt>
                <c:pt idx="227" formatCode="0.000">
                  <c:v>5.4899999999999997E-2</c:v>
                </c:pt>
                <c:pt idx="228" formatCode="0.000">
                  <c:v>6.1199999999999997E-2</c:v>
                </c:pt>
                <c:pt idx="229" formatCode="0.000">
                  <c:v>6.9599999999999995E-2</c:v>
                </c:pt>
                <c:pt idx="230" formatCode="0.000">
                  <c:v>7.9699999999999993E-2</c:v>
                </c:pt>
                <c:pt idx="231" formatCode="0.000">
                  <c:v>7.7399999999999997E-2</c:v>
                </c:pt>
                <c:pt idx="232" formatCode="0.000">
                  <c:v>8.09E-2</c:v>
                </c:pt>
                <c:pt idx="233" formatCode="0.000">
                  <c:v>7.7499999999999999E-2</c:v>
                </c:pt>
                <c:pt idx="234" formatCode="0.000">
                  <c:v>7.8200000000000006E-2</c:v>
                </c:pt>
                <c:pt idx="235" formatCode="0.000">
                  <c:v>6.7100000000000007E-2</c:v>
                </c:pt>
                <c:pt idx="236" formatCode="0.000">
                  <c:v>6.2899999999999998E-2</c:v>
                </c:pt>
                <c:pt idx="237" formatCode="0.000">
                  <c:v>6.6000000000000003E-2</c:v>
                </c:pt>
                <c:pt idx="238" formatCode="0.000">
                  <c:v>5.96E-2</c:v>
                </c:pt>
                <c:pt idx="239" formatCode="0.000">
                  <c:v>6.5299999999999997E-2</c:v>
                </c:pt>
                <c:pt idx="240" formatCode="0.000">
                  <c:v>7.0699999999999999E-2</c:v>
                </c:pt>
                <c:pt idx="241" formatCode="0.000">
                  <c:v>6.1100000000000002E-2</c:v>
                </c:pt>
                <c:pt idx="242" formatCode="0.000">
                  <c:v>7.4899999999999994E-2</c:v>
                </c:pt>
                <c:pt idx="243" formatCode="0.000">
                  <c:v>7.7100000000000002E-2</c:v>
                </c:pt>
                <c:pt idx="244" formatCode="0.000">
                  <c:v>7.3200000000000001E-2</c:v>
                </c:pt>
                <c:pt idx="245" formatCode="0.000">
                  <c:v>7.8100000000000003E-2</c:v>
                </c:pt>
                <c:pt idx="246" formatCode="0.000">
                  <c:v>7.0900000000000005E-2</c:v>
                </c:pt>
                <c:pt idx="247" formatCode="0.000">
                  <c:v>7.9799999999999996E-2</c:v>
                </c:pt>
                <c:pt idx="248" formatCode="0.000">
                  <c:v>9.1800000000000007E-2</c:v>
                </c:pt>
                <c:pt idx="249" formatCode="0.000">
                  <c:v>9.7299999999999998E-2</c:v>
                </c:pt>
                <c:pt idx="250" formatCode="0.000">
                  <c:v>9.9199999999999997E-2</c:v>
                </c:pt>
                <c:pt idx="251" formatCode="0.000">
                  <c:v>0.10299999999999999</c:v>
                </c:pt>
                <c:pt idx="252" formatCode="0.000">
                  <c:v>9.74E-2</c:v>
                </c:pt>
                <c:pt idx="253" formatCode="0.000">
                  <c:v>0.1053</c:v>
                </c:pt>
                <c:pt idx="254" formatCode="0.000">
                  <c:v>8.6099999999999996E-2</c:v>
                </c:pt>
                <c:pt idx="255" formatCode="0.000">
                  <c:v>8.6699999999999999E-2</c:v>
                </c:pt>
                <c:pt idx="256" formatCode="0.000">
                  <c:v>8.4199999999999997E-2</c:v>
                </c:pt>
                <c:pt idx="257" formatCode="0.000">
                  <c:v>7.85E-2</c:v>
                </c:pt>
                <c:pt idx="258" formatCode="0.000">
                  <c:v>7.6999999999999999E-2</c:v>
                </c:pt>
                <c:pt idx="259" formatCode="0.000">
                  <c:v>7.6600000000000001E-2</c:v>
                </c:pt>
                <c:pt idx="260" formatCode="0.000">
                  <c:v>7.5300000000000006E-2</c:v>
                </c:pt>
                <c:pt idx="261" formatCode="0.000">
                  <c:v>6.3500000000000001E-2</c:v>
                </c:pt>
                <c:pt idx="262" formatCode="0.000">
                  <c:v>6.1600000000000002E-2</c:v>
                </c:pt>
                <c:pt idx="263" formatCode="0.000">
                  <c:v>6.0699999999999997E-2</c:v>
                </c:pt>
                <c:pt idx="264" formatCode="0.000">
                  <c:v>5.6500000000000002E-2</c:v>
                </c:pt>
                <c:pt idx="265" formatCode="0.000">
                  <c:v>6.2799999999999995E-2</c:v>
                </c:pt>
                <c:pt idx="266" formatCode="0.000">
                  <c:v>6.1100000000000002E-2</c:v>
                </c:pt>
                <c:pt idx="267" formatCode="0.000">
                  <c:v>5.6000000000000001E-2</c:v>
                </c:pt>
                <c:pt idx="268" formatCode="0.000">
                  <c:v>5.8299999999999998E-2</c:v>
                </c:pt>
                <c:pt idx="269" formatCode="0.000">
                  <c:v>5.7799999999999997E-2</c:v>
                </c:pt>
                <c:pt idx="270" formatCode="0.000">
                  <c:v>6.9099999999999995E-2</c:v>
                </c:pt>
                <c:pt idx="271" formatCode="0.000">
                  <c:v>6.4699999999999994E-2</c:v>
                </c:pt>
                <c:pt idx="272" formatCode="0.000">
                  <c:v>5.62E-2</c:v>
                </c:pt>
                <c:pt idx="273" formatCode="0.000">
                  <c:v>5.91E-2</c:v>
                </c:pt>
                <c:pt idx="274" formatCode="0.000">
                  <c:v>6.1400000000000003E-2</c:v>
                </c:pt>
                <c:pt idx="275" formatCode="0.000">
                  <c:v>6.0400000000000002E-2</c:v>
                </c:pt>
                <c:pt idx="276" formatCode="0.000">
                  <c:v>6.3299999999999995E-2</c:v>
                </c:pt>
                <c:pt idx="277" formatCode="0.000">
                  <c:v>7.0999999999999994E-2</c:v>
                </c:pt>
                <c:pt idx="278" formatCode="0.000">
                  <c:v>7.3499999999999996E-2</c:v>
                </c:pt>
                <c:pt idx="279" formatCode="0.000">
                  <c:v>8.0799999999999997E-2</c:v>
                </c:pt>
                <c:pt idx="280" formatCode="0.000">
                  <c:v>7.8399999999999997E-2</c:v>
                </c:pt>
                <c:pt idx="281" formatCode="0.000">
                  <c:v>7.6300000000000007E-2</c:v>
                </c:pt>
                <c:pt idx="282" formatCode="0.000">
                  <c:v>8.0100000000000005E-2</c:v>
                </c:pt>
                <c:pt idx="283" formatCode="0.000">
                  <c:v>7.8899999999999998E-2</c:v>
                </c:pt>
                <c:pt idx="284" formatCode="0.000">
                  <c:v>8.14E-2</c:v>
                </c:pt>
                <c:pt idx="285" formatCode="0.000">
                  <c:v>8.43E-2</c:v>
                </c:pt>
                <c:pt idx="286" formatCode="0.000">
                  <c:v>8.4500000000000006E-2</c:v>
                </c:pt>
                <c:pt idx="287" formatCode="0.000">
                  <c:v>8.0100000000000005E-2</c:v>
                </c:pt>
                <c:pt idx="288" formatCode="0.000">
                  <c:v>8.2199999999999995E-2</c:v>
                </c:pt>
                <c:pt idx="289" formatCode="0.000">
                  <c:v>7.3200000000000001E-2</c:v>
                </c:pt>
                <c:pt idx="290" formatCode="0.000">
                  <c:v>6.7000000000000004E-2</c:v>
                </c:pt>
                <c:pt idx="291" formatCode="0.000">
                  <c:v>7.1300000000000002E-2</c:v>
                </c:pt>
                <c:pt idx="292" formatCode="0.000">
                  <c:v>6.9599999999999995E-2</c:v>
                </c:pt>
                <c:pt idx="293" formatCode="0.000">
                  <c:v>6.9099999999999995E-2</c:v>
                </c:pt>
                <c:pt idx="294" formatCode="0.000">
                  <c:v>6.8099999999999994E-2</c:v>
                </c:pt>
                <c:pt idx="295" formatCode="0.000">
                  <c:v>6.3799999999999996E-2</c:v>
                </c:pt>
                <c:pt idx="296" formatCode="0.000">
                  <c:v>6.5100000000000005E-2</c:v>
                </c:pt>
                <c:pt idx="297" formatCode="0.000">
                  <c:v>5.7700000000000001E-2</c:v>
                </c:pt>
                <c:pt idx="298" formatCode="0.000">
                  <c:v>5.74E-2</c:v>
                </c:pt>
                <c:pt idx="299" formatCode="0.000">
                  <c:v>5.67E-2</c:v>
                </c:pt>
                <c:pt idx="300" formatCode="0.000">
                  <c:v>5.5E-2</c:v>
                </c:pt>
                <c:pt idx="301" formatCode="0.000">
                  <c:v>5.5100000000000003E-2</c:v>
                </c:pt>
                <c:pt idx="302" formatCode="0.000">
                  <c:v>5.5599999999999997E-2</c:v>
                </c:pt>
                <c:pt idx="303" formatCode="0.000">
                  <c:v>4.6199999999999998E-2</c:v>
                </c:pt>
                <c:pt idx="304" formatCode="0.000">
                  <c:v>4.5499999999999999E-2</c:v>
                </c:pt>
                <c:pt idx="305" formatCode="0.000">
                  <c:v>4.8300000000000003E-2</c:v>
                </c:pt>
                <c:pt idx="306" formatCode="0.000">
                  <c:v>4.6899999999999997E-2</c:v>
                </c:pt>
                <c:pt idx="307" formatCode="0.000">
                  <c:v>4.3299999999999998E-2</c:v>
                </c:pt>
                <c:pt idx="308" formatCode="0.000">
                  <c:v>4.6100000000000002E-2</c:v>
                </c:pt>
                <c:pt idx="309" formatCode="0.000">
                  <c:v>4.9399999999999999E-2</c:v>
                </c:pt>
                <c:pt idx="310" formatCode="0.000">
                  <c:v>4.7800000000000002E-2</c:v>
                </c:pt>
                <c:pt idx="311" formatCode="0.000">
                  <c:v>4.6399999999999997E-2</c:v>
                </c:pt>
                <c:pt idx="312" formatCode="0.000">
                  <c:v>4.5100000000000001E-2</c:v>
                </c:pt>
                <c:pt idx="313" formatCode="0.000">
                  <c:v>4.2500000000000003E-2</c:v>
                </c:pt>
                <c:pt idx="314" formatCode="0.000">
                  <c:v>4.24E-2</c:v>
                </c:pt>
                <c:pt idx="315" formatCode="0.000">
                  <c:v>4.5900000000000003E-2</c:v>
                </c:pt>
                <c:pt idx="316" formatCode="0.000">
                  <c:v>4.7500000000000001E-2</c:v>
                </c:pt>
                <c:pt idx="317" formatCode="0.000">
                  <c:v>4.9599999999999998E-2</c:v>
                </c:pt>
                <c:pt idx="318" formatCode="0.000">
                  <c:v>5.16E-2</c:v>
                </c:pt>
                <c:pt idx="319" formatCode="0.000">
                  <c:v>5.5599999999999997E-2</c:v>
                </c:pt>
                <c:pt idx="320" formatCode="0.000">
                  <c:v>5.0599999999999999E-2</c:v>
                </c:pt>
                <c:pt idx="321" formatCode="0.000">
                  <c:v>4.36E-2</c:v>
                </c:pt>
                <c:pt idx="322" formatCode="0.000">
                  <c:v>4.19E-2</c:v>
                </c:pt>
                <c:pt idx="323" formatCode="0.000">
                  <c:v>3.8399999999999997E-2</c:v>
                </c:pt>
                <c:pt idx="324" formatCode="0.000">
                  <c:v>3.7400000000000003E-2</c:v>
                </c:pt>
                <c:pt idx="325" formatCode="0.000">
                  <c:v>3.3099999999999997E-2</c:v>
                </c:pt>
                <c:pt idx="326" formatCode="0.000">
                  <c:v>3.1E-2</c:v>
                </c:pt>
                <c:pt idx="327" formatCode="0.000">
                  <c:v>2.4299999999999999E-2</c:v>
                </c:pt>
                <c:pt idx="328" formatCode="0.000">
                  <c:v>2.06E-2</c:v>
                </c:pt>
                <c:pt idx="329" formatCode="0.000">
                  <c:v>1.32E-2</c:v>
                </c:pt>
                <c:pt idx="330" formatCode="0.000">
                  <c:v>6.4000000000000003E-3</c:v>
                </c:pt>
                <c:pt idx="331" formatCode="0.000">
                  <c:v>5.1000000000000004E-3</c:v>
                </c:pt>
                <c:pt idx="332" formatCode="0.000">
                  <c:v>4.7999999999999996E-3</c:v>
                </c:pt>
                <c:pt idx="333" formatCode="0.000">
                  <c:v>5.7999999999999996E-3</c:v>
                </c:pt>
                <c:pt idx="334" formatCode="0.000">
                  <c:v>3.3E-3</c:v>
                </c:pt>
                <c:pt idx="335" formatCode="0.000">
                  <c:v>5.8999999999999999E-3</c:v>
                </c:pt>
                <c:pt idx="336" formatCode="0.000">
                  <c:v>5.1999999999999998E-3</c:v>
                </c:pt>
                <c:pt idx="337" formatCode="0.000">
                  <c:v>1.0699999999999999E-2</c:v>
                </c:pt>
                <c:pt idx="338" formatCode="0.000">
                  <c:v>1.17E-2</c:v>
                </c:pt>
                <c:pt idx="339" formatCode="0.000">
                  <c:v>1.3899999999999999E-2</c:v>
                </c:pt>
                <c:pt idx="340" formatCode="0.000">
                  <c:v>1.24E-2</c:v>
                </c:pt>
                <c:pt idx="341" formatCode="0.000">
                  <c:v>1.2E-2</c:v>
                </c:pt>
                <c:pt idx="342" formatCode="0.000">
                  <c:v>2.0199999999999999E-2</c:v>
                </c:pt>
                <c:pt idx="343" formatCode="0.000">
                  <c:v>1.9900000000000001E-2</c:v>
                </c:pt>
                <c:pt idx="344" formatCode="0.000">
                  <c:v>1.7399999999999999E-2</c:v>
                </c:pt>
                <c:pt idx="345" formatCode="0.000">
                  <c:v>1.7299999999999999E-2</c:v>
                </c:pt>
                <c:pt idx="346" formatCode="0.000">
                  <c:v>1.4999999999999999E-2</c:v>
                </c:pt>
                <c:pt idx="347" formatCode="0.000">
                  <c:v>1.32E-2</c:v>
                </c:pt>
                <c:pt idx="348" formatCode="0.000">
                  <c:v>7.1000000000000004E-3</c:v>
                </c:pt>
                <c:pt idx="349" formatCode="0.000">
                  <c:v>1.09E-2</c:v>
                </c:pt>
                <c:pt idx="350" formatCode="0.000">
                  <c:v>1.1599999999999999E-2</c:v>
                </c:pt>
                <c:pt idx="351" formatCode="0.000">
                  <c:v>1.35E-2</c:v>
                </c:pt>
                <c:pt idx="352" formatCode="0.000">
                  <c:v>1.4500000000000001E-2</c:v>
                </c:pt>
                <c:pt idx="353" formatCode="0.000">
                  <c:v>1.41E-2</c:v>
                </c:pt>
                <c:pt idx="354" formatCode="0.000">
                  <c:v>3.3999999999999998E-3</c:v>
                </c:pt>
                <c:pt idx="355" formatCode="0.000">
                  <c:v>2.5000000000000001E-3</c:v>
                </c:pt>
                <c:pt idx="356" formatCode="0.000">
                  <c:v>3.8999999999999998E-3</c:v>
                </c:pt>
                <c:pt idx="357" formatCode="0.000">
                  <c:v>6.4999999999999997E-3</c:v>
                </c:pt>
                <c:pt idx="358" formatCode="0.000">
                  <c:v>1.6500000000000001E-2</c:v>
                </c:pt>
                <c:pt idx="359" formatCode="0.000">
                  <c:v>1.6299999999999999E-2</c:v>
                </c:pt>
                <c:pt idx="360" formatCode="0.000">
                  <c:v>1.9599999999999999E-2</c:v>
                </c:pt>
                <c:pt idx="361" formatCode="0.000">
                  <c:v>1.8599999999999998E-2</c:v>
                </c:pt>
                <c:pt idx="362" formatCode="0.000">
                  <c:v>1.54E-2</c:v>
                </c:pt>
                <c:pt idx="363" formatCode="0.000">
                  <c:v>1.2200000000000001E-2</c:v>
                </c:pt>
                <c:pt idx="364" formatCode="0.000">
                  <c:v>8.8999999999999999E-3</c:v>
                </c:pt>
                <c:pt idx="365" formatCode="0.000">
                  <c:v>1.54E-2</c:v>
                </c:pt>
                <c:pt idx="366" formatCode="0.000">
                  <c:v>2.0299999999999999E-2</c:v>
                </c:pt>
                <c:pt idx="367" formatCode="0.000">
                  <c:v>2.07E-2</c:v>
                </c:pt>
                <c:pt idx="368" formatCode="0.000">
                  <c:v>2.9000000000000001E-2</c:v>
                </c:pt>
                <c:pt idx="369" formatCode="0.000">
                  <c:v>3.0099999999999998E-2</c:v>
                </c:pt>
                <c:pt idx="370" formatCode="0.000">
                  <c:v>2.6599999999999999E-2</c:v>
                </c:pt>
                <c:pt idx="371" formatCode="0.000">
                  <c:v>3.04E-2</c:v>
                </c:pt>
                <c:pt idx="372" formatCode="0.000">
                  <c:v>3.1699999999999999E-2</c:v>
                </c:pt>
                <c:pt idx="373" formatCode="0.000">
                  <c:v>2.8000000000000001E-2</c:v>
                </c:pt>
                <c:pt idx="374" formatCode="0.000">
                  <c:v>3.4500000000000003E-2</c:v>
                </c:pt>
                <c:pt idx="375" formatCode="0.000">
                  <c:v>3.9399999999999998E-2</c:v>
                </c:pt>
                <c:pt idx="376" formatCode="0.000">
                  <c:v>4.1700000000000001E-2</c:v>
                </c:pt>
                <c:pt idx="377" formatCode="0.000">
                  <c:v>4.5100000000000001E-2</c:v>
                </c:pt>
                <c:pt idx="378" formatCode="0.000">
                  <c:v>3.9199999999999999E-2</c:v>
                </c:pt>
                <c:pt idx="379" formatCode="0.000">
                  <c:v>4.1599999999999998E-2</c:v>
                </c:pt>
                <c:pt idx="380" formatCode="0.000">
                  <c:v>3.8100000000000002E-2</c:v>
                </c:pt>
                <c:pt idx="381" formatCode="0.000">
                  <c:v>0.04</c:v>
                </c:pt>
                <c:pt idx="382" formatCode="0.000">
                  <c:v>3.78E-2</c:v>
                </c:pt>
                <c:pt idx="383" formatCode="0.000">
                  <c:v>4.0899999999999999E-2</c:v>
                </c:pt>
                <c:pt idx="384" formatCode="0.000">
                  <c:v>4.53E-2</c:v>
                </c:pt>
                <c:pt idx="385" formatCode="0.000">
                  <c:v>5.2999999999999999E-2</c:v>
                </c:pt>
                <c:pt idx="386" formatCode="0.000">
                  <c:v>5.57E-2</c:v>
                </c:pt>
                <c:pt idx="387" formatCode="0.000">
                  <c:v>5.6099999999999997E-2</c:v>
                </c:pt>
                <c:pt idx="388" formatCode="0.000">
                  <c:v>6.1499999999999999E-2</c:v>
                </c:pt>
                <c:pt idx="389" formatCode="0.000">
                  <c:v>6.3600000000000004E-2</c:v>
                </c:pt>
                <c:pt idx="390" formatCode="0.000">
                  <c:v>6.54E-2</c:v>
                </c:pt>
                <c:pt idx="391" formatCode="0.000">
                  <c:v>6.3799999999999996E-2</c:v>
                </c:pt>
                <c:pt idx="392" formatCode="0.000">
                  <c:v>6.5699999999999995E-2</c:v>
                </c:pt>
                <c:pt idx="393" formatCode="0.000">
                  <c:v>5.96E-2</c:v>
                </c:pt>
                <c:pt idx="394" formatCode="0.000">
                  <c:v>5.6099999999999997E-2</c:v>
                </c:pt>
                <c:pt idx="395" formatCode="0.000">
                  <c:v>5.04E-2</c:v>
                </c:pt>
                <c:pt idx="396" formatCode="0.000">
                  <c:v>4.9200000000000001E-2</c:v>
                </c:pt>
                <c:pt idx="397" formatCode="0.000">
                  <c:v>4.2599999999999999E-2</c:v>
                </c:pt>
                <c:pt idx="398" formatCode="0.000">
                  <c:v>3.8899999999999997E-2</c:v>
                </c:pt>
                <c:pt idx="399" formatCode="0.000">
                  <c:v>3.32E-2</c:v>
                </c:pt>
                <c:pt idx="400" formatCode="0.000">
                  <c:v>2.76E-2</c:v>
                </c:pt>
                <c:pt idx="401" formatCode="0.000">
                  <c:v>2.7400000000000001E-2</c:v>
                </c:pt>
                <c:pt idx="402" formatCode="0.000">
                  <c:v>3.04E-2</c:v>
                </c:pt>
                <c:pt idx="403" formatCode="0.000">
                  <c:v>3.49E-2</c:v>
                </c:pt>
                <c:pt idx="404" formatCode="0.000">
                  <c:v>3.9399999999999998E-2</c:v>
                </c:pt>
                <c:pt idx="405" formatCode="0.000">
                  <c:v>4.3999999999999997E-2</c:v>
                </c:pt>
                <c:pt idx="406" formatCode="0.000">
                  <c:v>5.6899999999999999E-2</c:v>
                </c:pt>
                <c:pt idx="407" formatCode="0.000">
                  <c:v>6.0499999999999998E-2</c:v>
                </c:pt>
                <c:pt idx="408" formatCode="0.000">
                  <c:v>5.4300000000000001E-2</c:v>
                </c:pt>
                <c:pt idx="409" formatCode="0.000">
                  <c:v>5.9799999999999999E-2</c:v>
                </c:pt>
                <c:pt idx="410" formatCode="0.000">
                  <c:v>6.2899999999999998E-2</c:v>
                </c:pt>
                <c:pt idx="411" formatCode="0.000">
                  <c:v>6.2700000000000006E-2</c:v>
                </c:pt>
                <c:pt idx="412" formatCode="0.000">
                  <c:v>6.3600000000000004E-2</c:v>
                </c:pt>
                <c:pt idx="413" formatCode="0.000">
                  <c:v>5.6399999999999999E-2</c:v>
                </c:pt>
                <c:pt idx="414" formatCode="0.000">
                  <c:v>5.28E-2</c:v>
                </c:pt>
                <c:pt idx="415" formatCode="0.000">
                  <c:v>5.2999999999999999E-2</c:v>
                </c:pt>
                <c:pt idx="416" formatCode="0.000">
                  <c:v>4.7699999999999999E-2</c:v>
                </c:pt>
                <c:pt idx="417" formatCode="0.000">
                  <c:v>3.9899999999999998E-2</c:v>
                </c:pt>
                <c:pt idx="418" formatCode="0.000">
                  <c:v>3.0800000000000001E-2</c:v>
                </c:pt>
                <c:pt idx="419" formatCode="0.000">
                  <c:v>3.8199999999999998E-2</c:v>
                </c:pt>
                <c:pt idx="420" formatCode="0.000">
                  <c:v>4.9500000000000002E-2</c:v>
                </c:pt>
                <c:pt idx="421" formatCode="0.000">
                  <c:v>4.3700000000000003E-2</c:v>
                </c:pt>
                <c:pt idx="422" formatCode="0.000">
                  <c:v>4.6699999999999998E-2</c:v>
                </c:pt>
                <c:pt idx="423" formatCode="0.000">
                  <c:v>5.3900000000000003E-2</c:v>
                </c:pt>
                <c:pt idx="424" formatCode="0.000">
                  <c:v>5.8200000000000002E-2</c:v>
                </c:pt>
                <c:pt idx="425" formatCode="0.000">
                  <c:v>6.9000000000000006E-2</c:v>
                </c:pt>
                <c:pt idx="426" formatCode="0.000">
                  <c:v>7.9600000000000004E-2</c:v>
                </c:pt>
                <c:pt idx="427" formatCode="0.000">
                  <c:v>8.1500000000000003E-2</c:v>
                </c:pt>
                <c:pt idx="428" formatCode="0.000">
                  <c:v>8.9300000000000004E-2</c:v>
                </c:pt>
                <c:pt idx="429" formatCode="0.000">
                  <c:v>9.4100000000000003E-2</c:v>
                </c:pt>
                <c:pt idx="430" formatCode="0.000">
                  <c:v>0.10009999999999999</c:v>
                </c:pt>
                <c:pt idx="431" formatCode="0.000">
                  <c:v>9.0300000000000005E-2</c:v>
                </c:pt>
                <c:pt idx="432" formatCode="0.000">
                  <c:v>9.1600000000000001E-2</c:v>
                </c:pt>
                <c:pt idx="433" formatCode="0.000">
                  <c:v>8.8599999999999998E-2</c:v>
                </c:pt>
                <c:pt idx="434" formatCode="0.000">
                  <c:v>8.6499999999999994E-2</c:v>
                </c:pt>
                <c:pt idx="435" formatCode="0.000">
                  <c:v>8.5099999999999995E-2</c:v>
                </c:pt>
                <c:pt idx="436" formatCode="0.000">
                  <c:v>8.0399999999999999E-2</c:v>
                </c:pt>
                <c:pt idx="437" formatCode="0.000">
                  <c:v>8.4000000000000005E-2</c:v>
                </c:pt>
                <c:pt idx="438" formatCode="0.000">
                  <c:v>8.1900000000000001E-2</c:v>
                </c:pt>
                <c:pt idx="439" formatCode="0.000">
                  <c:v>7.4700000000000003E-2</c:v>
                </c:pt>
                <c:pt idx="440" formatCode="0.000">
                  <c:v>7.0400000000000004E-2</c:v>
                </c:pt>
                <c:pt idx="441" formatCode="0.000">
                  <c:v>7.17E-2</c:v>
                </c:pt>
                <c:pt idx="442" formatCode="0.000">
                  <c:v>7.6600000000000001E-2</c:v>
                </c:pt>
                <c:pt idx="443" formatCode="0.000">
                  <c:v>8.4599999999999995E-2</c:v>
                </c:pt>
                <c:pt idx="444" formatCode="0.000">
                  <c:v>8.9800000000000005E-2</c:v>
                </c:pt>
                <c:pt idx="445" formatCode="0.000">
                  <c:v>9.2600000000000002E-2</c:v>
                </c:pt>
                <c:pt idx="446" formatCode="0.000">
                  <c:v>9.35E-2</c:v>
                </c:pt>
                <c:pt idx="447" formatCode="0.000">
                  <c:v>9.0899999999999995E-2</c:v>
                </c:pt>
                <c:pt idx="448" formatCode="0.000">
                  <c:v>8.8700000000000001E-2</c:v>
                </c:pt>
                <c:pt idx="449" formatCode="0.000">
                  <c:v>8.2000000000000003E-2</c:v>
                </c:pt>
                <c:pt idx="450" formatCode="0.000">
                  <c:v>8.1900000000000001E-2</c:v>
                </c:pt>
                <c:pt idx="451" formatCode="0.000">
                  <c:v>8.0100000000000005E-2</c:v>
                </c:pt>
                <c:pt idx="452" formatCode="0.000">
                  <c:v>0.1047</c:v>
                </c:pt>
                <c:pt idx="453" formatCode="0.000">
                  <c:v>9.3700000000000006E-2</c:v>
                </c:pt>
                <c:pt idx="454" formatCode="0.000">
                  <c:v>8.8900000000000007E-2</c:v>
                </c:pt>
                <c:pt idx="455" formatCode="0.000">
                  <c:v>8.4599999999999995E-2</c:v>
                </c:pt>
                <c:pt idx="456" formatCode="0.000">
                  <c:v>7.6799999999999993E-2</c:v>
                </c:pt>
                <c:pt idx="457" formatCode="0.000">
                  <c:v>7.8100000000000003E-2</c:v>
                </c:pt>
                <c:pt idx="458" formatCode="0.000">
                  <c:v>7.7200000000000005E-2</c:v>
                </c:pt>
                <c:pt idx="459" formatCode="0.000">
                  <c:v>7.6499999999999999E-2</c:v>
                </c:pt>
                <c:pt idx="460" formatCode="0.000">
                  <c:v>8.1000000000000003E-2</c:v>
                </c:pt>
                <c:pt idx="461" formatCode="0.000">
                  <c:v>8.0399999999999999E-2</c:v>
                </c:pt>
                <c:pt idx="462" formatCode="0.000">
                  <c:v>7.7799999999999994E-2</c:v>
                </c:pt>
                <c:pt idx="463" formatCode="0.000">
                  <c:v>8.5500000000000007E-2</c:v>
                </c:pt>
                <c:pt idx="464" formatCode="0.000">
                  <c:v>6.1899999999999997E-2</c:v>
                </c:pt>
                <c:pt idx="465" formatCode="0.000">
                  <c:v>8.3400000000000002E-2</c:v>
                </c:pt>
                <c:pt idx="466" formatCode="0.000">
                  <c:v>0.107</c:v>
                </c:pt>
                <c:pt idx="467" formatCode="0.000">
                  <c:v>0.11609999999999999</c:v>
                </c:pt>
                <c:pt idx="468" formatCode="0.000">
                  <c:v>0.1193</c:v>
                </c:pt>
                <c:pt idx="469" formatCode="0.000">
                  <c:v>0.12039999999999999</c:v>
                </c:pt>
                <c:pt idx="470" formatCode="0.000">
                  <c:v>0.1188</c:v>
                </c:pt>
                <c:pt idx="471" formatCode="0.000">
                  <c:v>0.12759999999999999</c:v>
                </c:pt>
                <c:pt idx="472" formatCode="0.000">
                  <c:v>0.126</c:v>
                </c:pt>
                <c:pt idx="473" formatCode="0.000">
                  <c:v>0.1229</c:v>
                </c:pt>
                <c:pt idx="474" formatCode="0.000">
                  <c:v>0.1225</c:v>
                </c:pt>
                <c:pt idx="475" formatCode="0.000">
                  <c:v>0.12520000000000001</c:v>
                </c:pt>
                <c:pt idx="476" formatCode="0.000">
                  <c:v>0.12740000000000001</c:v>
                </c:pt>
                <c:pt idx="477" formatCode="0.000">
                  <c:v>0.1144</c:v>
                </c:pt>
                <c:pt idx="478" formatCode="0.000">
                  <c:v>9.3399999999999997E-2</c:v>
                </c:pt>
                <c:pt idx="479" formatCode="0.000">
                  <c:v>8.3199999999999996E-2</c:v>
                </c:pt>
                <c:pt idx="480" formatCode="0.000">
                  <c:v>8.5800000000000001E-2</c:v>
                </c:pt>
                <c:pt idx="481" formatCode="0.000">
                  <c:v>8.9200000000000002E-2</c:v>
                </c:pt>
                <c:pt idx="482" formatCode="0.000">
                  <c:v>8.9499999999999996E-2</c:v>
                </c:pt>
                <c:pt idx="483" formatCode="0.000">
                  <c:v>8.7999999999999995E-2</c:v>
                </c:pt>
                <c:pt idx="484" formatCode="0.000">
                  <c:v>9.1300000000000006E-2</c:v>
                </c:pt>
                <c:pt idx="485" formatCode="0.000">
                  <c:v>9.2999999999999999E-2</c:v>
                </c:pt>
                <c:pt idx="486" formatCode="0.000">
                  <c:v>8.5699999999999998E-2</c:v>
                </c:pt>
                <c:pt idx="487" formatCode="0.000">
                  <c:v>8.9300000000000004E-2</c:v>
                </c:pt>
                <c:pt idx="488" formatCode="0.000">
                  <c:v>9.3700000000000006E-2</c:v>
                </c:pt>
                <c:pt idx="489" formatCode="0.000">
                  <c:v>9.9500000000000005E-2</c:v>
                </c:pt>
                <c:pt idx="490" formatCode="0.000">
                  <c:v>9.9099999999999994E-2</c:v>
                </c:pt>
                <c:pt idx="491" formatCode="0.000">
                  <c:v>9.2399999999999996E-2</c:v>
                </c:pt>
                <c:pt idx="492" formatCode="0.000">
                  <c:v>8.2100000000000006E-2</c:v>
                </c:pt>
                <c:pt idx="493" formatCode="0.000">
                  <c:v>7.7600000000000002E-2</c:v>
                </c:pt>
                <c:pt idx="494" formatCode="0.000">
                  <c:v>8.0799999999999997E-2</c:v>
                </c:pt>
                <c:pt idx="495" formatCode="0.000">
                  <c:v>7.9600000000000004E-2</c:v>
                </c:pt>
                <c:pt idx="496" formatCode="0.000">
                  <c:v>8.1799999999999998E-2</c:v>
                </c:pt>
                <c:pt idx="497" formatCode="0.000">
                  <c:v>8.77E-2</c:v>
                </c:pt>
                <c:pt idx="498" formatCode="0.000">
                  <c:v>0.1004</c:v>
                </c:pt>
                <c:pt idx="499" formatCode="0.000">
                  <c:v>8.9099999999999999E-2</c:v>
                </c:pt>
                <c:pt idx="500" formatCode="0.000">
                  <c:v>7.7600000000000002E-2</c:v>
                </c:pt>
                <c:pt idx="501" formatCode="0.000">
                  <c:v>7.2700000000000001E-2</c:v>
                </c:pt>
                <c:pt idx="502" formatCode="0.000">
                  <c:v>7.7399999999999997E-2</c:v>
                </c:pt>
                <c:pt idx="503" formatCode="0.000">
                  <c:v>8.1900000000000001E-2</c:v>
                </c:pt>
                <c:pt idx="504" formatCode="0.000">
                  <c:v>8.1100000000000005E-2</c:v>
                </c:pt>
                <c:pt idx="505" formatCode="0.000">
                  <c:v>7.7799999999999994E-2</c:v>
                </c:pt>
                <c:pt idx="506" formatCode="0.000">
                  <c:v>7.3899999999999993E-2</c:v>
                </c:pt>
                <c:pt idx="507" formatCode="0.000">
                  <c:v>6.8400000000000002E-2</c:v>
                </c:pt>
                <c:pt idx="508" formatCode="0.000">
                  <c:v>6.5799999999999997E-2</c:v>
                </c:pt>
                <c:pt idx="509" formatCode="0.000">
                  <c:v>6.2799999999999995E-2</c:v>
                </c:pt>
                <c:pt idx="510" formatCode="0.000">
                  <c:v>6.5199999999999994E-2</c:v>
                </c:pt>
                <c:pt idx="511" formatCode="0.000">
                  <c:v>6.9699999999999998E-2</c:v>
                </c:pt>
                <c:pt idx="512" formatCode="0.000">
                  <c:v>7.6999999999999999E-2</c:v>
                </c:pt>
                <c:pt idx="513" formatCode="0.000">
                  <c:v>7.6100000000000001E-2</c:v>
                </c:pt>
                <c:pt idx="514" formatCode="0.000">
                  <c:v>7.4399999999999994E-2</c:v>
                </c:pt>
                <c:pt idx="515" formatCode="0.000">
                  <c:v>7.3099999999999998E-2</c:v>
                </c:pt>
                <c:pt idx="516" formatCode="0.000">
                  <c:v>7.4499999999999997E-2</c:v>
                </c:pt>
                <c:pt idx="517" formatCode="0.000">
                  <c:v>7.5300000000000006E-2</c:v>
                </c:pt>
                <c:pt idx="518" formatCode="0.000">
                  <c:v>7.5499999999999998E-2</c:v>
                </c:pt>
                <c:pt idx="519" formatCode="0.000">
                  <c:v>7.5999999999999998E-2</c:v>
                </c:pt>
                <c:pt idx="520" formatCode="0.000">
                  <c:v>7.4700000000000003E-2</c:v>
                </c:pt>
                <c:pt idx="521" formatCode="0.000">
                  <c:v>6.9500000000000006E-2</c:v>
                </c:pt>
                <c:pt idx="522" formatCode="0.000">
                  <c:v>6.9900000000000004E-2</c:v>
                </c:pt>
                <c:pt idx="523" formatCode="0.000">
                  <c:v>6.7199999999999996E-2</c:v>
                </c:pt>
                <c:pt idx="524" formatCode="0.000">
                  <c:v>6.6199999999999995E-2</c:v>
                </c:pt>
                <c:pt idx="525" formatCode="0.000">
                  <c:v>6.7000000000000004E-2</c:v>
                </c:pt>
                <c:pt idx="526" formatCode="0.000">
                  <c:v>6.7400000000000002E-2</c:v>
                </c:pt>
                <c:pt idx="527" formatCode="0.000">
                  <c:v>6.9900000000000004E-2</c:v>
                </c:pt>
                <c:pt idx="528" formatCode="0.000">
                  <c:v>7.1199999999999999E-2</c:v>
                </c:pt>
                <c:pt idx="529" formatCode="0.000">
                  <c:v>7.2599999999999998E-2</c:v>
                </c:pt>
                <c:pt idx="530" formatCode="0.000">
                  <c:v>7.0099999999999996E-2</c:v>
                </c:pt>
                <c:pt idx="531" formatCode="0.000">
                  <c:v>7.0400000000000004E-2</c:v>
                </c:pt>
                <c:pt idx="532" formatCode="0.000">
                  <c:v>7.4800000000000005E-2</c:v>
                </c:pt>
                <c:pt idx="533" formatCode="0.000">
                  <c:v>7.6100000000000001E-2</c:v>
                </c:pt>
                <c:pt idx="534" formatCode="0.000">
                  <c:v>7.5600000000000001E-2</c:v>
                </c:pt>
                <c:pt idx="535" formatCode="0.000">
                  <c:v>7.7200000000000005E-2</c:v>
                </c:pt>
                <c:pt idx="536" formatCode="0.000">
                  <c:v>8.1600000000000006E-2</c:v>
                </c:pt>
                <c:pt idx="537" formatCode="0.000">
                  <c:v>8.6699999999999999E-2</c:v>
                </c:pt>
                <c:pt idx="538" formatCode="0.000">
                  <c:v>9.0200000000000002E-2</c:v>
                </c:pt>
                <c:pt idx="539" formatCode="0.000">
                  <c:v>9.5799999999999996E-2</c:v>
                </c:pt>
                <c:pt idx="540" formatCode="0.000">
                  <c:v>0.1017</c:v>
                </c:pt>
                <c:pt idx="541" formatCode="0.000">
                  <c:v>0.1077</c:v>
                </c:pt>
                <c:pt idx="542" formatCode="0.000">
                  <c:v>0.11360000000000001</c:v>
                </c:pt>
                <c:pt idx="543" formatCode="0.000">
                  <c:v>0.11650000000000001</c:v>
                </c:pt>
                <c:pt idx="544" formatCode="0.000">
                  <c:v>0.1211</c:v>
                </c:pt>
                <c:pt idx="545" formatCode="0.000">
                  <c:v>0.12189999999999999</c:v>
                </c:pt>
                <c:pt idx="546" formatCode="0.000">
                  <c:v>0.11890000000000001</c:v>
                </c:pt>
                <c:pt idx="547" formatCode="0.000">
                  <c:v>0.12039999999999999</c:v>
                </c:pt>
                <c:pt idx="548" formatCode="0.000">
                  <c:v>0.1215</c:v>
                </c:pt>
                <c:pt idx="549" formatCode="0.000">
                  <c:v>0.1201</c:v>
                </c:pt>
                <c:pt idx="550" formatCode="0.000">
                  <c:v>0.1222</c:v>
                </c:pt>
                <c:pt idx="551" formatCode="0.000">
                  <c:v>0.1201</c:v>
                </c:pt>
                <c:pt idx="552" formatCode="0.000">
                  <c:v>0.1173</c:v>
                </c:pt>
                <c:pt idx="553" formatCode="0.000">
                  <c:v>0.1132</c:v>
                </c:pt>
                <c:pt idx="554" formatCode="0.000">
                  <c:v>0.1081</c:v>
                </c:pt>
                <c:pt idx="555" formatCode="0.000">
                  <c:v>0.105</c:v>
                </c:pt>
                <c:pt idx="556" formatCode="0.000">
                  <c:v>0.1051</c:v>
                </c:pt>
                <c:pt idx="557" formatCode="0.000">
                  <c:v>0.1133</c:v>
                </c:pt>
                <c:pt idx="558" formatCode="0.000">
                  <c:v>0.1191</c:v>
                </c:pt>
                <c:pt idx="559" formatCode="0.000">
                  <c:v>0.1229</c:v>
                </c:pt>
                <c:pt idx="560" formatCode="0.000">
                  <c:v>0.1246</c:v>
                </c:pt>
                <c:pt idx="561" formatCode="0.000">
                  <c:v>0.1231</c:v>
                </c:pt>
                <c:pt idx="562" formatCode="0.000">
                  <c:v>0.12130000000000001</c:v>
                </c:pt>
                <c:pt idx="563" formatCode="0.000">
                  <c:v>0.1162</c:v>
                </c:pt>
                <c:pt idx="564" formatCode="0.000">
                  <c:v>0.1104</c:v>
                </c:pt>
                <c:pt idx="565" formatCode="0.000">
                  <c:v>0.1099</c:v>
                </c:pt>
                <c:pt idx="566" formatCode="0.000">
                  <c:v>0.1072</c:v>
                </c:pt>
                <c:pt idx="567" formatCode="0.000">
                  <c:v>0.10290000000000001</c:v>
                </c:pt>
                <c:pt idx="568" formatCode="0.000">
                  <c:v>9.2600000000000002E-2</c:v>
                </c:pt>
                <c:pt idx="569" formatCode="0.000">
                  <c:v>7.9899999999999999E-2</c:v>
                </c:pt>
                <c:pt idx="570" formatCode="0.000">
                  <c:v>6.9199999999999998E-2</c:v>
                </c:pt>
                <c:pt idx="571" formatCode="0.000">
                  <c:v>5.9700000000000003E-2</c:v>
                </c:pt>
                <c:pt idx="572" formatCode="0.000">
                  <c:v>5.0599999999999999E-2</c:v>
                </c:pt>
                <c:pt idx="573" formatCode="0.000">
                  <c:v>4.87E-2</c:v>
                </c:pt>
                <c:pt idx="574" formatCode="0.000">
                  <c:v>4.9299999999999997E-2</c:v>
                </c:pt>
                <c:pt idx="575" formatCode="0.000">
                  <c:v>5.04E-2</c:v>
                </c:pt>
                <c:pt idx="576" formatCode="0.000">
                  <c:v>5.2299999999999999E-2</c:v>
                </c:pt>
                <c:pt idx="577" formatCode="0.000">
                  <c:v>5.3800000000000001E-2</c:v>
                </c:pt>
                <c:pt idx="578" formatCode="0.000">
                  <c:v>5.3400000000000003E-2</c:v>
                </c:pt>
                <c:pt idx="579" formatCode="0.000">
                  <c:v>5.0799999999999998E-2</c:v>
                </c:pt>
                <c:pt idx="580" formatCode="0.000">
                  <c:v>4.9399999999999999E-2</c:v>
                </c:pt>
                <c:pt idx="581" formatCode="0.000">
                  <c:v>4.9599999999999998E-2</c:v>
                </c:pt>
                <c:pt idx="582" formatCode="0.000">
                  <c:v>5.5800000000000002E-2</c:v>
                </c:pt>
                <c:pt idx="583" formatCode="0.000">
                  <c:v>6.1499999999999999E-2</c:v>
                </c:pt>
                <c:pt idx="584" formatCode="0.000">
                  <c:v>0.06</c:v>
                </c:pt>
                <c:pt idx="585" formatCode="0.000">
                  <c:v>5.6000000000000001E-2</c:v>
                </c:pt>
                <c:pt idx="586" formatCode="0.000">
                  <c:v>5.5800000000000002E-2</c:v>
                </c:pt>
                <c:pt idx="587" formatCode="0.000">
                  <c:v>5.8099999999999999E-2</c:v>
                </c:pt>
                <c:pt idx="588" formatCode="0.000">
                  <c:v>6.13E-2</c:v>
                </c:pt>
                <c:pt idx="589" formatCode="0.000">
                  <c:v>6.6600000000000006E-2</c:v>
                </c:pt>
                <c:pt idx="590" formatCode="0.000">
                  <c:v>7.7700000000000005E-2</c:v>
                </c:pt>
                <c:pt idx="591" formatCode="0.000">
                  <c:v>8.8200000000000001E-2</c:v>
                </c:pt>
                <c:pt idx="592" formatCode="0.000">
                  <c:v>9.7199999999999995E-2</c:v>
                </c:pt>
                <c:pt idx="593" formatCode="0.000">
                  <c:v>0.1028</c:v>
                </c:pt>
                <c:pt idx="594" formatCode="0.000">
                  <c:v>0.1028</c:v>
                </c:pt>
                <c:pt idx="595" formatCode="0.000">
                  <c:v>0.1041</c:v>
                </c:pt>
                <c:pt idx="596" formatCode="0.000">
                  <c:v>0.1099</c:v>
                </c:pt>
                <c:pt idx="597" formatCode="0.000">
                  <c:v>0.1166</c:v>
                </c:pt>
                <c:pt idx="598" formatCode="0.000">
                  <c:v>0.1179</c:v>
                </c:pt>
                <c:pt idx="599" formatCode="0.000">
                  <c:v>0.1177</c:v>
                </c:pt>
                <c:pt idx="600" formatCode="0.000">
                  <c:v>0.1168</c:v>
                </c:pt>
                <c:pt idx="601" formatCode="0.000">
                  <c:v>0.1144</c:v>
                </c:pt>
                <c:pt idx="602" formatCode="0.000">
                  <c:v>0.11</c:v>
                </c:pt>
                <c:pt idx="603" formatCode="0.000">
                  <c:v>0.108</c:v>
                </c:pt>
                <c:pt idx="604" formatCode="0.000">
                  <c:v>0.1031</c:v>
                </c:pt>
                <c:pt idx="605" formatCode="0.000">
                  <c:v>0.1045</c:v>
                </c:pt>
                <c:pt idx="606" formatCode="0.000">
                  <c:v>0.1075</c:v>
                </c:pt>
                <c:pt idx="607" formatCode="0.000">
                  <c:v>0.11409999999999999</c:v>
                </c:pt>
                <c:pt idx="608" formatCode="0.000">
                  <c:v>0.1166</c:v>
                </c:pt>
                <c:pt idx="609" formatCode="0.000">
                  <c:v>0.1197</c:v>
                </c:pt>
                <c:pt idx="610" formatCode="0.000">
                  <c:v>0.12230000000000001</c:v>
                </c:pt>
                <c:pt idx="611" formatCode="0.000">
                  <c:v>0.12470000000000001</c:v>
                </c:pt>
                <c:pt idx="612" formatCode="0.000">
                  <c:v>0.1245</c:v>
                </c:pt>
                <c:pt idx="613" formatCode="0.000">
                  <c:v>0.1235</c:v>
                </c:pt>
                <c:pt idx="614" formatCode="0.000">
                  <c:v>0.1216</c:v>
                </c:pt>
                <c:pt idx="615" formatCode="0.000">
                  <c:v>0.1235</c:v>
                </c:pt>
                <c:pt idx="616" formatCode="0.000">
                  <c:v>0.1234</c:v>
                </c:pt>
                <c:pt idx="617" formatCode="0.000">
                  <c:v>0.1201</c:v>
                </c:pt>
                <c:pt idx="618" formatCode="0.000">
                  <c:v>0.11310000000000001</c:v>
                </c:pt>
                <c:pt idx="619" formatCode="0.000">
                  <c:v>0.1045</c:v>
                </c:pt>
                <c:pt idx="620" formatCode="0.000">
                  <c:v>9.1399999999999995E-2</c:v>
                </c:pt>
                <c:pt idx="621" formatCode="0.000">
                  <c:v>7.9500000000000001E-2</c:v>
                </c:pt>
                <c:pt idx="622" formatCode="0.000">
                  <c:v>6.2600000000000003E-2</c:v>
                </c:pt>
                <c:pt idx="623" formatCode="0.000">
                  <c:v>5.6500000000000002E-2</c:v>
                </c:pt>
                <c:pt idx="624" formatCode="0.000">
                  <c:v>5.2999999999999999E-2</c:v>
                </c:pt>
                <c:pt idx="625" formatCode="0.000">
                  <c:v>4.7699999999999999E-2</c:v>
                </c:pt>
                <c:pt idx="626" formatCode="0.000">
                  <c:v>3.9199999999999999E-2</c:v>
                </c:pt>
                <c:pt idx="627" formatCode="0.000">
                  <c:v>3.2800000000000003E-2</c:v>
                </c:pt>
                <c:pt idx="628" formatCode="0.000">
                  <c:v>2.7099999999999999E-2</c:v>
                </c:pt>
                <c:pt idx="629" formatCode="0.000">
                  <c:v>2.2499999999999999E-2</c:v>
                </c:pt>
                <c:pt idx="630" formatCode="0.000">
                  <c:v>2.06E-2</c:v>
                </c:pt>
                <c:pt idx="631" formatCode="0.000">
                  <c:v>2.01E-2</c:v>
                </c:pt>
                <c:pt idx="632" formatCode="0.000">
                  <c:v>2.07E-2</c:v>
                </c:pt>
                <c:pt idx="633" formatCode="0.000">
                  <c:v>3.09E-2</c:v>
                </c:pt>
                <c:pt idx="634" formatCode="0.000">
                  <c:v>3.27E-2</c:v>
                </c:pt>
                <c:pt idx="635" formatCode="0.000">
                  <c:v>3.2800000000000003E-2</c:v>
                </c:pt>
                <c:pt idx="636" formatCode="0.000">
                  <c:v>3.73E-2</c:v>
                </c:pt>
                <c:pt idx="637" formatCode="0.000">
                  <c:v>4.3900000000000002E-2</c:v>
                </c:pt>
                <c:pt idx="638" formatCode="0.000">
                  <c:v>4.7899999999999998E-2</c:v>
                </c:pt>
                <c:pt idx="639" formatCode="0.000">
                  <c:v>5.4800000000000001E-2</c:v>
                </c:pt>
                <c:pt idx="640" formatCode="0.000">
                  <c:v>6.0299999999999999E-2</c:v>
                </c:pt>
                <c:pt idx="641" formatCode="0.000">
                  <c:v>6.25E-2</c:v>
                </c:pt>
                <c:pt idx="642" formatCode="0.000">
                  <c:v>6.83E-2</c:v>
                </c:pt>
                <c:pt idx="643" formatCode="0.000">
                  <c:v>7.22E-2</c:v>
                </c:pt>
                <c:pt idx="644" formatCode="0.000">
                  <c:v>7.2599999999999998E-2</c:v>
                </c:pt>
                <c:pt idx="645" formatCode="0.000">
                  <c:v>7.3300000000000004E-2</c:v>
                </c:pt>
                <c:pt idx="646" formatCode="0.000">
                  <c:v>7.4700000000000003E-2</c:v>
                </c:pt>
                <c:pt idx="647" formatCode="0.000">
                  <c:v>7.1599999999999997E-2</c:v>
                </c:pt>
                <c:pt idx="648" formatCode="0.000">
                  <c:v>6.9800000000000001E-2</c:v>
                </c:pt>
                <c:pt idx="649" formatCode="0.000">
                  <c:v>6.83E-2</c:v>
                </c:pt>
                <c:pt idx="650" formatCode="0.000">
                  <c:v>6.7400000000000002E-2</c:v>
                </c:pt>
                <c:pt idx="651" formatCode="0.000">
                  <c:v>6.8099999999999994E-2</c:v>
                </c:pt>
                <c:pt idx="652" formatCode="0.000">
                  <c:v>7.17E-2</c:v>
                </c:pt>
                <c:pt idx="653" formatCode="0.000">
                  <c:v>7.3499999999999996E-2</c:v>
                </c:pt>
                <c:pt idx="654" formatCode="0.000">
                  <c:v>7.7399999999999997E-2</c:v>
                </c:pt>
                <c:pt idx="655" formatCode="0.000">
                  <c:v>8.3500000000000005E-2</c:v>
                </c:pt>
                <c:pt idx="656" formatCode="0.000">
                  <c:v>8.3099999999999993E-2</c:v>
                </c:pt>
                <c:pt idx="657" formatCode="0.000">
                  <c:v>8.72E-2</c:v>
                </c:pt>
                <c:pt idx="658" formatCode="0.000">
                  <c:v>8.9700000000000002E-2</c:v>
                </c:pt>
                <c:pt idx="659" formatCode="0.000">
                  <c:v>8.5400000000000004E-2</c:v>
                </c:pt>
                <c:pt idx="660" formatCode="0.000">
                  <c:v>8.5699999999999998E-2</c:v>
                </c:pt>
                <c:pt idx="661" formatCode="0.000">
                  <c:v>8.2000000000000003E-2</c:v>
                </c:pt>
                <c:pt idx="662" formatCode="0.000">
                  <c:v>7.4499999999999997E-2</c:v>
                </c:pt>
                <c:pt idx="663" formatCode="0.000">
                  <c:v>7.1300000000000002E-2</c:v>
                </c:pt>
                <c:pt idx="664" formatCode="0.000">
                  <c:v>6.6000000000000003E-2</c:v>
                </c:pt>
                <c:pt idx="665" formatCode="0.000">
                  <c:v>5.5199999999999999E-2</c:v>
                </c:pt>
                <c:pt idx="666" formatCode="0.000">
                  <c:v>4.6800000000000001E-2</c:v>
                </c:pt>
                <c:pt idx="667" formatCode="0.000">
                  <c:v>4.3499999999999997E-2</c:v>
                </c:pt>
                <c:pt idx="668" formatCode="0.000">
                  <c:v>3.8300000000000001E-2</c:v>
                </c:pt>
                <c:pt idx="669" formatCode="0.000">
                  <c:v>3.6600000000000001E-2</c:v>
                </c:pt>
                <c:pt idx="670" formatCode="0.000">
                  <c:v>3.9399999999999998E-2</c:v>
                </c:pt>
                <c:pt idx="671" formatCode="0.000">
                  <c:v>3.9399999999999998E-2</c:v>
                </c:pt>
                <c:pt idx="672" formatCode="0.000">
                  <c:v>4.3900000000000002E-2</c:v>
                </c:pt>
                <c:pt idx="673" formatCode="0.000">
                  <c:v>5.04E-2</c:v>
                </c:pt>
                <c:pt idx="674" formatCode="0.000">
                  <c:v>5.1400000000000001E-2</c:v>
                </c:pt>
                <c:pt idx="675" formatCode="0.000">
                  <c:v>5.6300000000000003E-2</c:v>
                </c:pt>
                <c:pt idx="676" formatCode="0.000">
                  <c:v>6.3899999999999998E-2</c:v>
                </c:pt>
                <c:pt idx="677" formatCode="0.000">
                  <c:v>6.8199999999999997E-2</c:v>
                </c:pt>
                <c:pt idx="678" formatCode="0.000">
                  <c:v>7.3700000000000002E-2</c:v>
                </c:pt>
                <c:pt idx="679" formatCode="0.000">
                  <c:v>7.2999999999999995E-2</c:v>
                </c:pt>
                <c:pt idx="680" formatCode="0.000">
                  <c:v>7.2499999999999995E-2</c:v>
                </c:pt>
                <c:pt idx="681" formatCode="0.000">
                  <c:v>7.3400000000000007E-2</c:v>
                </c:pt>
                <c:pt idx="682" formatCode="0.000">
                  <c:v>7.4200000000000002E-2</c:v>
                </c:pt>
                <c:pt idx="683" formatCode="0.000">
                  <c:v>7.2999999999999995E-2</c:v>
                </c:pt>
                <c:pt idx="684" formatCode="0.000">
                  <c:v>7.2499999999999995E-2</c:v>
                </c:pt>
                <c:pt idx="685" formatCode="0.000">
                  <c:v>7.2499999999999995E-2</c:v>
                </c:pt>
                <c:pt idx="686" formatCode="0.000">
                  <c:v>6.93E-2</c:v>
                </c:pt>
                <c:pt idx="687" formatCode="0.000">
                  <c:v>7.1400000000000005E-2</c:v>
                </c:pt>
                <c:pt idx="688" formatCode="0.000">
                  <c:v>7.3200000000000001E-2</c:v>
                </c:pt>
                <c:pt idx="689" formatCode="0.000">
                  <c:v>7.3700000000000002E-2</c:v>
                </c:pt>
                <c:pt idx="690" formatCode="0.000">
                  <c:v>7.7200000000000005E-2</c:v>
                </c:pt>
                <c:pt idx="691" formatCode="0.000">
                  <c:v>7.8399999999999997E-2</c:v>
                </c:pt>
                <c:pt idx="692" formatCode="0.000">
                  <c:v>7.6499999999999999E-2</c:v>
                </c:pt>
                <c:pt idx="693" formatCode="0.000">
                  <c:v>7.5200000000000003E-2</c:v>
                </c:pt>
                <c:pt idx="694" formatCode="0.000">
                  <c:v>7.46E-2</c:v>
                </c:pt>
                <c:pt idx="695" formatCode="0.000">
                  <c:v>7.3200000000000001E-2</c:v>
                </c:pt>
                <c:pt idx="696" formatCode="0.000">
                  <c:v>7.0499999999999993E-2</c:v>
                </c:pt>
                <c:pt idx="697" formatCode="0.000">
                  <c:v>7.3700000000000002E-2</c:v>
                </c:pt>
                <c:pt idx="698" formatCode="0.000">
                  <c:v>7.0999999999999994E-2</c:v>
                </c:pt>
                <c:pt idx="699" formatCode="0.000">
                  <c:v>6.9099999999999995E-2</c:v>
                </c:pt>
                <c:pt idx="700" formatCode="0.000">
                  <c:v>6.8199999999999997E-2</c:v>
                </c:pt>
                <c:pt idx="701" formatCode="0.000">
                  <c:v>6.8199999999999997E-2</c:v>
                </c:pt>
                <c:pt idx="702" formatCode="0.000">
                  <c:v>6.8099999999999994E-2</c:v>
                </c:pt>
                <c:pt idx="703" formatCode="0.000">
                  <c:v>7.0999999999999994E-2</c:v>
                </c:pt>
                <c:pt idx="704" formatCode="0.000">
                  <c:v>7.2599999999999998E-2</c:v>
                </c:pt>
                <c:pt idx="705" formatCode="0.000">
                  <c:v>7.4200000000000002E-2</c:v>
                </c:pt>
                <c:pt idx="706" formatCode="0.000">
                  <c:v>7.6700000000000004E-2</c:v>
                </c:pt>
                <c:pt idx="707" formatCode="0.000">
                  <c:v>7.9399999999999998E-2</c:v>
                </c:pt>
                <c:pt idx="708" formatCode="0.000">
                  <c:v>7.9200000000000007E-2</c:v>
                </c:pt>
                <c:pt idx="709" formatCode="0.000">
                  <c:v>8.0600000000000005E-2</c:v>
                </c:pt>
                <c:pt idx="710" formatCode="0.000">
                  <c:v>8.09E-2</c:v>
                </c:pt>
                <c:pt idx="711" formatCode="0.000">
                  <c:v>8.0199999999999994E-2</c:v>
                </c:pt>
                <c:pt idx="712" formatCode="0.000">
                  <c:v>7.8700000000000006E-2</c:v>
                </c:pt>
                <c:pt idx="713" formatCode="0.000">
                  <c:v>7.6700000000000004E-2</c:v>
                </c:pt>
                <c:pt idx="714" formatCode="0.000">
                  <c:v>7.4200000000000002E-2</c:v>
                </c:pt>
                <c:pt idx="715" formatCode="0.000">
                  <c:v>7.2900000000000006E-2</c:v>
                </c:pt>
                <c:pt idx="716" formatCode="0.000">
                  <c:v>7.2300000000000003E-2</c:v>
                </c:pt>
                <c:pt idx="717" formatCode="0.000">
                  <c:v>7.3800000000000004E-2</c:v>
                </c:pt>
                <c:pt idx="718" formatCode="0.000">
                  <c:v>7.4700000000000003E-2</c:v>
                </c:pt>
                <c:pt idx="719" formatCode="0.000">
                  <c:v>7.2400000000000006E-2</c:v>
                </c:pt>
                <c:pt idx="720" formatCode="0.000">
                  <c:v>7.1400000000000005E-2</c:v>
                </c:pt>
                <c:pt idx="721" formatCode="0.000">
                  <c:v>7.1900000000000006E-2</c:v>
                </c:pt>
                <c:pt idx="722" formatCode="0.000">
                  <c:v>7.0699999999999999E-2</c:v>
                </c:pt>
                <c:pt idx="723" formatCode="0.000">
                  <c:v>7.0800000000000002E-2</c:v>
                </c:pt>
                <c:pt idx="724" formatCode="0.000">
                  <c:v>7.2800000000000004E-2</c:v>
                </c:pt>
                <c:pt idx="725" formatCode="0.000">
                  <c:v>7.1499999999999994E-2</c:v>
                </c:pt>
                <c:pt idx="726" formatCode="0.000">
                  <c:v>7.2300000000000003E-2</c:v>
                </c:pt>
                <c:pt idx="727" formatCode="0.000">
                  <c:v>7.2499999999999995E-2</c:v>
                </c:pt>
                <c:pt idx="728" formatCode="0.000">
                  <c:v>6.8500000000000005E-2</c:v>
                </c:pt>
                <c:pt idx="729" formatCode="0.000">
                  <c:v>6.6400000000000001E-2</c:v>
                </c:pt>
                <c:pt idx="730" formatCode="0.000">
                  <c:v>6.8099999999999994E-2</c:v>
                </c:pt>
                <c:pt idx="731" formatCode="0.000">
                  <c:v>6.7199999999999996E-2</c:v>
                </c:pt>
                <c:pt idx="732" formatCode="0.000">
                  <c:v>6.5000000000000002E-2</c:v>
                </c:pt>
                <c:pt idx="733" formatCode="0.000">
                  <c:v>6.4600000000000005E-2</c:v>
                </c:pt>
                <c:pt idx="734" formatCode="0.000">
                  <c:v>6.2300000000000001E-2</c:v>
                </c:pt>
                <c:pt idx="735" formatCode="0.000">
                  <c:v>6.0900000000000003E-2</c:v>
                </c:pt>
                <c:pt idx="736" formatCode="0.000">
                  <c:v>6.6400000000000001E-2</c:v>
                </c:pt>
                <c:pt idx="737" formatCode="0.000">
                  <c:v>6.5799999999999997E-2</c:v>
                </c:pt>
                <c:pt idx="738" formatCode="0.000">
                  <c:v>6.3100000000000003E-2</c:v>
                </c:pt>
                <c:pt idx="739" formatCode="0.000">
                  <c:v>6.0600000000000001E-2</c:v>
                </c:pt>
                <c:pt idx="740" formatCode="0.000">
                  <c:v>5.7099999999999998E-2</c:v>
                </c:pt>
                <c:pt idx="741" formatCode="0.000">
                  <c:v>5.2299999999999999E-2</c:v>
                </c:pt>
                <c:pt idx="742" formatCode="0.000">
                  <c:v>4.7600000000000003E-2</c:v>
                </c:pt>
                <c:pt idx="743" formatCode="0.000">
                  <c:v>4.3999999999999997E-2</c:v>
                </c:pt>
                <c:pt idx="744" formatCode="0.000">
                  <c:v>4.1700000000000001E-2</c:v>
                </c:pt>
                <c:pt idx="745" formatCode="0.000">
                  <c:v>4.0099999999999997E-2</c:v>
                </c:pt>
                <c:pt idx="746" formatCode="0.000">
                  <c:v>3.44E-2</c:v>
                </c:pt>
                <c:pt idx="747" formatCode="0.000">
                  <c:v>2.5999999999999999E-2</c:v>
                </c:pt>
                <c:pt idx="748" formatCode="0.000">
                  <c:v>2.41E-2</c:v>
                </c:pt>
                <c:pt idx="749" formatCode="0.000">
                  <c:v>2.3099999999999999E-2</c:v>
                </c:pt>
                <c:pt idx="750" formatCode="0.000">
                  <c:v>2.7E-2</c:v>
                </c:pt>
                <c:pt idx="751" formatCode="0.000">
                  <c:v>3.2099999999999997E-2</c:v>
                </c:pt>
                <c:pt idx="752" formatCode="0.000">
                  <c:v>3.2199999999999999E-2</c:v>
                </c:pt>
                <c:pt idx="753" formatCode="0.000">
                  <c:v>3.6499999999999998E-2</c:v>
                </c:pt>
                <c:pt idx="754" formatCode="0.000">
                  <c:v>3.9100000000000003E-2</c:v>
                </c:pt>
                <c:pt idx="755" formatCode="0.000">
                  <c:v>4.5699999999999998E-2</c:v>
                </c:pt>
                <c:pt idx="756" formatCode="0.000">
                  <c:v>4.82E-2</c:v>
                </c:pt>
                <c:pt idx="757" formatCode="0.000">
                  <c:v>5.5599999999999997E-2</c:v>
                </c:pt>
                <c:pt idx="758" formatCode="0.000">
                  <c:v>5.9799999999999999E-2</c:v>
                </c:pt>
                <c:pt idx="759" formatCode="0.000">
                  <c:v>6.1199999999999997E-2</c:v>
                </c:pt>
                <c:pt idx="760" formatCode="0.000">
                  <c:v>6.4799999999999996E-2</c:v>
                </c:pt>
                <c:pt idx="761" formatCode="0.000">
                  <c:v>6.3600000000000004E-2</c:v>
                </c:pt>
                <c:pt idx="762" formatCode="0.000">
                  <c:v>6.5600000000000006E-2</c:v>
                </c:pt>
                <c:pt idx="763" formatCode="0.000">
                  <c:v>7.0199999999999999E-2</c:v>
                </c:pt>
                <c:pt idx="764" formatCode="0.000">
                  <c:v>7.3400000000000007E-2</c:v>
                </c:pt>
                <c:pt idx="765" formatCode="0.000">
                  <c:v>7.8600000000000003E-2</c:v>
                </c:pt>
                <c:pt idx="766" formatCode="0.000">
                  <c:v>7.9299999999999995E-2</c:v>
                </c:pt>
                <c:pt idx="767" formatCode="0.000">
                  <c:v>7.6700000000000004E-2</c:v>
                </c:pt>
                <c:pt idx="768" formatCode="0.000">
                  <c:v>7.2900000000000006E-2</c:v>
                </c:pt>
                <c:pt idx="769" formatCode="0.000">
                  <c:v>7.0900000000000005E-2</c:v>
                </c:pt>
                <c:pt idx="770" formatCode="0.000">
                  <c:v>6.8400000000000002E-2</c:v>
                </c:pt>
                <c:pt idx="771" formatCode="0.000">
                  <c:v>6.3399999999999998E-2</c:v>
                </c:pt>
                <c:pt idx="772" formatCode="0.000">
                  <c:v>6.1800000000000001E-2</c:v>
                </c:pt>
                <c:pt idx="773" formatCode="0.000">
                  <c:v>5.6500000000000002E-2</c:v>
                </c:pt>
                <c:pt idx="774" formatCode="0.000">
                  <c:v>5.2400000000000002E-2</c:v>
                </c:pt>
                <c:pt idx="775" formatCode="0.000">
                  <c:v>4.8599999999999997E-2</c:v>
                </c:pt>
                <c:pt idx="776" formatCode="0.000">
                  <c:v>4.2700000000000002E-2</c:v>
                </c:pt>
                <c:pt idx="777" formatCode="0.000">
                  <c:v>3.7600000000000001E-2</c:v>
                </c:pt>
                <c:pt idx="778" formatCode="0.000">
                  <c:v>3.9699999999999999E-2</c:v>
                </c:pt>
                <c:pt idx="779" formatCode="0.000">
                  <c:v>4.1700000000000001E-2</c:v>
                </c:pt>
                <c:pt idx="780" formatCode="0.000">
                  <c:v>4.3200000000000002E-2</c:v>
                </c:pt>
                <c:pt idx="781" formatCode="0.000">
                  <c:v>4.4600000000000001E-2</c:v>
                </c:pt>
                <c:pt idx="782" formatCode="0.000">
                  <c:v>4.5100000000000001E-2</c:v>
                </c:pt>
                <c:pt idx="783" formatCode="0.000">
                  <c:v>4.6300000000000001E-2</c:v>
                </c:pt>
                <c:pt idx="784" formatCode="0.000">
                  <c:v>4.7399999999999998E-2</c:v>
                </c:pt>
                <c:pt idx="785" formatCode="0.000">
                  <c:v>4.48E-2</c:v>
                </c:pt>
                <c:pt idx="786" formatCode="0.000">
                  <c:v>4.4900000000000002E-2</c:v>
                </c:pt>
                <c:pt idx="787" formatCode="0.000">
                  <c:v>4.36E-2</c:v>
                </c:pt>
                <c:pt idx="788" formatCode="0.000">
                  <c:v>4.3499999999999997E-2</c:v>
                </c:pt>
                <c:pt idx="789" formatCode="0.000">
                  <c:v>4.3099999999999999E-2</c:v>
                </c:pt>
                <c:pt idx="790" formatCode="0.000">
                  <c:v>4.0300000000000002E-2</c:v>
                </c:pt>
                <c:pt idx="791" formatCode="0.000">
                  <c:v>3.9399999999999998E-2</c:v>
                </c:pt>
                <c:pt idx="792" formatCode="0.000">
                  <c:v>3.9399999999999998E-2</c:v>
                </c:pt>
                <c:pt idx="793" formatCode="0.000">
                  <c:v>3.8600000000000002E-2</c:v>
                </c:pt>
                <c:pt idx="794" formatCode="0.000">
                  <c:v>3.7499999999999999E-2</c:v>
                </c:pt>
                <c:pt idx="795" formatCode="0.000">
                  <c:v>3.7499999999999999E-2</c:v>
                </c:pt>
                <c:pt idx="796" formatCode="0.000">
                  <c:v>3.7999999999999999E-2</c:v>
                </c:pt>
                <c:pt idx="797" formatCode="0.000">
                  <c:v>3.8399999999999997E-2</c:v>
                </c:pt>
                <c:pt idx="798" formatCode="0.000">
                  <c:v>3.9199999999999999E-2</c:v>
                </c:pt>
                <c:pt idx="799" formatCode="0.000">
                  <c:v>4.0599999999999997E-2</c:v>
                </c:pt>
                <c:pt idx="800" formatCode="0.000">
                  <c:v>4.1200000000000001E-2</c:v>
                </c:pt>
                <c:pt idx="801" formatCode="0.000">
                  <c:v>4.02E-2</c:v>
                </c:pt>
                <c:pt idx="802" formatCode="0.000">
                  <c:v>4.3499999999999997E-2</c:v>
                </c:pt>
                <c:pt idx="803" formatCode="0.000">
                  <c:v>4.5699999999999998E-2</c:v>
                </c:pt>
                <c:pt idx="804" formatCode="0.000">
                  <c:v>4.7800000000000002E-2</c:v>
                </c:pt>
                <c:pt idx="805" formatCode="0.000">
                  <c:v>4.9399999999999999E-2</c:v>
                </c:pt>
                <c:pt idx="806" formatCode="0.000">
                  <c:v>5.0599999999999999E-2</c:v>
                </c:pt>
                <c:pt idx="807" formatCode="0.000">
                  <c:v>5.3100000000000001E-2</c:v>
                </c:pt>
                <c:pt idx="808" formatCode="0.000">
                  <c:v>5.4899999999999997E-2</c:v>
                </c:pt>
                <c:pt idx="809" formatCode="0.000">
                  <c:v>5.8999999999999997E-2</c:v>
                </c:pt>
                <c:pt idx="810" formatCode="0.000">
                  <c:v>5.7700000000000001E-2</c:v>
                </c:pt>
                <c:pt idx="811" formatCode="0.000">
                  <c:v>6.2799999999999995E-2</c:v>
                </c:pt>
                <c:pt idx="812" formatCode="0.000">
                  <c:v>6.3299999999999995E-2</c:v>
                </c:pt>
                <c:pt idx="813" formatCode="0.000">
                  <c:v>6.0600000000000001E-2</c:v>
                </c:pt>
                <c:pt idx="814" formatCode="0.000">
                  <c:v>5.8599999999999999E-2</c:v>
                </c:pt>
                <c:pt idx="815" formatCode="0.000">
                  <c:v>5.91E-2</c:v>
                </c:pt>
                <c:pt idx="816" formatCode="0.000">
                  <c:v>5.7700000000000001E-2</c:v>
                </c:pt>
                <c:pt idx="817" formatCode="0.000">
                  <c:v>5.5100000000000003E-2</c:v>
                </c:pt>
                <c:pt idx="818" formatCode="0.000">
                  <c:v>5.5899999999999998E-2</c:v>
                </c:pt>
                <c:pt idx="819" formatCode="0.000">
                  <c:v>5.2499999999999998E-2</c:v>
                </c:pt>
                <c:pt idx="820" formatCode="0.000">
                  <c:v>5.0099999999999999E-2</c:v>
                </c:pt>
                <c:pt idx="821" formatCode="0.000">
                  <c:v>0.05</c:v>
                </c:pt>
                <c:pt idx="822" formatCode="0.000">
                  <c:v>4.4299999999999999E-2</c:v>
                </c:pt>
                <c:pt idx="823" formatCode="0.000">
                  <c:v>4.65E-2</c:v>
                </c:pt>
                <c:pt idx="824" formatCode="0.000">
                  <c:v>4.7100000000000003E-2</c:v>
                </c:pt>
                <c:pt idx="825" formatCode="0.000">
                  <c:v>4.8599999999999997E-2</c:v>
                </c:pt>
                <c:pt idx="826" formatCode="0.000">
                  <c:v>4.7399999999999998E-2</c:v>
                </c:pt>
                <c:pt idx="827" formatCode="0.000">
                  <c:v>4.6800000000000001E-2</c:v>
                </c:pt>
                <c:pt idx="828" formatCode="0.000">
                  <c:v>4.7699999999999999E-2</c:v>
                </c:pt>
                <c:pt idx="829" formatCode="0.000">
                  <c:v>4.8899999999999999E-2</c:v>
                </c:pt>
                <c:pt idx="830" formatCode="0.000">
                  <c:v>5.11E-2</c:v>
                </c:pt>
                <c:pt idx="831" formatCode="0.000">
                  <c:v>5.4100000000000002E-2</c:v>
                </c:pt>
                <c:pt idx="832" formatCode="0.000">
                  <c:v>5.5599999999999997E-2</c:v>
                </c:pt>
                <c:pt idx="833" formatCode="0.000">
                  <c:v>5.6000000000000001E-2</c:v>
                </c:pt>
                <c:pt idx="834" formatCode="0.000">
                  <c:v>5.8500000000000003E-2</c:v>
                </c:pt>
                <c:pt idx="835" formatCode="0.000">
                  <c:v>5.91E-2</c:v>
                </c:pt>
                <c:pt idx="836" formatCode="0.000">
                  <c:v>5.5599999999999997E-2</c:v>
                </c:pt>
                <c:pt idx="837" formatCode="0.000">
                  <c:v>5.6599999999999998E-2</c:v>
                </c:pt>
                <c:pt idx="838" formatCode="0.000">
                  <c:v>5.8999999999999997E-2</c:v>
                </c:pt>
                <c:pt idx="839" formatCode="0.000">
                  <c:v>6.1199999999999997E-2</c:v>
                </c:pt>
                <c:pt idx="840" formatCode="0.000">
                  <c:v>6.1199999999999997E-2</c:v>
                </c:pt>
                <c:pt idx="841" formatCode="0.000">
                  <c:v>6.3799999999999996E-2</c:v>
                </c:pt>
                <c:pt idx="842" formatCode="0.000">
                  <c:v>6.3100000000000003E-2</c:v>
                </c:pt>
                <c:pt idx="843" formatCode="0.000">
                  <c:v>6.4699999999999994E-2</c:v>
                </c:pt>
                <c:pt idx="844" formatCode="0.000">
                  <c:v>6.5799999999999997E-2</c:v>
                </c:pt>
                <c:pt idx="845" formatCode="0.000">
                  <c:v>6.54E-2</c:v>
                </c:pt>
                <c:pt idx="846" formatCode="0.000">
                  <c:v>6.4799999999999996E-2</c:v>
                </c:pt>
                <c:pt idx="847" formatCode="0.000">
                  <c:v>6.5299999999999997E-2</c:v>
                </c:pt>
                <c:pt idx="848" formatCode="0.000">
                  <c:v>6.3100000000000003E-2</c:v>
                </c:pt>
                <c:pt idx="849" formatCode="0.000">
                  <c:v>6.0999999999999999E-2</c:v>
                </c:pt>
                <c:pt idx="850" formatCode="0.000">
                  <c:v>5.57E-2</c:v>
                </c:pt>
                <c:pt idx="851" formatCode="0.000">
                  <c:v>5.3499999999999999E-2</c:v>
                </c:pt>
                <c:pt idx="852" formatCode="0.000">
                  <c:v>4.9500000000000002E-2</c:v>
                </c:pt>
                <c:pt idx="853" formatCode="0.000">
                  <c:v>4.5199999999999997E-2</c:v>
                </c:pt>
                <c:pt idx="854" formatCode="0.000">
                  <c:v>4.1000000000000002E-2</c:v>
                </c:pt>
                <c:pt idx="855" formatCode="0.000">
                  <c:v>3.7199999999999997E-2</c:v>
                </c:pt>
                <c:pt idx="856" formatCode="0.000">
                  <c:v>3.3099999999999997E-2</c:v>
                </c:pt>
                <c:pt idx="857" formatCode="0.000">
                  <c:v>3.1300000000000001E-2</c:v>
                </c:pt>
                <c:pt idx="858" formatCode="0.000">
                  <c:v>3.1600000000000003E-2</c:v>
                </c:pt>
                <c:pt idx="859" formatCode="0.000">
                  <c:v>3.3700000000000001E-2</c:v>
                </c:pt>
                <c:pt idx="860" formatCode="0.000">
                  <c:v>3.6600000000000001E-2</c:v>
                </c:pt>
                <c:pt idx="861" formatCode="0.000">
                  <c:v>3.8699999999999998E-2</c:v>
                </c:pt>
                <c:pt idx="862" formatCode="0.000">
                  <c:v>0.04</c:v>
                </c:pt>
                <c:pt idx="863" formatCode="0.000">
                  <c:v>3.9899999999999998E-2</c:v>
                </c:pt>
                <c:pt idx="864" formatCode="0.000">
                  <c:v>3.9699999999999999E-2</c:v>
                </c:pt>
                <c:pt idx="865" formatCode="0.000">
                  <c:v>3.7400000000000003E-2</c:v>
                </c:pt>
                <c:pt idx="866" formatCode="0.000">
                  <c:v>3.7400000000000003E-2</c:v>
                </c:pt>
                <c:pt idx="867" formatCode="0.000">
                  <c:v>3.5799999999999998E-2</c:v>
                </c:pt>
                <c:pt idx="868" formatCode="0.000">
                  <c:v>3.3099999999999997E-2</c:v>
                </c:pt>
                <c:pt idx="869" formatCode="0.000">
                  <c:v>3.0099999999999998E-2</c:v>
                </c:pt>
                <c:pt idx="870" formatCode="0.000">
                  <c:v>2.6200000000000001E-2</c:v>
                </c:pt>
                <c:pt idx="871" formatCode="0.000">
                  <c:v>2.2599999999999999E-2</c:v>
                </c:pt>
                <c:pt idx="872" formatCode="0.000">
                  <c:v>2.0299999999999999E-2</c:v>
                </c:pt>
                <c:pt idx="873" formatCode="0.000">
                  <c:v>1.6500000000000001E-2</c:v>
                </c:pt>
                <c:pt idx="874" formatCode="0.000">
                  <c:v>1.37E-2</c:v>
                </c:pt>
                <c:pt idx="875" formatCode="0.000">
                  <c:v>1.11E-2</c:v>
                </c:pt>
                <c:pt idx="876" formatCode="0.000">
                  <c:v>8.9999999999999993E-3</c:v>
                </c:pt>
                <c:pt idx="877" formatCode="0.000">
                  <c:v>8.3999999999999995E-3</c:v>
                </c:pt>
                <c:pt idx="878" formatCode="0.000">
                  <c:v>8.3999999999999995E-3</c:v>
                </c:pt>
                <c:pt idx="879" formatCode="0.000">
                  <c:v>9.1000000000000004E-3</c:v>
                </c:pt>
                <c:pt idx="880" formatCode="0.000">
                  <c:v>1.04E-2</c:v>
                </c:pt>
                <c:pt idx="881" formatCode="0.000">
                  <c:v>1.2E-2</c:v>
                </c:pt>
                <c:pt idx="882" formatCode="0.000">
                  <c:v>1.04E-2</c:v>
                </c:pt>
                <c:pt idx="883" formatCode="0.000">
                  <c:v>7.7999999999999996E-3</c:v>
                </c:pt>
                <c:pt idx="884" formatCode="0.000">
                  <c:v>5.4000000000000003E-3</c:v>
                </c:pt>
                <c:pt idx="885" formatCode="0.000">
                  <c:v>2.2000000000000001E-3</c:v>
                </c:pt>
                <c:pt idx="886" formatCode="0.000">
                  <c:v>2.2000000000000001E-3</c:v>
                </c:pt>
                <c:pt idx="887" formatCode="0.000">
                  <c:v>0</c:v>
                </c:pt>
                <c:pt idx="888" formatCode="0.000">
                  <c:v>0</c:v>
                </c:pt>
                <c:pt idx="889" formatCode="0.000">
                  <c:v>0</c:v>
                </c:pt>
                <c:pt idx="890" formatCode="0.000">
                  <c:v>0</c:v>
                </c:pt>
                <c:pt idx="891" formatCode="0.000">
                  <c:v>0</c:v>
                </c:pt>
                <c:pt idx="892" formatCode="0.000">
                  <c:v>0</c:v>
                </c:pt>
                <c:pt idx="893" formatCode="0.000">
                  <c:v>0</c:v>
                </c:pt>
                <c:pt idx="894" formatCode="0.000">
                  <c:v>0</c:v>
                </c:pt>
                <c:pt idx="895" formatCode="0.0000">
                  <c:v>0</c:v>
                </c:pt>
                <c:pt idx="896" formatCode="0.0000">
                  <c:v>0</c:v>
                </c:pt>
                <c:pt idx="897" formatCode="0.0000">
                  <c:v>0</c:v>
                </c:pt>
              </c:numCache>
            </c:numRef>
          </c:val>
          <c:smooth val="0"/>
          <c:extLst>
            <c:ext xmlns:c16="http://schemas.microsoft.com/office/drawing/2014/chart" uri="{C3380CC4-5D6E-409C-BE32-E72D297353CC}">
              <c16:uniqueId val="{00000007-9F98-470D-BBAE-8A188802A408}"/>
            </c:ext>
          </c:extLst>
        </c:ser>
        <c:ser>
          <c:idx val="1"/>
          <c:order val="1"/>
          <c:tx>
            <c:strRef>
              <c:f>Sheet1!$C$1</c:f>
              <c:strCache>
                <c:ptCount val="1"/>
                <c:pt idx="0">
                  <c:v>6% Line</c:v>
                </c:pt>
              </c:strCache>
            </c:strRef>
          </c:tx>
          <c:spPr>
            <a:ln w="15875" cap="rnd">
              <a:solidFill>
                <a:srgbClr val="DEA900"/>
              </a:solidFill>
              <a:round/>
            </a:ln>
            <a:effectLst/>
          </c:spPr>
          <c:marker>
            <c:symbol val="none"/>
          </c:marker>
          <c:cat>
            <c:numRef>
              <c:f>Sheet1!$A$2:$A$899</c:f>
              <c:numCache>
                <c:formatCode>yyyy\-mm\-dd</c:formatCode>
                <c:ptCount val="898"/>
                <c:pt idx="0">
                  <c:v>44805</c:v>
                </c:pt>
                <c:pt idx="1">
                  <c:v>44774</c:v>
                </c:pt>
                <c:pt idx="2">
                  <c:v>44743</c:v>
                </c:pt>
                <c:pt idx="3">
                  <c:v>44713</c:v>
                </c:pt>
                <c:pt idx="4">
                  <c:v>44682</c:v>
                </c:pt>
                <c:pt idx="5">
                  <c:v>44652</c:v>
                </c:pt>
                <c:pt idx="6">
                  <c:v>44621</c:v>
                </c:pt>
                <c:pt idx="7">
                  <c:v>44593</c:v>
                </c:pt>
                <c:pt idx="8">
                  <c:v>44562</c:v>
                </c:pt>
                <c:pt idx="9">
                  <c:v>44531</c:v>
                </c:pt>
                <c:pt idx="10">
                  <c:v>44501</c:v>
                </c:pt>
                <c:pt idx="11">
                  <c:v>44470</c:v>
                </c:pt>
                <c:pt idx="12">
                  <c:v>44440</c:v>
                </c:pt>
                <c:pt idx="13">
                  <c:v>44409</c:v>
                </c:pt>
                <c:pt idx="14">
                  <c:v>44378</c:v>
                </c:pt>
                <c:pt idx="15">
                  <c:v>44348</c:v>
                </c:pt>
                <c:pt idx="16">
                  <c:v>44317</c:v>
                </c:pt>
                <c:pt idx="17">
                  <c:v>44287</c:v>
                </c:pt>
                <c:pt idx="18">
                  <c:v>44256</c:v>
                </c:pt>
                <c:pt idx="19">
                  <c:v>44242</c:v>
                </c:pt>
                <c:pt idx="20">
                  <c:v>44228</c:v>
                </c:pt>
                <c:pt idx="21">
                  <c:v>44197</c:v>
                </c:pt>
                <c:pt idx="22">
                  <c:v>44166</c:v>
                </c:pt>
                <c:pt idx="23">
                  <c:v>44136</c:v>
                </c:pt>
                <c:pt idx="24">
                  <c:v>44105</c:v>
                </c:pt>
                <c:pt idx="25">
                  <c:v>44075</c:v>
                </c:pt>
                <c:pt idx="26">
                  <c:v>44044</c:v>
                </c:pt>
                <c:pt idx="27">
                  <c:v>44013</c:v>
                </c:pt>
                <c:pt idx="28">
                  <c:v>43983</c:v>
                </c:pt>
                <c:pt idx="29">
                  <c:v>43952</c:v>
                </c:pt>
                <c:pt idx="30">
                  <c:v>43922</c:v>
                </c:pt>
                <c:pt idx="31">
                  <c:v>43891</c:v>
                </c:pt>
                <c:pt idx="32">
                  <c:v>43862</c:v>
                </c:pt>
                <c:pt idx="33">
                  <c:v>43831</c:v>
                </c:pt>
                <c:pt idx="34">
                  <c:v>43800</c:v>
                </c:pt>
                <c:pt idx="35">
                  <c:v>43770</c:v>
                </c:pt>
                <c:pt idx="36">
                  <c:v>43739</c:v>
                </c:pt>
                <c:pt idx="37">
                  <c:v>43709</c:v>
                </c:pt>
                <c:pt idx="38">
                  <c:v>43678</c:v>
                </c:pt>
                <c:pt idx="39">
                  <c:v>43647</c:v>
                </c:pt>
                <c:pt idx="40">
                  <c:v>43617</c:v>
                </c:pt>
                <c:pt idx="41">
                  <c:v>43586</c:v>
                </c:pt>
                <c:pt idx="42">
                  <c:v>43556</c:v>
                </c:pt>
                <c:pt idx="43">
                  <c:v>43525</c:v>
                </c:pt>
                <c:pt idx="44">
                  <c:v>43497</c:v>
                </c:pt>
                <c:pt idx="45">
                  <c:v>43466</c:v>
                </c:pt>
                <c:pt idx="46">
                  <c:v>43435</c:v>
                </c:pt>
                <c:pt idx="47">
                  <c:v>43405</c:v>
                </c:pt>
                <c:pt idx="48">
                  <c:v>43374</c:v>
                </c:pt>
                <c:pt idx="49">
                  <c:v>43344</c:v>
                </c:pt>
                <c:pt idx="50">
                  <c:v>43313</c:v>
                </c:pt>
                <c:pt idx="51">
                  <c:v>43282</c:v>
                </c:pt>
                <c:pt idx="52">
                  <c:v>43252</c:v>
                </c:pt>
                <c:pt idx="53">
                  <c:v>43221</c:v>
                </c:pt>
                <c:pt idx="54">
                  <c:v>43191</c:v>
                </c:pt>
                <c:pt idx="55">
                  <c:v>43160</c:v>
                </c:pt>
                <c:pt idx="56">
                  <c:v>43132</c:v>
                </c:pt>
                <c:pt idx="57">
                  <c:v>43101</c:v>
                </c:pt>
                <c:pt idx="58">
                  <c:v>43070</c:v>
                </c:pt>
                <c:pt idx="59">
                  <c:v>43040</c:v>
                </c:pt>
                <c:pt idx="60">
                  <c:v>43009</c:v>
                </c:pt>
                <c:pt idx="61">
                  <c:v>42979</c:v>
                </c:pt>
                <c:pt idx="62">
                  <c:v>42948</c:v>
                </c:pt>
                <c:pt idx="63">
                  <c:v>42917</c:v>
                </c:pt>
                <c:pt idx="64">
                  <c:v>42887</c:v>
                </c:pt>
                <c:pt idx="65">
                  <c:v>42856</c:v>
                </c:pt>
                <c:pt idx="66">
                  <c:v>42826</c:v>
                </c:pt>
                <c:pt idx="67">
                  <c:v>42795</c:v>
                </c:pt>
                <c:pt idx="68">
                  <c:v>42767</c:v>
                </c:pt>
                <c:pt idx="69">
                  <c:v>42736</c:v>
                </c:pt>
                <c:pt idx="70">
                  <c:v>42705</c:v>
                </c:pt>
                <c:pt idx="71">
                  <c:v>42675</c:v>
                </c:pt>
                <c:pt idx="72">
                  <c:v>42644</c:v>
                </c:pt>
                <c:pt idx="73">
                  <c:v>42614</c:v>
                </c:pt>
                <c:pt idx="74">
                  <c:v>42583</c:v>
                </c:pt>
                <c:pt idx="75">
                  <c:v>42552</c:v>
                </c:pt>
                <c:pt idx="76">
                  <c:v>42522</c:v>
                </c:pt>
                <c:pt idx="77">
                  <c:v>42491</c:v>
                </c:pt>
                <c:pt idx="78">
                  <c:v>42461</c:v>
                </c:pt>
                <c:pt idx="79">
                  <c:v>42430</c:v>
                </c:pt>
                <c:pt idx="80">
                  <c:v>42401</c:v>
                </c:pt>
                <c:pt idx="81">
                  <c:v>42370</c:v>
                </c:pt>
                <c:pt idx="82">
                  <c:v>42339</c:v>
                </c:pt>
                <c:pt idx="83">
                  <c:v>42309</c:v>
                </c:pt>
                <c:pt idx="84">
                  <c:v>42278</c:v>
                </c:pt>
                <c:pt idx="85">
                  <c:v>42248</c:v>
                </c:pt>
                <c:pt idx="86">
                  <c:v>42217</c:v>
                </c:pt>
                <c:pt idx="87">
                  <c:v>42186</c:v>
                </c:pt>
                <c:pt idx="88">
                  <c:v>42156</c:v>
                </c:pt>
                <c:pt idx="89">
                  <c:v>42125</c:v>
                </c:pt>
                <c:pt idx="90">
                  <c:v>42095</c:v>
                </c:pt>
                <c:pt idx="91">
                  <c:v>42064</c:v>
                </c:pt>
                <c:pt idx="92">
                  <c:v>42036</c:v>
                </c:pt>
                <c:pt idx="93">
                  <c:v>42005</c:v>
                </c:pt>
                <c:pt idx="94">
                  <c:v>41974</c:v>
                </c:pt>
                <c:pt idx="95">
                  <c:v>41944</c:v>
                </c:pt>
                <c:pt idx="96">
                  <c:v>41913</c:v>
                </c:pt>
                <c:pt idx="97">
                  <c:v>41883</c:v>
                </c:pt>
                <c:pt idx="98">
                  <c:v>41852</c:v>
                </c:pt>
                <c:pt idx="99">
                  <c:v>41821</c:v>
                </c:pt>
                <c:pt idx="100">
                  <c:v>41791</c:v>
                </c:pt>
                <c:pt idx="101">
                  <c:v>41760</c:v>
                </c:pt>
                <c:pt idx="102">
                  <c:v>41730</c:v>
                </c:pt>
                <c:pt idx="103">
                  <c:v>41699</c:v>
                </c:pt>
                <c:pt idx="104">
                  <c:v>41671</c:v>
                </c:pt>
                <c:pt idx="105">
                  <c:v>41640</c:v>
                </c:pt>
                <c:pt idx="106">
                  <c:v>41609</c:v>
                </c:pt>
                <c:pt idx="107">
                  <c:v>41579</c:v>
                </c:pt>
                <c:pt idx="108">
                  <c:v>41548</c:v>
                </c:pt>
                <c:pt idx="109">
                  <c:v>41518</c:v>
                </c:pt>
                <c:pt idx="110">
                  <c:v>41487</c:v>
                </c:pt>
                <c:pt idx="111">
                  <c:v>41456</c:v>
                </c:pt>
                <c:pt idx="112">
                  <c:v>41426</c:v>
                </c:pt>
                <c:pt idx="113">
                  <c:v>41395</c:v>
                </c:pt>
                <c:pt idx="114">
                  <c:v>41365</c:v>
                </c:pt>
                <c:pt idx="115">
                  <c:v>41334</c:v>
                </c:pt>
                <c:pt idx="116">
                  <c:v>41306</c:v>
                </c:pt>
                <c:pt idx="117">
                  <c:v>41275</c:v>
                </c:pt>
                <c:pt idx="118">
                  <c:v>41244</c:v>
                </c:pt>
                <c:pt idx="119">
                  <c:v>41214</c:v>
                </c:pt>
                <c:pt idx="120">
                  <c:v>41183</c:v>
                </c:pt>
                <c:pt idx="121">
                  <c:v>41153</c:v>
                </c:pt>
                <c:pt idx="122">
                  <c:v>41122</c:v>
                </c:pt>
                <c:pt idx="123">
                  <c:v>41091</c:v>
                </c:pt>
                <c:pt idx="124">
                  <c:v>41061</c:v>
                </c:pt>
                <c:pt idx="125">
                  <c:v>41030</c:v>
                </c:pt>
                <c:pt idx="126">
                  <c:v>41000</c:v>
                </c:pt>
                <c:pt idx="127">
                  <c:v>40969</c:v>
                </c:pt>
                <c:pt idx="128">
                  <c:v>40940</c:v>
                </c:pt>
                <c:pt idx="129">
                  <c:v>40909</c:v>
                </c:pt>
                <c:pt idx="130">
                  <c:v>40878</c:v>
                </c:pt>
                <c:pt idx="131">
                  <c:v>40848</c:v>
                </c:pt>
                <c:pt idx="132">
                  <c:v>40817</c:v>
                </c:pt>
                <c:pt idx="133">
                  <c:v>40787</c:v>
                </c:pt>
                <c:pt idx="134">
                  <c:v>40756</c:v>
                </c:pt>
                <c:pt idx="135">
                  <c:v>40725</c:v>
                </c:pt>
                <c:pt idx="136">
                  <c:v>40695</c:v>
                </c:pt>
                <c:pt idx="137">
                  <c:v>40664</c:v>
                </c:pt>
                <c:pt idx="138">
                  <c:v>40634</c:v>
                </c:pt>
                <c:pt idx="139">
                  <c:v>40603</c:v>
                </c:pt>
                <c:pt idx="140">
                  <c:v>40575</c:v>
                </c:pt>
                <c:pt idx="141">
                  <c:v>40544</c:v>
                </c:pt>
                <c:pt idx="142">
                  <c:v>40513</c:v>
                </c:pt>
                <c:pt idx="143">
                  <c:v>40483</c:v>
                </c:pt>
                <c:pt idx="144">
                  <c:v>40452</c:v>
                </c:pt>
                <c:pt idx="145">
                  <c:v>40422</c:v>
                </c:pt>
                <c:pt idx="146">
                  <c:v>40391</c:v>
                </c:pt>
                <c:pt idx="147">
                  <c:v>40360</c:v>
                </c:pt>
                <c:pt idx="148">
                  <c:v>40330</c:v>
                </c:pt>
                <c:pt idx="149">
                  <c:v>40299</c:v>
                </c:pt>
                <c:pt idx="150">
                  <c:v>40269</c:v>
                </c:pt>
                <c:pt idx="151">
                  <c:v>40238</c:v>
                </c:pt>
                <c:pt idx="152">
                  <c:v>40210</c:v>
                </c:pt>
                <c:pt idx="153">
                  <c:v>40179</c:v>
                </c:pt>
                <c:pt idx="154">
                  <c:v>40148</c:v>
                </c:pt>
                <c:pt idx="155">
                  <c:v>40118</c:v>
                </c:pt>
                <c:pt idx="156">
                  <c:v>40087</c:v>
                </c:pt>
                <c:pt idx="157">
                  <c:v>40057</c:v>
                </c:pt>
                <c:pt idx="158">
                  <c:v>40026</c:v>
                </c:pt>
                <c:pt idx="159">
                  <c:v>39995</c:v>
                </c:pt>
                <c:pt idx="160">
                  <c:v>39965</c:v>
                </c:pt>
                <c:pt idx="161">
                  <c:v>39934</c:v>
                </c:pt>
                <c:pt idx="162">
                  <c:v>39904</c:v>
                </c:pt>
                <c:pt idx="163">
                  <c:v>39873</c:v>
                </c:pt>
                <c:pt idx="164">
                  <c:v>39845</c:v>
                </c:pt>
                <c:pt idx="165">
                  <c:v>39814</c:v>
                </c:pt>
                <c:pt idx="166">
                  <c:v>39783</c:v>
                </c:pt>
                <c:pt idx="167">
                  <c:v>39753</c:v>
                </c:pt>
                <c:pt idx="168">
                  <c:v>39722</c:v>
                </c:pt>
                <c:pt idx="169">
                  <c:v>39692</c:v>
                </c:pt>
                <c:pt idx="170">
                  <c:v>39661</c:v>
                </c:pt>
                <c:pt idx="171">
                  <c:v>39630</c:v>
                </c:pt>
                <c:pt idx="172">
                  <c:v>39600</c:v>
                </c:pt>
                <c:pt idx="173">
                  <c:v>39569</c:v>
                </c:pt>
                <c:pt idx="174">
                  <c:v>39539</c:v>
                </c:pt>
                <c:pt idx="175">
                  <c:v>39508</c:v>
                </c:pt>
                <c:pt idx="176">
                  <c:v>39479</c:v>
                </c:pt>
                <c:pt idx="177">
                  <c:v>39448</c:v>
                </c:pt>
                <c:pt idx="178">
                  <c:v>39417</c:v>
                </c:pt>
                <c:pt idx="179">
                  <c:v>39387</c:v>
                </c:pt>
                <c:pt idx="180">
                  <c:v>39356</c:v>
                </c:pt>
                <c:pt idx="181">
                  <c:v>39326</c:v>
                </c:pt>
                <c:pt idx="182">
                  <c:v>39295</c:v>
                </c:pt>
                <c:pt idx="183">
                  <c:v>39264</c:v>
                </c:pt>
                <c:pt idx="184">
                  <c:v>39234</c:v>
                </c:pt>
                <c:pt idx="185">
                  <c:v>39203</c:v>
                </c:pt>
                <c:pt idx="186">
                  <c:v>39173</c:v>
                </c:pt>
                <c:pt idx="187">
                  <c:v>39142</c:v>
                </c:pt>
                <c:pt idx="188">
                  <c:v>39114</c:v>
                </c:pt>
                <c:pt idx="189">
                  <c:v>39083</c:v>
                </c:pt>
                <c:pt idx="190">
                  <c:v>39052</c:v>
                </c:pt>
                <c:pt idx="191">
                  <c:v>39022</c:v>
                </c:pt>
                <c:pt idx="192">
                  <c:v>38991</c:v>
                </c:pt>
                <c:pt idx="193">
                  <c:v>38961</c:v>
                </c:pt>
                <c:pt idx="194">
                  <c:v>38930</c:v>
                </c:pt>
                <c:pt idx="195">
                  <c:v>38899</c:v>
                </c:pt>
                <c:pt idx="196">
                  <c:v>38869</c:v>
                </c:pt>
                <c:pt idx="197">
                  <c:v>38838</c:v>
                </c:pt>
                <c:pt idx="198">
                  <c:v>38808</c:v>
                </c:pt>
                <c:pt idx="199">
                  <c:v>38777</c:v>
                </c:pt>
                <c:pt idx="200">
                  <c:v>38749</c:v>
                </c:pt>
                <c:pt idx="201">
                  <c:v>38718</c:v>
                </c:pt>
                <c:pt idx="202">
                  <c:v>38687</c:v>
                </c:pt>
                <c:pt idx="203">
                  <c:v>38657</c:v>
                </c:pt>
                <c:pt idx="204">
                  <c:v>38626</c:v>
                </c:pt>
                <c:pt idx="205">
                  <c:v>38596</c:v>
                </c:pt>
                <c:pt idx="206">
                  <c:v>38565</c:v>
                </c:pt>
                <c:pt idx="207">
                  <c:v>38534</c:v>
                </c:pt>
                <c:pt idx="208">
                  <c:v>38504</c:v>
                </c:pt>
                <c:pt idx="209">
                  <c:v>38473</c:v>
                </c:pt>
                <c:pt idx="210">
                  <c:v>38443</c:v>
                </c:pt>
                <c:pt idx="211">
                  <c:v>38412</c:v>
                </c:pt>
                <c:pt idx="212">
                  <c:v>38384</c:v>
                </c:pt>
                <c:pt idx="213">
                  <c:v>38353</c:v>
                </c:pt>
                <c:pt idx="214">
                  <c:v>38322</c:v>
                </c:pt>
                <c:pt idx="215">
                  <c:v>38292</c:v>
                </c:pt>
                <c:pt idx="216">
                  <c:v>38261</c:v>
                </c:pt>
                <c:pt idx="217">
                  <c:v>38231</c:v>
                </c:pt>
                <c:pt idx="218">
                  <c:v>38200</c:v>
                </c:pt>
                <c:pt idx="219">
                  <c:v>38169</c:v>
                </c:pt>
                <c:pt idx="220">
                  <c:v>38139</c:v>
                </c:pt>
                <c:pt idx="221">
                  <c:v>38108</c:v>
                </c:pt>
                <c:pt idx="222">
                  <c:v>38078</c:v>
                </c:pt>
                <c:pt idx="223">
                  <c:v>38047</c:v>
                </c:pt>
                <c:pt idx="224">
                  <c:v>38018</c:v>
                </c:pt>
                <c:pt idx="225">
                  <c:v>37987</c:v>
                </c:pt>
                <c:pt idx="226">
                  <c:v>37956</c:v>
                </c:pt>
                <c:pt idx="227">
                  <c:v>37926</c:v>
                </c:pt>
                <c:pt idx="228">
                  <c:v>37895</c:v>
                </c:pt>
                <c:pt idx="229">
                  <c:v>37865</c:v>
                </c:pt>
                <c:pt idx="230">
                  <c:v>37834</c:v>
                </c:pt>
                <c:pt idx="231">
                  <c:v>37803</c:v>
                </c:pt>
                <c:pt idx="232">
                  <c:v>37773</c:v>
                </c:pt>
                <c:pt idx="233">
                  <c:v>37742</c:v>
                </c:pt>
                <c:pt idx="234">
                  <c:v>37712</c:v>
                </c:pt>
                <c:pt idx="235">
                  <c:v>37681</c:v>
                </c:pt>
                <c:pt idx="236">
                  <c:v>37653</c:v>
                </c:pt>
                <c:pt idx="237">
                  <c:v>37622</c:v>
                </c:pt>
                <c:pt idx="238">
                  <c:v>37591</c:v>
                </c:pt>
                <c:pt idx="239">
                  <c:v>37561</c:v>
                </c:pt>
                <c:pt idx="240">
                  <c:v>37530</c:v>
                </c:pt>
                <c:pt idx="241">
                  <c:v>37500</c:v>
                </c:pt>
                <c:pt idx="242">
                  <c:v>37469</c:v>
                </c:pt>
                <c:pt idx="243">
                  <c:v>37438</c:v>
                </c:pt>
                <c:pt idx="244">
                  <c:v>37408</c:v>
                </c:pt>
                <c:pt idx="245">
                  <c:v>37377</c:v>
                </c:pt>
                <c:pt idx="246">
                  <c:v>37347</c:v>
                </c:pt>
                <c:pt idx="247">
                  <c:v>37316</c:v>
                </c:pt>
                <c:pt idx="248">
                  <c:v>37288</c:v>
                </c:pt>
                <c:pt idx="249">
                  <c:v>37257</c:v>
                </c:pt>
                <c:pt idx="250">
                  <c:v>37226</c:v>
                </c:pt>
                <c:pt idx="251">
                  <c:v>37196</c:v>
                </c:pt>
                <c:pt idx="252">
                  <c:v>37165</c:v>
                </c:pt>
                <c:pt idx="253">
                  <c:v>37135</c:v>
                </c:pt>
                <c:pt idx="254">
                  <c:v>37104</c:v>
                </c:pt>
                <c:pt idx="255">
                  <c:v>37073</c:v>
                </c:pt>
                <c:pt idx="256">
                  <c:v>37043</c:v>
                </c:pt>
                <c:pt idx="257">
                  <c:v>37012</c:v>
                </c:pt>
                <c:pt idx="258">
                  <c:v>36982</c:v>
                </c:pt>
                <c:pt idx="259">
                  <c:v>36951</c:v>
                </c:pt>
                <c:pt idx="260">
                  <c:v>36923</c:v>
                </c:pt>
                <c:pt idx="261">
                  <c:v>36892</c:v>
                </c:pt>
                <c:pt idx="262">
                  <c:v>36861</c:v>
                </c:pt>
                <c:pt idx="263">
                  <c:v>36831</c:v>
                </c:pt>
                <c:pt idx="264">
                  <c:v>36800</c:v>
                </c:pt>
                <c:pt idx="265">
                  <c:v>36770</c:v>
                </c:pt>
                <c:pt idx="266">
                  <c:v>36739</c:v>
                </c:pt>
                <c:pt idx="267">
                  <c:v>36708</c:v>
                </c:pt>
                <c:pt idx="268">
                  <c:v>36678</c:v>
                </c:pt>
                <c:pt idx="269">
                  <c:v>36647</c:v>
                </c:pt>
                <c:pt idx="270">
                  <c:v>36617</c:v>
                </c:pt>
                <c:pt idx="271">
                  <c:v>36586</c:v>
                </c:pt>
                <c:pt idx="272">
                  <c:v>36557</c:v>
                </c:pt>
                <c:pt idx="273">
                  <c:v>36526</c:v>
                </c:pt>
                <c:pt idx="274">
                  <c:v>36495</c:v>
                </c:pt>
                <c:pt idx="275">
                  <c:v>36465</c:v>
                </c:pt>
                <c:pt idx="276">
                  <c:v>36434</c:v>
                </c:pt>
                <c:pt idx="277">
                  <c:v>36404</c:v>
                </c:pt>
                <c:pt idx="278">
                  <c:v>36373</c:v>
                </c:pt>
                <c:pt idx="279">
                  <c:v>36342</c:v>
                </c:pt>
                <c:pt idx="280">
                  <c:v>36312</c:v>
                </c:pt>
                <c:pt idx="281">
                  <c:v>36281</c:v>
                </c:pt>
                <c:pt idx="282">
                  <c:v>36251</c:v>
                </c:pt>
                <c:pt idx="283">
                  <c:v>36220</c:v>
                </c:pt>
                <c:pt idx="284">
                  <c:v>36192</c:v>
                </c:pt>
                <c:pt idx="285">
                  <c:v>36161</c:v>
                </c:pt>
                <c:pt idx="286">
                  <c:v>36130</c:v>
                </c:pt>
                <c:pt idx="287">
                  <c:v>36100</c:v>
                </c:pt>
                <c:pt idx="288">
                  <c:v>36069</c:v>
                </c:pt>
                <c:pt idx="289">
                  <c:v>36039</c:v>
                </c:pt>
                <c:pt idx="290">
                  <c:v>36008</c:v>
                </c:pt>
                <c:pt idx="291">
                  <c:v>35977</c:v>
                </c:pt>
                <c:pt idx="292">
                  <c:v>35947</c:v>
                </c:pt>
                <c:pt idx="293">
                  <c:v>35916</c:v>
                </c:pt>
                <c:pt idx="294">
                  <c:v>35886</c:v>
                </c:pt>
                <c:pt idx="295">
                  <c:v>35855</c:v>
                </c:pt>
                <c:pt idx="296">
                  <c:v>35827</c:v>
                </c:pt>
                <c:pt idx="297">
                  <c:v>35796</c:v>
                </c:pt>
                <c:pt idx="298">
                  <c:v>35765</c:v>
                </c:pt>
                <c:pt idx="299">
                  <c:v>35735</c:v>
                </c:pt>
                <c:pt idx="300">
                  <c:v>35704</c:v>
                </c:pt>
                <c:pt idx="301">
                  <c:v>35674</c:v>
                </c:pt>
                <c:pt idx="302">
                  <c:v>35643</c:v>
                </c:pt>
                <c:pt idx="303">
                  <c:v>35612</c:v>
                </c:pt>
                <c:pt idx="304">
                  <c:v>35582</c:v>
                </c:pt>
                <c:pt idx="305">
                  <c:v>35551</c:v>
                </c:pt>
                <c:pt idx="306">
                  <c:v>35521</c:v>
                </c:pt>
                <c:pt idx="307">
                  <c:v>35490</c:v>
                </c:pt>
                <c:pt idx="308">
                  <c:v>35462</c:v>
                </c:pt>
                <c:pt idx="309">
                  <c:v>35431</c:v>
                </c:pt>
                <c:pt idx="310">
                  <c:v>35400</c:v>
                </c:pt>
                <c:pt idx="311">
                  <c:v>35370</c:v>
                </c:pt>
                <c:pt idx="312">
                  <c:v>35339</c:v>
                </c:pt>
                <c:pt idx="313">
                  <c:v>35309</c:v>
                </c:pt>
                <c:pt idx="314">
                  <c:v>35278</c:v>
                </c:pt>
                <c:pt idx="315">
                  <c:v>35247</c:v>
                </c:pt>
                <c:pt idx="316">
                  <c:v>35217</c:v>
                </c:pt>
                <c:pt idx="317">
                  <c:v>35186</c:v>
                </c:pt>
                <c:pt idx="318">
                  <c:v>35156</c:v>
                </c:pt>
                <c:pt idx="319">
                  <c:v>35125</c:v>
                </c:pt>
                <c:pt idx="320">
                  <c:v>35096</c:v>
                </c:pt>
                <c:pt idx="321">
                  <c:v>35065</c:v>
                </c:pt>
                <c:pt idx="322">
                  <c:v>35034</c:v>
                </c:pt>
                <c:pt idx="323">
                  <c:v>35004</c:v>
                </c:pt>
                <c:pt idx="324">
                  <c:v>34973</c:v>
                </c:pt>
                <c:pt idx="325">
                  <c:v>34943</c:v>
                </c:pt>
                <c:pt idx="326">
                  <c:v>34912</c:v>
                </c:pt>
                <c:pt idx="327">
                  <c:v>34881</c:v>
                </c:pt>
                <c:pt idx="328">
                  <c:v>34851</c:v>
                </c:pt>
                <c:pt idx="329">
                  <c:v>34820</c:v>
                </c:pt>
                <c:pt idx="330">
                  <c:v>34790</c:v>
                </c:pt>
                <c:pt idx="331">
                  <c:v>34759</c:v>
                </c:pt>
                <c:pt idx="332">
                  <c:v>34731</c:v>
                </c:pt>
                <c:pt idx="333">
                  <c:v>34700</c:v>
                </c:pt>
                <c:pt idx="334">
                  <c:v>34669</c:v>
                </c:pt>
                <c:pt idx="335">
                  <c:v>34639</c:v>
                </c:pt>
                <c:pt idx="336">
                  <c:v>34608</c:v>
                </c:pt>
                <c:pt idx="337">
                  <c:v>34578</c:v>
                </c:pt>
                <c:pt idx="338">
                  <c:v>34547</c:v>
                </c:pt>
                <c:pt idx="339">
                  <c:v>34516</c:v>
                </c:pt>
                <c:pt idx="340">
                  <c:v>34486</c:v>
                </c:pt>
                <c:pt idx="341">
                  <c:v>34455</c:v>
                </c:pt>
                <c:pt idx="342">
                  <c:v>34425</c:v>
                </c:pt>
                <c:pt idx="343">
                  <c:v>34394</c:v>
                </c:pt>
                <c:pt idx="344">
                  <c:v>34366</c:v>
                </c:pt>
                <c:pt idx="345">
                  <c:v>34335</c:v>
                </c:pt>
                <c:pt idx="346">
                  <c:v>34304</c:v>
                </c:pt>
                <c:pt idx="347">
                  <c:v>34274</c:v>
                </c:pt>
                <c:pt idx="348">
                  <c:v>34243</c:v>
                </c:pt>
                <c:pt idx="349">
                  <c:v>34213</c:v>
                </c:pt>
                <c:pt idx="350">
                  <c:v>34182</c:v>
                </c:pt>
                <c:pt idx="351">
                  <c:v>34151</c:v>
                </c:pt>
                <c:pt idx="352">
                  <c:v>34121</c:v>
                </c:pt>
                <c:pt idx="353">
                  <c:v>34090</c:v>
                </c:pt>
                <c:pt idx="354">
                  <c:v>34060</c:v>
                </c:pt>
                <c:pt idx="355">
                  <c:v>34029</c:v>
                </c:pt>
                <c:pt idx="356">
                  <c:v>34001</c:v>
                </c:pt>
                <c:pt idx="357">
                  <c:v>33970</c:v>
                </c:pt>
                <c:pt idx="358">
                  <c:v>33939</c:v>
                </c:pt>
                <c:pt idx="359">
                  <c:v>33909</c:v>
                </c:pt>
                <c:pt idx="360">
                  <c:v>33878</c:v>
                </c:pt>
                <c:pt idx="361">
                  <c:v>33848</c:v>
                </c:pt>
                <c:pt idx="362">
                  <c:v>33817</c:v>
                </c:pt>
                <c:pt idx="363">
                  <c:v>33786</c:v>
                </c:pt>
                <c:pt idx="364">
                  <c:v>33756</c:v>
                </c:pt>
                <c:pt idx="365">
                  <c:v>33725</c:v>
                </c:pt>
                <c:pt idx="366">
                  <c:v>33695</c:v>
                </c:pt>
                <c:pt idx="367">
                  <c:v>33664</c:v>
                </c:pt>
                <c:pt idx="368">
                  <c:v>33635</c:v>
                </c:pt>
                <c:pt idx="369">
                  <c:v>33604</c:v>
                </c:pt>
                <c:pt idx="370">
                  <c:v>33573</c:v>
                </c:pt>
                <c:pt idx="371">
                  <c:v>33543</c:v>
                </c:pt>
                <c:pt idx="372">
                  <c:v>33512</c:v>
                </c:pt>
                <c:pt idx="373">
                  <c:v>33482</c:v>
                </c:pt>
                <c:pt idx="374">
                  <c:v>33451</c:v>
                </c:pt>
                <c:pt idx="375">
                  <c:v>33420</c:v>
                </c:pt>
                <c:pt idx="376">
                  <c:v>33390</c:v>
                </c:pt>
                <c:pt idx="377">
                  <c:v>33359</c:v>
                </c:pt>
                <c:pt idx="378">
                  <c:v>33329</c:v>
                </c:pt>
                <c:pt idx="379">
                  <c:v>33298</c:v>
                </c:pt>
                <c:pt idx="380">
                  <c:v>33270</c:v>
                </c:pt>
                <c:pt idx="381">
                  <c:v>33239</c:v>
                </c:pt>
                <c:pt idx="382">
                  <c:v>33208</c:v>
                </c:pt>
                <c:pt idx="383">
                  <c:v>33178</c:v>
                </c:pt>
                <c:pt idx="384">
                  <c:v>33147</c:v>
                </c:pt>
                <c:pt idx="385">
                  <c:v>33117</c:v>
                </c:pt>
                <c:pt idx="386">
                  <c:v>33086</c:v>
                </c:pt>
                <c:pt idx="387">
                  <c:v>33055</c:v>
                </c:pt>
                <c:pt idx="388">
                  <c:v>33025</c:v>
                </c:pt>
                <c:pt idx="389">
                  <c:v>32994</c:v>
                </c:pt>
                <c:pt idx="390">
                  <c:v>32964</c:v>
                </c:pt>
                <c:pt idx="391">
                  <c:v>32933</c:v>
                </c:pt>
                <c:pt idx="392">
                  <c:v>32905</c:v>
                </c:pt>
                <c:pt idx="393">
                  <c:v>32874</c:v>
                </c:pt>
                <c:pt idx="394">
                  <c:v>32843</c:v>
                </c:pt>
                <c:pt idx="395">
                  <c:v>32813</c:v>
                </c:pt>
                <c:pt idx="396">
                  <c:v>32782</c:v>
                </c:pt>
                <c:pt idx="397">
                  <c:v>32752</c:v>
                </c:pt>
                <c:pt idx="398">
                  <c:v>32721</c:v>
                </c:pt>
                <c:pt idx="399">
                  <c:v>32690</c:v>
                </c:pt>
                <c:pt idx="400">
                  <c:v>32660</c:v>
                </c:pt>
                <c:pt idx="401">
                  <c:v>32629</c:v>
                </c:pt>
                <c:pt idx="402">
                  <c:v>32599</c:v>
                </c:pt>
                <c:pt idx="403">
                  <c:v>32568</c:v>
                </c:pt>
                <c:pt idx="404">
                  <c:v>32540</c:v>
                </c:pt>
                <c:pt idx="405">
                  <c:v>32509</c:v>
                </c:pt>
                <c:pt idx="406">
                  <c:v>32478</c:v>
                </c:pt>
                <c:pt idx="407">
                  <c:v>32448</c:v>
                </c:pt>
                <c:pt idx="408">
                  <c:v>32417</c:v>
                </c:pt>
                <c:pt idx="409">
                  <c:v>32387</c:v>
                </c:pt>
                <c:pt idx="410">
                  <c:v>32356</c:v>
                </c:pt>
                <c:pt idx="411">
                  <c:v>32325</c:v>
                </c:pt>
                <c:pt idx="412">
                  <c:v>32295</c:v>
                </c:pt>
                <c:pt idx="413">
                  <c:v>32264</c:v>
                </c:pt>
                <c:pt idx="414">
                  <c:v>32234</c:v>
                </c:pt>
                <c:pt idx="415">
                  <c:v>32203</c:v>
                </c:pt>
                <c:pt idx="416">
                  <c:v>32174</c:v>
                </c:pt>
                <c:pt idx="417">
                  <c:v>32143</c:v>
                </c:pt>
                <c:pt idx="418">
                  <c:v>32112</c:v>
                </c:pt>
                <c:pt idx="419">
                  <c:v>32082</c:v>
                </c:pt>
                <c:pt idx="420">
                  <c:v>32051</c:v>
                </c:pt>
                <c:pt idx="421">
                  <c:v>32021</c:v>
                </c:pt>
                <c:pt idx="422">
                  <c:v>31990</c:v>
                </c:pt>
                <c:pt idx="423">
                  <c:v>31959</c:v>
                </c:pt>
                <c:pt idx="424">
                  <c:v>31929</c:v>
                </c:pt>
                <c:pt idx="425">
                  <c:v>31898</c:v>
                </c:pt>
                <c:pt idx="426">
                  <c:v>31868</c:v>
                </c:pt>
                <c:pt idx="427">
                  <c:v>31837</c:v>
                </c:pt>
                <c:pt idx="428">
                  <c:v>31809</c:v>
                </c:pt>
                <c:pt idx="429">
                  <c:v>31778</c:v>
                </c:pt>
                <c:pt idx="430">
                  <c:v>31747</c:v>
                </c:pt>
                <c:pt idx="431">
                  <c:v>31717</c:v>
                </c:pt>
                <c:pt idx="432">
                  <c:v>31686</c:v>
                </c:pt>
                <c:pt idx="433">
                  <c:v>31656</c:v>
                </c:pt>
                <c:pt idx="434">
                  <c:v>31625</c:v>
                </c:pt>
                <c:pt idx="435">
                  <c:v>31594</c:v>
                </c:pt>
                <c:pt idx="436">
                  <c:v>31564</c:v>
                </c:pt>
                <c:pt idx="437">
                  <c:v>31533</c:v>
                </c:pt>
                <c:pt idx="438">
                  <c:v>31503</c:v>
                </c:pt>
                <c:pt idx="439">
                  <c:v>31472</c:v>
                </c:pt>
                <c:pt idx="440">
                  <c:v>31444</c:v>
                </c:pt>
                <c:pt idx="441">
                  <c:v>31413</c:v>
                </c:pt>
                <c:pt idx="442">
                  <c:v>31382</c:v>
                </c:pt>
                <c:pt idx="443">
                  <c:v>31352</c:v>
                </c:pt>
                <c:pt idx="444">
                  <c:v>31321</c:v>
                </c:pt>
                <c:pt idx="445">
                  <c:v>31291</c:v>
                </c:pt>
                <c:pt idx="446">
                  <c:v>31260</c:v>
                </c:pt>
                <c:pt idx="447">
                  <c:v>31229</c:v>
                </c:pt>
                <c:pt idx="448">
                  <c:v>31199</c:v>
                </c:pt>
                <c:pt idx="449">
                  <c:v>31168</c:v>
                </c:pt>
                <c:pt idx="450">
                  <c:v>31138</c:v>
                </c:pt>
                <c:pt idx="451">
                  <c:v>31107</c:v>
                </c:pt>
                <c:pt idx="452">
                  <c:v>31079</c:v>
                </c:pt>
                <c:pt idx="453">
                  <c:v>31048</c:v>
                </c:pt>
                <c:pt idx="454">
                  <c:v>31017</c:v>
                </c:pt>
                <c:pt idx="455">
                  <c:v>30987</c:v>
                </c:pt>
                <c:pt idx="456">
                  <c:v>30956</c:v>
                </c:pt>
                <c:pt idx="457">
                  <c:v>30926</c:v>
                </c:pt>
                <c:pt idx="458">
                  <c:v>30895</c:v>
                </c:pt>
                <c:pt idx="459">
                  <c:v>30864</c:v>
                </c:pt>
                <c:pt idx="460">
                  <c:v>30834</c:v>
                </c:pt>
                <c:pt idx="461">
                  <c:v>30803</c:v>
                </c:pt>
                <c:pt idx="462">
                  <c:v>30773</c:v>
                </c:pt>
                <c:pt idx="463">
                  <c:v>30742</c:v>
                </c:pt>
                <c:pt idx="464">
                  <c:v>30713</c:v>
                </c:pt>
                <c:pt idx="465">
                  <c:v>30682</c:v>
                </c:pt>
                <c:pt idx="466">
                  <c:v>30651</c:v>
                </c:pt>
                <c:pt idx="467">
                  <c:v>30621</c:v>
                </c:pt>
                <c:pt idx="468">
                  <c:v>30590</c:v>
                </c:pt>
                <c:pt idx="469">
                  <c:v>30560</c:v>
                </c:pt>
                <c:pt idx="470">
                  <c:v>30529</c:v>
                </c:pt>
                <c:pt idx="471">
                  <c:v>30498</c:v>
                </c:pt>
                <c:pt idx="472">
                  <c:v>30468</c:v>
                </c:pt>
                <c:pt idx="473">
                  <c:v>30437</c:v>
                </c:pt>
                <c:pt idx="474">
                  <c:v>30407</c:v>
                </c:pt>
                <c:pt idx="475">
                  <c:v>30376</c:v>
                </c:pt>
                <c:pt idx="476">
                  <c:v>30348</c:v>
                </c:pt>
                <c:pt idx="477">
                  <c:v>30317</c:v>
                </c:pt>
                <c:pt idx="478">
                  <c:v>30286</c:v>
                </c:pt>
                <c:pt idx="479">
                  <c:v>30256</c:v>
                </c:pt>
                <c:pt idx="480">
                  <c:v>30225</c:v>
                </c:pt>
                <c:pt idx="481">
                  <c:v>30195</c:v>
                </c:pt>
                <c:pt idx="482">
                  <c:v>30164</c:v>
                </c:pt>
                <c:pt idx="483">
                  <c:v>30133</c:v>
                </c:pt>
                <c:pt idx="484">
                  <c:v>30103</c:v>
                </c:pt>
                <c:pt idx="485">
                  <c:v>30072</c:v>
                </c:pt>
                <c:pt idx="486">
                  <c:v>30042</c:v>
                </c:pt>
                <c:pt idx="487">
                  <c:v>30011</c:v>
                </c:pt>
                <c:pt idx="488">
                  <c:v>29983</c:v>
                </c:pt>
                <c:pt idx="489">
                  <c:v>29952</c:v>
                </c:pt>
                <c:pt idx="490">
                  <c:v>29921</c:v>
                </c:pt>
                <c:pt idx="491">
                  <c:v>29891</c:v>
                </c:pt>
                <c:pt idx="492">
                  <c:v>29860</c:v>
                </c:pt>
                <c:pt idx="493">
                  <c:v>29830</c:v>
                </c:pt>
                <c:pt idx="494">
                  <c:v>29799</c:v>
                </c:pt>
                <c:pt idx="495">
                  <c:v>29768</c:v>
                </c:pt>
                <c:pt idx="496">
                  <c:v>29738</c:v>
                </c:pt>
                <c:pt idx="497">
                  <c:v>29707</c:v>
                </c:pt>
                <c:pt idx="498">
                  <c:v>29677</c:v>
                </c:pt>
                <c:pt idx="499">
                  <c:v>29646</c:v>
                </c:pt>
                <c:pt idx="500">
                  <c:v>29618</c:v>
                </c:pt>
                <c:pt idx="501">
                  <c:v>29587</c:v>
                </c:pt>
                <c:pt idx="502">
                  <c:v>29556</c:v>
                </c:pt>
                <c:pt idx="503">
                  <c:v>29526</c:v>
                </c:pt>
                <c:pt idx="504">
                  <c:v>29495</c:v>
                </c:pt>
                <c:pt idx="505">
                  <c:v>29465</c:v>
                </c:pt>
                <c:pt idx="506">
                  <c:v>29434</c:v>
                </c:pt>
                <c:pt idx="507">
                  <c:v>29403</c:v>
                </c:pt>
                <c:pt idx="508">
                  <c:v>29373</c:v>
                </c:pt>
                <c:pt idx="509">
                  <c:v>29342</c:v>
                </c:pt>
                <c:pt idx="510">
                  <c:v>29312</c:v>
                </c:pt>
                <c:pt idx="511">
                  <c:v>29281</c:v>
                </c:pt>
                <c:pt idx="512">
                  <c:v>29252</c:v>
                </c:pt>
                <c:pt idx="513">
                  <c:v>29221</c:v>
                </c:pt>
                <c:pt idx="514">
                  <c:v>29190</c:v>
                </c:pt>
                <c:pt idx="515">
                  <c:v>29160</c:v>
                </c:pt>
                <c:pt idx="516">
                  <c:v>29129</c:v>
                </c:pt>
                <c:pt idx="517">
                  <c:v>29099</c:v>
                </c:pt>
                <c:pt idx="518">
                  <c:v>29068</c:v>
                </c:pt>
                <c:pt idx="519">
                  <c:v>29037</c:v>
                </c:pt>
                <c:pt idx="520">
                  <c:v>29007</c:v>
                </c:pt>
                <c:pt idx="521">
                  <c:v>28976</c:v>
                </c:pt>
                <c:pt idx="522">
                  <c:v>28946</c:v>
                </c:pt>
                <c:pt idx="523">
                  <c:v>28915</c:v>
                </c:pt>
                <c:pt idx="524">
                  <c:v>28887</c:v>
                </c:pt>
                <c:pt idx="525">
                  <c:v>28856</c:v>
                </c:pt>
                <c:pt idx="526">
                  <c:v>28825</c:v>
                </c:pt>
                <c:pt idx="527">
                  <c:v>28795</c:v>
                </c:pt>
                <c:pt idx="528">
                  <c:v>28764</c:v>
                </c:pt>
                <c:pt idx="529">
                  <c:v>28734</c:v>
                </c:pt>
                <c:pt idx="530">
                  <c:v>28703</c:v>
                </c:pt>
                <c:pt idx="531">
                  <c:v>28672</c:v>
                </c:pt>
                <c:pt idx="532">
                  <c:v>28642</c:v>
                </c:pt>
                <c:pt idx="533">
                  <c:v>28611</c:v>
                </c:pt>
                <c:pt idx="534">
                  <c:v>28581</c:v>
                </c:pt>
                <c:pt idx="535">
                  <c:v>28550</c:v>
                </c:pt>
                <c:pt idx="536">
                  <c:v>28522</c:v>
                </c:pt>
                <c:pt idx="537">
                  <c:v>28491</c:v>
                </c:pt>
                <c:pt idx="538">
                  <c:v>28460</c:v>
                </c:pt>
                <c:pt idx="539">
                  <c:v>28430</c:v>
                </c:pt>
                <c:pt idx="540">
                  <c:v>28399</c:v>
                </c:pt>
                <c:pt idx="541">
                  <c:v>28369</c:v>
                </c:pt>
                <c:pt idx="542">
                  <c:v>28338</c:v>
                </c:pt>
                <c:pt idx="543">
                  <c:v>28307</c:v>
                </c:pt>
                <c:pt idx="544">
                  <c:v>28277</c:v>
                </c:pt>
                <c:pt idx="545">
                  <c:v>28246</c:v>
                </c:pt>
                <c:pt idx="546">
                  <c:v>28216</c:v>
                </c:pt>
                <c:pt idx="547">
                  <c:v>28185</c:v>
                </c:pt>
                <c:pt idx="548">
                  <c:v>28157</c:v>
                </c:pt>
                <c:pt idx="549">
                  <c:v>28126</c:v>
                </c:pt>
                <c:pt idx="550">
                  <c:v>28095</c:v>
                </c:pt>
                <c:pt idx="551">
                  <c:v>28065</c:v>
                </c:pt>
                <c:pt idx="552">
                  <c:v>28034</c:v>
                </c:pt>
                <c:pt idx="553">
                  <c:v>28004</c:v>
                </c:pt>
                <c:pt idx="554">
                  <c:v>27973</c:v>
                </c:pt>
                <c:pt idx="555">
                  <c:v>27942</c:v>
                </c:pt>
                <c:pt idx="556">
                  <c:v>27912</c:v>
                </c:pt>
                <c:pt idx="557">
                  <c:v>27881</c:v>
                </c:pt>
                <c:pt idx="558">
                  <c:v>27851</c:v>
                </c:pt>
                <c:pt idx="559">
                  <c:v>27820</c:v>
                </c:pt>
                <c:pt idx="560">
                  <c:v>27791</c:v>
                </c:pt>
                <c:pt idx="561">
                  <c:v>27760</c:v>
                </c:pt>
                <c:pt idx="562">
                  <c:v>27729</c:v>
                </c:pt>
                <c:pt idx="563">
                  <c:v>27699</c:v>
                </c:pt>
                <c:pt idx="564">
                  <c:v>27668</c:v>
                </c:pt>
                <c:pt idx="565">
                  <c:v>27638</c:v>
                </c:pt>
                <c:pt idx="566">
                  <c:v>27607</c:v>
                </c:pt>
                <c:pt idx="567">
                  <c:v>27576</c:v>
                </c:pt>
                <c:pt idx="568">
                  <c:v>27546</c:v>
                </c:pt>
                <c:pt idx="569">
                  <c:v>27515</c:v>
                </c:pt>
                <c:pt idx="570">
                  <c:v>27485</c:v>
                </c:pt>
                <c:pt idx="571">
                  <c:v>27454</c:v>
                </c:pt>
                <c:pt idx="572">
                  <c:v>27426</c:v>
                </c:pt>
                <c:pt idx="573">
                  <c:v>27395</c:v>
                </c:pt>
                <c:pt idx="574">
                  <c:v>27364</c:v>
                </c:pt>
                <c:pt idx="575">
                  <c:v>27334</c:v>
                </c:pt>
                <c:pt idx="576">
                  <c:v>27303</c:v>
                </c:pt>
                <c:pt idx="577">
                  <c:v>27273</c:v>
                </c:pt>
                <c:pt idx="578">
                  <c:v>27242</c:v>
                </c:pt>
                <c:pt idx="579">
                  <c:v>27211</c:v>
                </c:pt>
                <c:pt idx="580">
                  <c:v>27181</c:v>
                </c:pt>
                <c:pt idx="581">
                  <c:v>27150</c:v>
                </c:pt>
                <c:pt idx="582">
                  <c:v>27120</c:v>
                </c:pt>
                <c:pt idx="583">
                  <c:v>27089</c:v>
                </c:pt>
                <c:pt idx="584">
                  <c:v>27061</c:v>
                </c:pt>
                <c:pt idx="585">
                  <c:v>27030</c:v>
                </c:pt>
                <c:pt idx="586">
                  <c:v>26999</c:v>
                </c:pt>
                <c:pt idx="587">
                  <c:v>26969</c:v>
                </c:pt>
                <c:pt idx="588">
                  <c:v>26938</c:v>
                </c:pt>
                <c:pt idx="589">
                  <c:v>26908</c:v>
                </c:pt>
                <c:pt idx="590">
                  <c:v>26877</c:v>
                </c:pt>
                <c:pt idx="591">
                  <c:v>26846</c:v>
                </c:pt>
                <c:pt idx="592">
                  <c:v>26816</c:v>
                </c:pt>
                <c:pt idx="593">
                  <c:v>26785</c:v>
                </c:pt>
                <c:pt idx="594">
                  <c:v>26755</c:v>
                </c:pt>
                <c:pt idx="595">
                  <c:v>26724</c:v>
                </c:pt>
                <c:pt idx="596">
                  <c:v>26696</c:v>
                </c:pt>
                <c:pt idx="597">
                  <c:v>26665</c:v>
                </c:pt>
                <c:pt idx="598">
                  <c:v>26634</c:v>
                </c:pt>
                <c:pt idx="599">
                  <c:v>26604</c:v>
                </c:pt>
                <c:pt idx="600">
                  <c:v>26573</c:v>
                </c:pt>
                <c:pt idx="601">
                  <c:v>26543</c:v>
                </c:pt>
                <c:pt idx="602">
                  <c:v>26512</c:v>
                </c:pt>
                <c:pt idx="603">
                  <c:v>26481</c:v>
                </c:pt>
                <c:pt idx="604">
                  <c:v>26451</c:v>
                </c:pt>
                <c:pt idx="605">
                  <c:v>26420</c:v>
                </c:pt>
                <c:pt idx="606">
                  <c:v>26390</c:v>
                </c:pt>
                <c:pt idx="607">
                  <c:v>26359</c:v>
                </c:pt>
                <c:pt idx="608">
                  <c:v>26330</c:v>
                </c:pt>
                <c:pt idx="609">
                  <c:v>26299</c:v>
                </c:pt>
                <c:pt idx="610">
                  <c:v>26268</c:v>
                </c:pt>
                <c:pt idx="611">
                  <c:v>26238</c:v>
                </c:pt>
                <c:pt idx="612">
                  <c:v>26207</c:v>
                </c:pt>
                <c:pt idx="613">
                  <c:v>26177</c:v>
                </c:pt>
                <c:pt idx="614">
                  <c:v>26146</c:v>
                </c:pt>
                <c:pt idx="615">
                  <c:v>26115</c:v>
                </c:pt>
                <c:pt idx="616">
                  <c:v>26085</c:v>
                </c:pt>
                <c:pt idx="617">
                  <c:v>26054</c:v>
                </c:pt>
                <c:pt idx="618">
                  <c:v>26024</c:v>
                </c:pt>
                <c:pt idx="619">
                  <c:v>25993</c:v>
                </c:pt>
                <c:pt idx="620">
                  <c:v>25965</c:v>
                </c:pt>
                <c:pt idx="621">
                  <c:v>25934</c:v>
                </c:pt>
                <c:pt idx="622">
                  <c:v>25903</c:v>
                </c:pt>
                <c:pt idx="623">
                  <c:v>25873</c:v>
                </c:pt>
                <c:pt idx="624">
                  <c:v>25842</c:v>
                </c:pt>
                <c:pt idx="625">
                  <c:v>25812</c:v>
                </c:pt>
                <c:pt idx="626">
                  <c:v>25781</c:v>
                </c:pt>
                <c:pt idx="627">
                  <c:v>25750</c:v>
                </c:pt>
                <c:pt idx="628">
                  <c:v>25720</c:v>
                </c:pt>
                <c:pt idx="629">
                  <c:v>25689</c:v>
                </c:pt>
                <c:pt idx="630">
                  <c:v>25659</c:v>
                </c:pt>
                <c:pt idx="631">
                  <c:v>25628</c:v>
                </c:pt>
                <c:pt idx="632">
                  <c:v>25600</c:v>
                </c:pt>
                <c:pt idx="633">
                  <c:v>25569</c:v>
                </c:pt>
                <c:pt idx="634">
                  <c:v>25538</c:v>
                </c:pt>
                <c:pt idx="635">
                  <c:v>25508</c:v>
                </c:pt>
                <c:pt idx="636">
                  <c:v>25477</c:v>
                </c:pt>
                <c:pt idx="637">
                  <c:v>25447</c:v>
                </c:pt>
                <c:pt idx="638">
                  <c:v>25416</c:v>
                </c:pt>
                <c:pt idx="639">
                  <c:v>25385</c:v>
                </c:pt>
                <c:pt idx="640">
                  <c:v>25355</c:v>
                </c:pt>
                <c:pt idx="641">
                  <c:v>25324</c:v>
                </c:pt>
                <c:pt idx="642">
                  <c:v>25294</c:v>
                </c:pt>
                <c:pt idx="643">
                  <c:v>25263</c:v>
                </c:pt>
                <c:pt idx="644">
                  <c:v>25235</c:v>
                </c:pt>
                <c:pt idx="645">
                  <c:v>25204</c:v>
                </c:pt>
                <c:pt idx="646">
                  <c:v>25173</c:v>
                </c:pt>
                <c:pt idx="647">
                  <c:v>25143</c:v>
                </c:pt>
                <c:pt idx="648">
                  <c:v>25112</c:v>
                </c:pt>
                <c:pt idx="649">
                  <c:v>25082</c:v>
                </c:pt>
                <c:pt idx="650">
                  <c:v>25051</c:v>
                </c:pt>
                <c:pt idx="651">
                  <c:v>25020</c:v>
                </c:pt>
                <c:pt idx="652">
                  <c:v>24990</c:v>
                </c:pt>
                <c:pt idx="653">
                  <c:v>24959</c:v>
                </c:pt>
                <c:pt idx="654">
                  <c:v>24929</c:v>
                </c:pt>
                <c:pt idx="655">
                  <c:v>24898</c:v>
                </c:pt>
                <c:pt idx="656">
                  <c:v>24869</c:v>
                </c:pt>
                <c:pt idx="657">
                  <c:v>24838</c:v>
                </c:pt>
                <c:pt idx="658">
                  <c:v>24807</c:v>
                </c:pt>
                <c:pt idx="659">
                  <c:v>24777</c:v>
                </c:pt>
                <c:pt idx="660">
                  <c:v>24746</c:v>
                </c:pt>
                <c:pt idx="661">
                  <c:v>24716</c:v>
                </c:pt>
                <c:pt idx="662">
                  <c:v>24685</c:v>
                </c:pt>
                <c:pt idx="663">
                  <c:v>24654</c:v>
                </c:pt>
                <c:pt idx="664">
                  <c:v>24624</c:v>
                </c:pt>
                <c:pt idx="665">
                  <c:v>24593</c:v>
                </c:pt>
                <c:pt idx="666">
                  <c:v>24563</c:v>
                </c:pt>
                <c:pt idx="667">
                  <c:v>24532</c:v>
                </c:pt>
                <c:pt idx="668">
                  <c:v>24504</c:v>
                </c:pt>
                <c:pt idx="669">
                  <c:v>24473</c:v>
                </c:pt>
                <c:pt idx="670">
                  <c:v>24442</c:v>
                </c:pt>
                <c:pt idx="671">
                  <c:v>24412</c:v>
                </c:pt>
                <c:pt idx="672">
                  <c:v>24381</c:v>
                </c:pt>
                <c:pt idx="673">
                  <c:v>24351</c:v>
                </c:pt>
                <c:pt idx="674">
                  <c:v>24320</c:v>
                </c:pt>
                <c:pt idx="675">
                  <c:v>24289</c:v>
                </c:pt>
                <c:pt idx="676">
                  <c:v>24259</c:v>
                </c:pt>
                <c:pt idx="677">
                  <c:v>24228</c:v>
                </c:pt>
                <c:pt idx="678">
                  <c:v>24198</c:v>
                </c:pt>
                <c:pt idx="679">
                  <c:v>24167</c:v>
                </c:pt>
                <c:pt idx="680">
                  <c:v>24139</c:v>
                </c:pt>
                <c:pt idx="681">
                  <c:v>24108</c:v>
                </c:pt>
                <c:pt idx="682">
                  <c:v>24077</c:v>
                </c:pt>
                <c:pt idx="683">
                  <c:v>24047</c:v>
                </c:pt>
                <c:pt idx="684">
                  <c:v>24016</c:v>
                </c:pt>
                <c:pt idx="685">
                  <c:v>23986</c:v>
                </c:pt>
                <c:pt idx="686">
                  <c:v>23955</c:v>
                </c:pt>
                <c:pt idx="687">
                  <c:v>23924</c:v>
                </c:pt>
                <c:pt idx="688">
                  <c:v>23894</c:v>
                </c:pt>
                <c:pt idx="689">
                  <c:v>23863</c:v>
                </c:pt>
                <c:pt idx="690">
                  <c:v>23833</c:v>
                </c:pt>
                <c:pt idx="691">
                  <c:v>23802</c:v>
                </c:pt>
                <c:pt idx="692">
                  <c:v>23774</c:v>
                </c:pt>
                <c:pt idx="693">
                  <c:v>23743</c:v>
                </c:pt>
                <c:pt idx="694">
                  <c:v>23712</c:v>
                </c:pt>
                <c:pt idx="695">
                  <c:v>23682</c:v>
                </c:pt>
                <c:pt idx="696">
                  <c:v>23651</c:v>
                </c:pt>
                <c:pt idx="697">
                  <c:v>23621</c:v>
                </c:pt>
                <c:pt idx="698">
                  <c:v>23590</c:v>
                </c:pt>
                <c:pt idx="699">
                  <c:v>23559</c:v>
                </c:pt>
                <c:pt idx="700">
                  <c:v>23529</c:v>
                </c:pt>
                <c:pt idx="701">
                  <c:v>23498</c:v>
                </c:pt>
                <c:pt idx="702">
                  <c:v>23468</c:v>
                </c:pt>
                <c:pt idx="703">
                  <c:v>23437</c:v>
                </c:pt>
                <c:pt idx="704">
                  <c:v>23408</c:v>
                </c:pt>
                <c:pt idx="705">
                  <c:v>23377</c:v>
                </c:pt>
                <c:pt idx="706">
                  <c:v>23346</c:v>
                </c:pt>
                <c:pt idx="707">
                  <c:v>23316</c:v>
                </c:pt>
                <c:pt idx="708">
                  <c:v>23285</c:v>
                </c:pt>
                <c:pt idx="709">
                  <c:v>23255</c:v>
                </c:pt>
                <c:pt idx="710">
                  <c:v>23224</c:v>
                </c:pt>
                <c:pt idx="711">
                  <c:v>23193</c:v>
                </c:pt>
                <c:pt idx="712">
                  <c:v>23163</c:v>
                </c:pt>
                <c:pt idx="713">
                  <c:v>23132</c:v>
                </c:pt>
                <c:pt idx="714">
                  <c:v>23102</c:v>
                </c:pt>
                <c:pt idx="715">
                  <c:v>23071</c:v>
                </c:pt>
                <c:pt idx="716">
                  <c:v>23043</c:v>
                </c:pt>
                <c:pt idx="717">
                  <c:v>23012</c:v>
                </c:pt>
                <c:pt idx="718">
                  <c:v>22981</c:v>
                </c:pt>
                <c:pt idx="719">
                  <c:v>22951</c:v>
                </c:pt>
                <c:pt idx="720">
                  <c:v>22920</c:v>
                </c:pt>
                <c:pt idx="721">
                  <c:v>22890</c:v>
                </c:pt>
                <c:pt idx="722">
                  <c:v>22859</c:v>
                </c:pt>
                <c:pt idx="723">
                  <c:v>22828</c:v>
                </c:pt>
                <c:pt idx="724">
                  <c:v>22798</c:v>
                </c:pt>
                <c:pt idx="725">
                  <c:v>22767</c:v>
                </c:pt>
                <c:pt idx="726">
                  <c:v>22737</c:v>
                </c:pt>
                <c:pt idx="727">
                  <c:v>22706</c:v>
                </c:pt>
                <c:pt idx="728">
                  <c:v>22678</c:v>
                </c:pt>
                <c:pt idx="729">
                  <c:v>22647</c:v>
                </c:pt>
                <c:pt idx="730">
                  <c:v>22616</c:v>
                </c:pt>
                <c:pt idx="731">
                  <c:v>22586</c:v>
                </c:pt>
                <c:pt idx="732">
                  <c:v>22555</c:v>
                </c:pt>
                <c:pt idx="733">
                  <c:v>22525</c:v>
                </c:pt>
                <c:pt idx="734">
                  <c:v>22494</c:v>
                </c:pt>
                <c:pt idx="735">
                  <c:v>22463</c:v>
                </c:pt>
                <c:pt idx="736">
                  <c:v>22433</c:v>
                </c:pt>
                <c:pt idx="737">
                  <c:v>22402</c:v>
                </c:pt>
                <c:pt idx="738">
                  <c:v>22372</c:v>
                </c:pt>
                <c:pt idx="739">
                  <c:v>22341</c:v>
                </c:pt>
                <c:pt idx="740">
                  <c:v>22313</c:v>
                </c:pt>
                <c:pt idx="741">
                  <c:v>22282</c:v>
                </c:pt>
                <c:pt idx="742">
                  <c:v>22251</c:v>
                </c:pt>
                <c:pt idx="743">
                  <c:v>22221</c:v>
                </c:pt>
                <c:pt idx="744">
                  <c:v>22190</c:v>
                </c:pt>
                <c:pt idx="745">
                  <c:v>22160</c:v>
                </c:pt>
                <c:pt idx="746">
                  <c:v>22129</c:v>
                </c:pt>
                <c:pt idx="747">
                  <c:v>22098</c:v>
                </c:pt>
                <c:pt idx="748">
                  <c:v>22068</c:v>
                </c:pt>
                <c:pt idx="749">
                  <c:v>22037</c:v>
                </c:pt>
                <c:pt idx="750">
                  <c:v>22007</c:v>
                </c:pt>
                <c:pt idx="751">
                  <c:v>21976</c:v>
                </c:pt>
                <c:pt idx="752">
                  <c:v>21947</c:v>
                </c:pt>
                <c:pt idx="753">
                  <c:v>21916</c:v>
                </c:pt>
                <c:pt idx="754">
                  <c:v>21885</c:v>
                </c:pt>
                <c:pt idx="755">
                  <c:v>21855</c:v>
                </c:pt>
                <c:pt idx="756">
                  <c:v>21824</c:v>
                </c:pt>
                <c:pt idx="757">
                  <c:v>21794</c:v>
                </c:pt>
                <c:pt idx="758">
                  <c:v>21763</c:v>
                </c:pt>
                <c:pt idx="759">
                  <c:v>21732</c:v>
                </c:pt>
                <c:pt idx="760">
                  <c:v>21702</c:v>
                </c:pt>
                <c:pt idx="761">
                  <c:v>21671</c:v>
                </c:pt>
                <c:pt idx="762">
                  <c:v>21641</c:v>
                </c:pt>
                <c:pt idx="763">
                  <c:v>21610</c:v>
                </c:pt>
                <c:pt idx="764">
                  <c:v>21582</c:v>
                </c:pt>
                <c:pt idx="765">
                  <c:v>21551</c:v>
                </c:pt>
                <c:pt idx="766">
                  <c:v>21520</c:v>
                </c:pt>
                <c:pt idx="767">
                  <c:v>21490</c:v>
                </c:pt>
                <c:pt idx="768">
                  <c:v>21459</c:v>
                </c:pt>
                <c:pt idx="769">
                  <c:v>21429</c:v>
                </c:pt>
                <c:pt idx="770">
                  <c:v>21398</c:v>
                </c:pt>
                <c:pt idx="771">
                  <c:v>21367</c:v>
                </c:pt>
                <c:pt idx="772">
                  <c:v>21337</c:v>
                </c:pt>
                <c:pt idx="773">
                  <c:v>21306</c:v>
                </c:pt>
                <c:pt idx="774">
                  <c:v>21276</c:v>
                </c:pt>
                <c:pt idx="775">
                  <c:v>21245</c:v>
                </c:pt>
                <c:pt idx="776">
                  <c:v>21217</c:v>
                </c:pt>
                <c:pt idx="777">
                  <c:v>21186</c:v>
                </c:pt>
                <c:pt idx="778">
                  <c:v>21155</c:v>
                </c:pt>
                <c:pt idx="779">
                  <c:v>21125</c:v>
                </c:pt>
                <c:pt idx="780">
                  <c:v>21094</c:v>
                </c:pt>
                <c:pt idx="781">
                  <c:v>21064</c:v>
                </c:pt>
                <c:pt idx="782">
                  <c:v>21033</c:v>
                </c:pt>
                <c:pt idx="783">
                  <c:v>21002</c:v>
                </c:pt>
                <c:pt idx="784">
                  <c:v>20972</c:v>
                </c:pt>
                <c:pt idx="785">
                  <c:v>20941</c:v>
                </c:pt>
                <c:pt idx="786">
                  <c:v>20911</c:v>
                </c:pt>
                <c:pt idx="787">
                  <c:v>20880</c:v>
                </c:pt>
                <c:pt idx="788">
                  <c:v>20852</c:v>
                </c:pt>
                <c:pt idx="789">
                  <c:v>20821</c:v>
                </c:pt>
                <c:pt idx="790">
                  <c:v>20790</c:v>
                </c:pt>
                <c:pt idx="791">
                  <c:v>20760</c:v>
                </c:pt>
                <c:pt idx="792">
                  <c:v>20729</c:v>
                </c:pt>
                <c:pt idx="793">
                  <c:v>20699</c:v>
                </c:pt>
                <c:pt idx="794">
                  <c:v>20668</c:v>
                </c:pt>
                <c:pt idx="795">
                  <c:v>20637</c:v>
                </c:pt>
                <c:pt idx="796">
                  <c:v>20607</c:v>
                </c:pt>
                <c:pt idx="797">
                  <c:v>20576</c:v>
                </c:pt>
                <c:pt idx="798">
                  <c:v>20546</c:v>
                </c:pt>
                <c:pt idx="799">
                  <c:v>20515</c:v>
                </c:pt>
                <c:pt idx="800">
                  <c:v>20486</c:v>
                </c:pt>
                <c:pt idx="801">
                  <c:v>20455</c:v>
                </c:pt>
                <c:pt idx="802">
                  <c:v>20424</c:v>
                </c:pt>
                <c:pt idx="803">
                  <c:v>20394</c:v>
                </c:pt>
                <c:pt idx="804">
                  <c:v>20363</c:v>
                </c:pt>
                <c:pt idx="805">
                  <c:v>20333</c:v>
                </c:pt>
                <c:pt idx="806">
                  <c:v>20302</c:v>
                </c:pt>
                <c:pt idx="807">
                  <c:v>20271</c:v>
                </c:pt>
                <c:pt idx="808">
                  <c:v>20241</c:v>
                </c:pt>
                <c:pt idx="809">
                  <c:v>20210</c:v>
                </c:pt>
                <c:pt idx="810">
                  <c:v>20180</c:v>
                </c:pt>
                <c:pt idx="811">
                  <c:v>20149</c:v>
                </c:pt>
                <c:pt idx="812">
                  <c:v>20121</c:v>
                </c:pt>
                <c:pt idx="813">
                  <c:v>20090</c:v>
                </c:pt>
                <c:pt idx="814">
                  <c:v>20059</c:v>
                </c:pt>
                <c:pt idx="815">
                  <c:v>20029</c:v>
                </c:pt>
                <c:pt idx="816">
                  <c:v>19998</c:v>
                </c:pt>
                <c:pt idx="817">
                  <c:v>19968</c:v>
                </c:pt>
                <c:pt idx="818">
                  <c:v>19937</c:v>
                </c:pt>
                <c:pt idx="819">
                  <c:v>19906</c:v>
                </c:pt>
                <c:pt idx="820">
                  <c:v>19876</c:v>
                </c:pt>
                <c:pt idx="821">
                  <c:v>19845</c:v>
                </c:pt>
                <c:pt idx="822">
                  <c:v>19815</c:v>
                </c:pt>
                <c:pt idx="823">
                  <c:v>19784</c:v>
                </c:pt>
                <c:pt idx="824">
                  <c:v>19756</c:v>
                </c:pt>
                <c:pt idx="825">
                  <c:v>19725</c:v>
                </c:pt>
                <c:pt idx="826">
                  <c:v>19694</c:v>
                </c:pt>
                <c:pt idx="827">
                  <c:v>19664</c:v>
                </c:pt>
                <c:pt idx="828">
                  <c:v>19633</c:v>
                </c:pt>
                <c:pt idx="829">
                  <c:v>19603</c:v>
                </c:pt>
                <c:pt idx="830">
                  <c:v>19572</c:v>
                </c:pt>
                <c:pt idx="831">
                  <c:v>19541</c:v>
                </c:pt>
                <c:pt idx="832">
                  <c:v>19511</c:v>
                </c:pt>
                <c:pt idx="833">
                  <c:v>19480</c:v>
                </c:pt>
                <c:pt idx="834">
                  <c:v>19450</c:v>
                </c:pt>
                <c:pt idx="835">
                  <c:v>19419</c:v>
                </c:pt>
                <c:pt idx="836">
                  <c:v>19391</c:v>
                </c:pt>
                <c:pt idx="837">
                  <c:v>19360</c:v>
                </c:pt>
                <c:pt idx="838">
                  <c:v>19329</c:v>
                </c:pt>
                <c:pt idx="839">
                  <c:v>19299</c:v>
                </c:pt>
                <c:pt idx="840">
                  <c:v>19268</c:v>
                </c:pt>
                <c:pt idx="841">
                  <c:v>19238</c:v>
                </c:pt>
                <c:pt idx="842">
                  <c:v>19207</c:v>
                </c:pt>
                <c:pt idx="843">
                  <c:v>19176</c:v>
                </c:pt>
                <c:pt idx="844">
                  <c:v>19146</c:v>
                </c:pt>
                <c:pt idx="845">
                  <c:v>19115</c:v>
                </c:pt>
                <c:pt idx="846">
                  <c:v>19085</c:v>
                </c:pt>
                <c:pt idx="847">
                  <c:v>19054</c:v>
                </c:pt>
                <c:pt idx="848">
                  <c:v>19025</c:v>
                </c:pt>
                <c:pt idx="849">
                  <c:v>18994</c:v>
                </c:pt>
                <c:pt idx="850">
                  <c:v>18963</c:v>
                </c:pt>
                <c:pt idx="851">
                  <c:v>18933</c:v>
                </c:pt>
                <c:pt idx="852">
                  <c:v>18902</c:v>
                </c:pt>
                <c:pt idx="853">
                  <c:v>18872</c:v>
                </c:pt>
                <c:pt idx="854">
                  <c:v>18841</c:v>
                </c:pt>
                <c:pt idx="855">
                  <c:v>18810</c:v>
                </c:pt>
                <c:pt idx="856">
                  <c:v>18780</c:v>
                </c:pt>
                <c:pt idx="857">
                  <c:v>18749</c:v>
                </c:pt>
                <c:pt idx="858">
                  <c:v>18719</c:v>
                </c:pt>
                <c:pt idx="859">
                  <c:v>18688</c:v>
                </c:pt>
                <c:pt idx="860">
                  <c:v>18660</c:v>
                </c:pt>
                <c:pt idx="861">
                  <c:v>18629</c:v>
                </c:pt>
                <c:pt idx="862">
                  <c:v>18598</c:v>
                </c:pt>
                <c:pt idx="863">
                  <c:v>18568</c:v>
                </c:pt>
                <c:pt idx="864">
                  <c:v>18537</c:v>
                </c:pt>
                <c:pt idx="865">
                  <c:v>18507</c:v>
                </c:pt>
                <c:pt idx="866">
                  <c:v>18476</c:v>
                </c:pt>
                <c:pt idx="867">
                  <c:v>18445</c:v>
                </c:pt>
                <c:pt idx="868">
                  <c:v>18415</c:v>
                </c:pt>
                <c:pt idx="869">
                  <c:v>18384</c:v>
                </c:pt>
                <c:pt idx="870">
                  <c:v>18354</c:v>
                </c:pt>
                <c:pt idx="871">
                  <c:v>18323</c:v>
                </c:pt>
                <c:pt idx="872">
                  <c:v>18295</c:v>
                </c:pt>
                <c:pt idx="873">
                  <c:v>18264</c:v>
                </c:pt>
                <c:pt idx="874">
                  <c:v>18233</c:v>
                </c:pt>
                <c:pt idx="875">
                  <c:v>18203</c:v>
                </c:pt>
                <c:pt idx="876">
                  <c:v>18172</c:v>
                </c:pt>
                <c:pt idx="877">
                  <c:v>18142</c:v>
                </c:pt>
                <c:pt idx="878">
                  <c:v>18111</c:v>
                </c:pt>
                <c:pt idx="879">
                  <c:v>18080</c:v>
                </c:pt>
                <c:pt idx="880">
                  <c:v>18050</c:v>
                </c:pt>
                <c:pt idx="881">
                  <c:v>18019</c:v>
                </c:pt>
                <c:pt idx="882">
                  <c:v>17989</c:v>
                </c:pt>
                <c:pt idx="883">
                  <c:v>17958</c:v>
                </c:pt>
                <c:pt idx="884">
                  <c:v>17930</c:v>
                </c:pt>
                <c:pt idx="885">
                  <c:v>17899</c:v>
                </c:pt>
                <c:pt idx="886">
                  <c:v>17868</c:v>
                </c:pt>
                <c:pt idx="887">
                  <c:v>17838</c:v>
                </c:pt>
                <c:pt idx="888">
                  <c:v>17807</c:v>
                </c:pt>
                <c:pt idx="889">
                  <c:v>17777</c:v>
                </c:pt>
                <c:pt idx="890">
                  <c:v>17746</c:v>
                </c:pt>
                <c:pt idx="891">
                  <c:v>17715</c:v>
                </c:pt>
                <c:pt idx="892">
                  <c:v>17685</c:v>
                </c:pt>
                <c:pt idx="893">
                  <c:v>17654</c:v>
                </c:pt>
                <c:pt idx="894">
                  <c:v>17624</c:v>
                </c:pt>
                <c:pt idx="895">
                  <c:v>17593</c:v>
                </c:pt>
                <c:pt idx="896">
                  <c:v>17564</c:v>
                </c:pt>
                <c:pt idx="897">
                  <c:v>17533</c:v>
                </c:pt>
              </c:numCache>
            </c:numRef>
          </c:cat>
          <c:val>
            <c:numRef>
              <c:f>Sheet1!$C$2:$C$899</c:f>
              <c:numCache>
                <c:formatCode>General</c:formatCode>
                <c:ptCount val="898"/>
                <c:pt idx="0">
                  <c:v>0.06</c:v>
                </c:pt>
                <c:pt idx="1">
                  <c:v>0.06</c:v>
                </c:pt>
                <c:pt idx="2">
                  <c:v>0.06</c:v>
                </c:pt>
                <c:pt idx="3">
                  <c:v>0.06</c:v>
                </c:pt>
                <c:pt idx="4">
                  <c:v>0.06</c:v>
                </c:pt>
                <c:pt idx="5">
                  <c:v>0.06</c:v>
                </c:pt>
                <c:pt idx="6">
                  <c:v>0.06</c:v>
                </c:pt>
                <c:pt idx="7">
                  <c:v>0.06</c:v>
                </c:pt>
                <c:pt idx="8">
                  <c:v>0.06</c:v>
                </c:pt>
                <c:pt idx="9">
                  <c:v>0.06</c:v>
                </c:pt>
                <c:pt idx="10">
                  <c:v>0.06</c:v>
                </c:pt>
                <c:pt idx="11">
                  <c:v>0.06</c:v>
                </c:pt>
                <c:pt idx="12">
                  <c:v>0.06</c:v>
                </c:pt>
                <c:pt idx="13">
                  <c:v>0.06</c:v>
                </c:pt>
                <c:pt idx="14">
                  <c:v>0.06</c:v>
                </c:pt>
                <c:pt idx="15">
                  <c:v>0.06</c:v>
                </c:pt>
                <c:pt idx="16">
                  <c:v>0.06</c:v>
                </c:pt>
                <c:pt idx="17">
                  <c:v>0.06</c:v>
                </c:pt>
                <c:pt idx="18">
                  <c:v>0.06</c:v>
                </c:pt>
                <c:pt idx="19">
                  <c:v>0.06</c:v>
                </c:pt>
                <c:pt idx="20">
                  <c:v>0.06</c:v>
                </c:pt>
                <c:pt idx="21">
                  <c:v>0.06</c:v>
                </c:pt>
                <c:pt idx="22">
                  <c:v>0.06</c:v>
                </c:pt>
                <c:pt idx="23">
                  <c:v>0.06</c:v>
                </c:pt>
                <c:pt idx="24">
                  <c:v>0.06</c:v>
                </c:pt>
                <c:pt idx="25">
                  <c:v>0.06</c:v>
                </c:pt>
                <c:pt idx="26">
                  <c:v>0.06</c:v>
                </c:pt>
                <c:pt idx="27">
                  <c:v>0.06</c:v>
                </c:pt>
                <c:pt idx="28">
                  <c:v>0.06</c:v>
                </c:pt>
                <c:pt idx="29">
                  <c:v>0.06</c:v>
                </c:pt>
                <c:pt idx="30">
                  <c:v>0.06</c:v>
                </c:pt>
                <c:pt idx="31">
                  <c:v>0.06</c:v>
                </c:pt>
                <c:pt idx="32">
                  <c:v>0.06</c:v>
                </c:pt>
                <c:pt idx="33">
                  <c:v>0.06</c:v>
                </c:pt>
                <c:pt idx="34">
                  <c:v>0.06</c:v>
                </c:pt>
                <c:pt idx="35">
                  <c:v>0.06</c:v>
                </c:pt>
                <c:pt idx="36">
                  <c:v>0.06</c:v>
                </c:pt>
                <c:pt idx="37">
                  <c:v>0.06</c:v>
                </c:pt>
                <c:pt idx="38">
                  <c:v>0.06</c:v>
                </c:pt>
                <c:pt idx="39">
                  <c:v>0.06</c:v>
                </c:pt>
                <c:pt idx="40">
                  <c:v>0.06</c:v>
                </c:pt>
                <c:pt idx="41">
                  <c:v>0.06</c:v>
                </c:pt>
                <c:pt idx="42">
                  <c:v>0.06</c:v>
                </c:pt>
                <c:pt idx="43">
                  <c:v>0.06</c:v>
                </c:pt>
                <c:pt idx="44">
                  <c:v>0.06</c:v>
                </c:pt>
                <c:pt idx="45">
                  <c:v>0.06</c:v>
                </c:pt>
                <c:pt idx="46">
                  <c:v>0.06</c:v>
                </c:pt>
                <c:pt idx="47">
                  <c:v>0.06</c:v>
                </c:pt>
                <c:pt idx="48">
                  <c:v>0.06</c:v>
                </c:pt>
                <c:pt idx="49">
                  <c:v>0.06</c:v>
                </c:pt>
                <c:pt idx="50">
                  <c:v>0.06</c:v>
                </c:pt>
                <c:pt idx="51">
                  <c:v>0.06</c:v>
                </c:pt>
                <c:pt idx="52">
                  <c:v>0.06</c:v>
                </c:pt>
                <c:pt idx="53">
                  <c:v>0.06</c:v>
                </c:pt>
                <c:pt idx="54">
                  <c:v>0.06</c:v>
                </c:pt>
                <c:pt idx="55">
                  <c:v>0.06</c:v>
                </c:pt>
                <c:pt idx="56">
                  <c:v>0.06</c:v>
                </c:pt>
                <c:pt idx="57">
                  <c:v>0.06</c:v>
                </c:pt>
                <c:pt idx="58">
                  <c:v>0.06</c:v>
                </c:pt>
                <c:pt idx="59">
                  <c:v>0.06</c:v>
                </c:pt>
                <c:pt idx="60">
                  <c:v>0.06</c:v>
                </c:pt>
                <c:pt idx="61">
                  <c:v>0.06</c:v>
                </c:pt>
                <c:pt idx="62">
                  <c:v>0.06</c:v>
                </c:pt>
                <c:pt idx="63">
                  <c:v>0.06</c:v>
                </c:pt>
                <c:pt idx="64">
                  <c:v>0.06</c:v>
                </c:pt>
                <c:pt idx="65">
                  <c:v>0.06</c:v>
                </c:pt>
                <c:pt idx="66">
                  <c:v>0.06</c:v>
                </c:pt>
                <c:pt idx="67">
                  <c:v>0.06</c:v>
                </c:pt>
                <c:pt idx="68">
                  <c:v>0.06</c:v>
                </c:pt>
                <c:pt idx="69">
                  <c:v>0.06</c:v>
                </c:pt>
                <c:pt idx="70">
                  <c:v>0.06</c:v>
                </c:pt>
                <c:pt idx="71">
                  <c:v>0.06</c:v>
                </c:pt>
                <c:pt idx="72">
                  <c:v>0.06</c:v>
                </c:pt>
                <c:pt idx="73">
                  <c:v>0.06</c:v>
                </c:pt>
                <c:pt idx="74">
                  <c:v>0.06</c:v>
                </c:pt>
                <c:pt idx="75">
                  <c:v>0.06</c:v>
                </c:pt>
                <c:pt idx="76">
                  <c:v>0.06</c:v>
                </c:pt>
                <c:pt idx="77">
                  <c:v>0.06</c:v>
                </c:pt>
                <c:pt idx="78">
                  <c:v>0.06</c:v>
                </c:pt>
                <c:pt idx="79">
                  <c:v>0.06</c:v>
                </c:pt>
                <c:pt idx="80">
                  <c:v>0.06</c:v>
                </c:pt>
                <c:pt idx="81">
                  <c:v>0.06</c:v>
                </c:pt>
                <c:pt idx="82">
                  <c:v>0.06</c:v>
                </c:pt>
                <c:pt idx="83">
                  <c:v>0.06</c:v>
                </c:pt>
                <c:pt idx="84">
                  <c:v>0.06</c:v>
                </c:pt>
                <c:pt idx="85">
                  <c:v>0.06</c:v>
                </c:pt>
                <c:pt idx="86">
                  <c:v>0.06</c:v>
                </c:pt>
                <c:pt idx="87">
                  <c:v>0.06</c:v>
                </c:pt>
                <c:pt idx="88">
                  <c:v>0.06</c:v>
                </c:pt>
                <c:pt idx="89">
                  <c:v>0.06</c:v>
                </c:pt>
                <c:pt idx="90">
                  <c:v>0.06</c:v>
                </c:pt>
                <c:pt idx="91">
                  <c:v>0.06</c:v>
                </c:pt>
                <c:pt idx="92">
                  <c:v>0.06</c:v>
                </c:pt>
                <c:pt idx="93">
                  <c:v>0.06</c:v>
                </c:pt>
                <c:pt idx="94">
                  <c:v>0.06</c:v>
                </c:pt>
                <c:pt idx="95">
                  <c:v>0.06</c:v>
                </c:pt>
                <c:pt idx="96">
                  <c:v>0.06</c:v>
                </c:pt>
                <c:pt idx="97">
                  <c:v>0.06</c:v>
                </c:pt>
                <c:pt idx="98">
                  <c:v>0.06</c:v>
                </c:pt>
                <c:pt idx="99">
                  <c:v>0.06</c:v>
                </c:pt>
                <c:pt idx="100">
                  <c:v>0.06</c:v>
                </c:pt>
                <c:pt idx="101">
                  <c:v>0.06</c:v>
                </c:pt>
                <c:pt idx="102">
                  <c:v>0.06</c:v>
                </c:pt>
                <c:pt idx="103">
                  <c:v>0.06</c:v>
                </c:pt>
                <c:pt idx="104">
                  <c:v>0.06</c:v>
                </c:pt>
                <c:pt idx="105">
                  <c:v>0.06</c:v>
                </c:pt>
                <c:pt idx="106">
                  <c:v>0.06</c:v>
                </c:pt>
                <c:pt idx="107">
                  <c:v>0.06</c:v>
                </c:pt>
                <c:pt idx="108">
                  <c:v>0.06</c:v>
                </c:pt>
                <c:pt idx="109">
                  <c:v>0.06</c:v>
                </c:pt>
                <c:pt idx="110">
                  <c:v>0.06</c:v>
                </c:pt>
                <c:pt idx="111">
                  <c:v>0.06</c:v>
                </c:pt>
                <c:pt idx="112">
                  <c:v>0.06</c:v>
                </c:pt>
                <c:pt idx="113">
                  <c:v>0.06</c:v>
                </c:pt>
                <c:pt idx="114">
                  <c:v>0.06</c:v>
                </c:pt>
                <c:pt idx="115">
                  <c:v>0.06</c:v>
                </c:pt>
                <c:pt idx="116">
                  <c:v>0.06</c:v>
                </c:pt>
                <c:pt idx="117">
                  <c:v>0.06</c:v>
                </c:pt>
                <c:pt idx="118">
                  <c:v>0.06</c:v>
                </c:pt>
                <c:pt idx="119">
                  <c:v>0.06</c:v>
                </c:pt>
                <c:pt idx="120">
                  <c:v>0.06</c:v>
                </c:pt>
                <c:pt idx="121">
                  <c:v>0.06</c:v>
                </c:pt>
                <c:pt idx="122">
                  <c:v>0.06</c:v>
                </c:pt>
                <c:pt idx="123">
                  <c:v>0.06</c:v>
                </c:pt>
                <c:pt idx="124">
                  <c:v>0.06</c:v>
                </c:pt>
                <c:pt idx="125">
                  <c:v>0.06</c:v>
                </c:pt>
                <c:pt idx="126">
                  <c:v>0.06</c:v>
                </c:pt>
                <c:pt idx="127">
                  <c:v>0.06</c:v>
                </c:pt>
                <c:pt idx="128">
                  <c:v>0.06</c:v>
                </c:pt>
                <c:pt idx="129">
                  <c:v>0.06</c:v>
                </c:pt>
                <c:pt idx="130">
                  <c:v>0.06</c:v>
                </c:pt>
                <c:pt idx="131">
                  <c:v>0.06</c:v>
                </c:pt>
                <c:pt idx="132">
                  <c:v>0.06</c:v>
                </c:pt>
                <c:pt idx="133">
                  <c:v>0.06</c:v>
                </c:pt>
                <c:pt idx="134">
                  <c:v>0.06</c:v>
                </c:pt>
                <c:pt idx="135">
                  <c:v>0.06</c:v>
                </c:pt>
                <c:pt idx="136">
                  <c:v>0.06</c:v>
                </c:pt>
                <c:pt idx="137">
                  <c:v>0.06</c:v>
                </c:pt>
                <c:pt idx="138">
                  <c:v>0.06</c:v>
                </c:pt>
                <c:pt idx="139">
                  <c:v>0.06</c:v>
                </c:pt>
                <c:pt idx="140">
                  <c:v>0.06</c:v>
                </c:pt>
                <c:pt idx="141">
                  <c:v>0.06</c:v>
                </c:pt>
                <c:pt idx="142">
                  <c:v>0.06</c:v>
                </c:pt>
                <c:pt idx="143">
                  <c:v>0.06</c:v>
                </c:pt>
                <c:pt idx="144">
                  <c:v>0.06</c:v>
                </c:pt>
                <c:pt idx="145">
                  <c:v>0.06</c:v>
                </c:pt>
                <c:pt idx="146">
                  <c:v>0.06</c:v>
                </c:pt>
                <c:pt idx="147">
                  <c:v>0.06</c:v>
                </c:pt>
                <c:pt idx="148">
                  <c:v>0.06</c:v>
                </c:pt>
                <c:pt idx="149">
                  <c:v>0.06</c:v>
                </c:pt>
                <c:pt idx="150">
                  <c:v>0.06</c:v>
                </c:pt>
                <c:pt idx="151">
                  <c:v>0.06</c:v>
                </c:pt>
                <c:pt idx="152">
                  <c:v>0.06</c:v>
                </c:pt>
                <c:pt idx="153">
                  <c:v>0.06</c:v>
                </c:pt>
                <c:pt idx="154">
                  <c:v>0.06</c:v>
                </c:pt>
                <c:pt idx="155">
                  <c:v>0.06</c:v>
                </c:pt>
                <c:pt idx="156">
                  <c:v>0.06</c:v>
                </c:pt>
                <c:pt idx="157">
                  <c:v>0.06</c:v>
                </c:pt>
                <c:pt idx="158">
                  <c:v>0.06</c:v>
                </c:pt>
                <c:pt idx="159">
                  <c:v>0.06</c:v>
                </c:pt>
                <c:pt idx="160">
                  <c:v>0.06</c:v>
                </c:pt>
                <c:pt idx="161">
                  <c:v>0.06</c:v>
                </c:pt>
                <c:pt idx="162">
                  <c:v>0.06</c:v>
                </c:pt>
                <c:pt idx="163">
                  <c:v>0.06</c:v>
                </c:pt>
                <c:pt idx="164">
                  <c:v>0.06</c:v>
                </c:pt>
                <c:pt idx="165">
                  <c:v>0.06</c:v>
                </c:pt>
                <c:pt idx="166">
                  <c:v>0.06</c:v>
                </c:pt>
                <c:pt idx="167">
                  <c:v>0.06</c:v>
                </c:pt>
                <c:pt idx="168">
                  <c:v>0.06</c:v>
                </c:pt>
                <c:pt idx="169">
                  <c:v>0.06</c:v>
                </c:pt>
                <c:pt idx="170">
                  <c:v>0.06</c:v>
                </c:pt>
                <c:pt idx="171">
                  <c:v>0.06</c:v>
                </c:pt>
                <c:pt idx="172">
                  <c:v>0.06</c:v>
                </c:pt>
                <c:pt idx="173">
                  <c:v>0.06</c:v>
                </c:pt>
                <c:pt idx="174">
                  <c:v>0.06</c:v>
                </c:pt>
                <c:pt idx="175">
                  <c:v>0.06</c:v>
                </c:pt>
                <c:pt idx="176">
                  <c:v>0.06</c:v>
                </c:pt>
                <c:pt idx="177">
                  <c:v>0.06</c:v>
                </c:pt>
                <c:pt idx="178">
                  <c:v>0.06</c:v>
                </c:pt>
                <c:pt idx="179">
                  <c:v>0.06</c:v>
                </c:pt>
                <c:pt idx="180">
                  <c:v>0.06</c:v>
                </c:pt>
                <c:pt idx="181">
                  <c:v>0.06</c:v>
                </c:pt>
                <c:pt idx="182">
                  <c:v>0.06</c:v>
                </c:pt>
                <c:pt idx="183">
                  <c:v>0.06</c:v>
                </c:pt>
                <c:pt idx="184">
                  <c:v>0.06</c:v>
                </c:pt>
                <c:pt idx="185">
                  <c:v>0.06</c:v>
                </c:pt>
                <c:pt idx="186">
                  <c:v>0.06</c:v>
                </c:pt>
                <c:pt idx="187">
                  <c:v>0.06</c:v>
                </c:pt>
                <c:pt idx="188">
                  <c:v>0.06</c:v>
                </c:pt>
                <c:pt idx="189">
                  <c:v>0.06</c:v>
                </c:pt>
                <c:pt idx="190">
                  <c:v>0.06</c:v>
                </c:pt>
                <c:pt idx="191">
                  <c:v>0.06</c:v>
                </c:pt>
                <c:pt idx="192">
                  <c:v>0.06</c:v>
                </c:pt>
                <c:pt idx="193">
                  <c:v>0.06</c:v>
                </c:pt>
                <c:pt idx="194">
                  <c:v>0.06</c:v>
                </c:pt>
                <c:pt idx="195">
                  <c:v>0.06</c:v>
                </c:pt>
                <c:pt idx="196">
                  <c:v>0.06</c:v>
                </c:pt>
                <c:pt idx="197">
                  <c:v>0.06</c:v>
                </c:pt>
                <c:pt idx="198">
                  <c:v>0.06</c:v>
                </c:pt>
                <c:pt idx="199">
                  <c:v>0.06</c:v>
                </c:pt>
                <c:pt idx="200">
                  <c:v>0.06</c:v>
                </c:pt>
                <c:pt idx="201">
                  <c:v>0.06</c:v>
                </c:pt>
                <c:pt idx="202">
                  <c:v>0.06</c:v>
                </c:pt>
                <c:pt idx="203">
                  <c:v>0.06</c:v>
                </c:pt>
                <c:pt idx="204">
                  <c:v>0.06</c:v>
                </c:pt>
                <c:pt idx="205">
                  <c:v>0.06</c:v>
                </c:pt>
                <c:pt idx="206">
                  <c:v>0.06</c:v>
                </c:pt>
                <c:pt idx="207">
                  <c:v>0.06</c:v>
                </c:pt>
                <c:pt idx="208">
                  <c:v>0.06</c:v>
                </c:pt>
                <c:pt idx="209">
                  <c:v>0.06</c:v>
                </c:pt>
                <c:pt idx="210">
                  <c:v>0.06</c:v>
                </c:pt>
                <c:pt idx="211">
                  <c:v>0.06</c:v>
                </c:pt>
                <c:pt idx="212">
                  <c:v>0.06</c:v>
                </c:pt>
                <c:pt idx="213">
                  <c:v>0.06</c:v>
                </c:pt>
                <c:pt idx="214">
                  <c:v>0.06</c:v>
                </c:pt>
                <c:pt idx="215">
                  <c:v>0.06</c:v>
                </c:pt>
                <c:pt idx="216">
                  <c:v>0.06</c:v>
                </c:pt>
                <c:pt idx="217">
                  <c:v>0.06</c:v>
                </c:pt>
                <c:pt idx="218">
                  <c:v>0.06</c:v>
                </c:pt>
                <c:pt idx="219">
                  <c:v>0.06</c:v>
                </c:pt>
                <c:pt idx="220">
                  <c:v>0.06</c:v>
                </c:pt>
                <c:pt idx="221">
                  <c:v>0.06</c:v>
                </c:pt>
                <c:pt idx="222">
                  <c:v>0.06</c:v>
                </c:pt>
                <c:pt idx="223">
                  <c:v>0.06</c:v>
                </c:pt>
                <c:pt idx="224">
                  <c:v>0.06</c:v>
                </c:pt>
                <c:pt idx="225">
                  <c:v>0.06</c:v>
                </c:pt>
                <c:pt idx="226">
                  <c:v>0.06</c:v>
                </c:pt>
                <c:pt idx="227">
                  <c:v>0.06</c:v>
                </c:pt>
                <c:pt idx="228">
                  <c:v>0.06</c:v>
                </c:pt>
                <c:pt idx="229">
                  <c:v>0.06</c:v>
                </c:pt>
                <c:pt idx="230">
                  <c:v>0.06</c:v>
                </c:pt>
                <c:pt idx="231">
                  <c:v>0.06</c:v>
                </c:pt>
                <c:pt idx="232">
                  <c:v>0.06</c:v>
                </c:pt>
                <c:pt idx="233">
                  <c:v>0.06</c:v>
                </c:pt>
                <c:pt idx="234">
                  <c:v>0.06</c:v>
                </c:pt>
                <c:pt idx="235">
                  <c:v>0.06</c:v>
                </c:pt>
                <c:pt idx="236">
                  <c:v>0.06</c:v>
                </c:pt>
                <c:pt idx="237">
                  <c:v>0.06</c:v>
                </c:pt>
                <c:pt idx="238">
                  <c:v>0.06</c:v>
                </c:pt>
                <c:pt idx="239">
                  <c:v>0.06</c:v>
                </c:pt>
                <c:pt idx="240">
                  <c:v>0.06</c:v>
                </c:pt>
                <c:pt idx="241">
                  <c:v>0.06</c:v>
                </c:pt>
                <c:pt idx="242">
                  <c:v>0.06</c:v>
                </c:pt>
                <c:pt idx="243">
                  <c:v>0.06</c:v>
                </c:pt>
                <c:pt idx="244">
                  <c:v>0.06</c:v>
                </c:pt>
                <c:pt idx="245">
                  <c:v>0.06</c:v>
                </c:pt>
                <c:pt idx="246">
                  <c:v>0.06</c:v>
                </c:pt>
                <c:pt idx="247">
                  <c:v>0.06</c:v>
                </c:pt>
                <c:pt idx="248">
                  <c:v>0.06</c:v>
                </c:pt>
                <c:pt idx="249">
                  <c:v>0.06</c:v>
                </c:pt>
                <c:pt idx="250">
                  <c:v>0.06</c:v>
                </c:pt>
                <c:pt idx="251">
                  <c:v>0.06</c:v>
                </c:pt>
                <c:pt idx="252">
                  <c:v>0.06</c:v>
                </c:pt>
                <c:pt idx="253">
                  <c:v>0.06</c:v>
                </c:pt>
                <c:pt idx="254">
                  <c:v>0.06</c:v>
                </c:pt>
                <c:pt idx="255">
                  <c:v>0.06</c:v>
                </c:pt>
                <c:pt idx="256">
                  <c:v>0.06</c:v>
                </c:pt>
                <c:pt idx="257">
                  <c:v>0.06</c:v>
                </c:pt>
                <c:pt idx="258">
                  <c:v>0.06</c:v>
                </c:pt>
                <c:pt idx="259">
                  <c:v>0.06</c:v>
                </c:pt>
                <c:pt idx="260">
                  <c:v>0.06</c:v>
                </c:pt>
                <c:pt idx="261">
                  <c:v>0.06</c:v>
                </c:pt>
                <c:pt idx="262">
                  <c:v>0.06</c:v>
                </c:pt>
                <c:pt idx="263">
                  <c:v>0.06</c:v>
                </c:pt>
                <c:pt idx="264">
                  <c:v>0.06</c:v>
                </c:pt>
                <c:pt idx="265">
                  <c:v>0.06</c:v>
                </c:pt>
                <c:pt idx="266">
                  <c:v>0.06</c:v>
                </c:pt>
                <c:pt idx="267">
                  <c:v>0.06</c:v>
                </c:pt>
                <c:pt idx="268">
                  <c:v>0.06</c:v>
                </c:pt>
                <c:pt idx="269">
                  <c:v>0.06</c:v>
                </c:pt>
                <c:pt idx="270">
                  <c:v>0.06</c:v>
                </c:pt>
                <c:pt idx="271">
                  <c:v>0.06</c:v>
                </c:pt>
                <c:pt idx="272">
                  <c:v>0.06</c:v>
                </c:pt>
                <c:pt idx="273">
                  <c:v>0.06</c:v>
                </c:pt>
                <c:pt idx="274">
                  <c:v>0.06</c:v>
                </c:pt>
                <c:pt idx="275">
                  <c:v>0.06</c:v>
                </c:pt>
                <c:pt idx="276">
                  <c:v>0.06</c:v>
                </c:pt>
                <c:pt idx="277">
                  <c:v>0.06</c:v>
                </c:pt>
                <c:pt idx="278">
                  <c:v>0.06</c:v>
                </c:pt>
                <c:pt idx="279">
                  <c:v>0.06</c:v>
                </c:pt>
                <c:pt idx="280">
                  <c:v>0.06</c:v>
                </c:pt>
                <c:pt idx="281">
                  <c:v>0.06</c:v>
                </c:pt>
                <c:pt idx="282">
                  <c:v>0.06</c:v>
                </c:pt>
                <c:pt idx="283">
                  <c:v>0.06</c:v>
                </c:pt>
                <c:pt idx="284">
                  <c:v>0.06</c:v>
                </c:pt>
                <c:pt idx="285">
                  <c:v>0.06</c:v>
                </c:pt>
                <c:pt idx="286">
                  <c:v>0.06</c:v>
                </c:pt>
                <c:pt idx="287">
                  <c:v>0.06</c:v>
                </c:pt>
                <c:pt idx="288">
                  <c:v>0.06</c:v>
                </c:pt>
                <c:pt idx="289">
                  <c:v>0.06</c:v>
                </c:pt>
                <c:pt idx="290">
                  <c:v>0.06</c:v>
                </c:pt>
                <c:pt idx="291">
                  <c:v>0.06</c:v>
                </c:pt>
                <c:pt idx="292">
                  <c:v>0.06</c:v>
                </c:pt>
                <c:pt idx="293">
                  <c:v>0.06</c:v>
                </c:pt>
                <c:pt idx="294">
                  <c:v>0.06</c:v>
                </c:pt>
                <c:pt idx="295">
                  <c:v>0.06</c:v>
                </c:pt>
                <c:pt idx="296">
                  <c:v>0.06</c:v>
                </c:pt>
                <c:pt idx="297">
                  <c:v>0.06</c:v>
                </c:pt>
                <c:pt idx="298">
                  <c:v>0.06</c:v>
                </c:pt>
                <c:pt idx="299">
                  <c:v>0.06</c:v>
                </c:pt>
                <c:pt idx="300">
                  <c:v>0.06</c:v>
                </c:pt>
                <c:pt idx="301">
                  <c:v>0.06</c:v>
                </c:pt>
                <c:pt idx="302">
                  <c:v>0.06</c:v>
                </c:pt>
                <c:pt idx="303">
                  <c:v>0.06</c:v>
                </c:pt>
                <c:pt idx="304">
                  <c:v>0.06</c:v>
                </c:pt>
                <c:pt idx="305">
                  <c:v>0.06</c:v>
                </c:pt>
                <c:pt idx="306">
                  <c:v>0.06</c:v>
                </c:pt>
                <c:pt idx="307">
                  <c:v>0.06</c:v>
                </c:pt>
                <c:pt idx="308">
                  <c:v>0.06</c:v>
                </c:pt>
                <c:pt idx="309">
                  <c:v>0.06</c:v>
                </c:pt>
                <c:pt idx="310">
                  <c:v>0.06</c:v>
                </c:pt>
                <c:pt idx="311">
                  <c:v>0.06</c:v>
                </c:pt>
                <c:pt idx="312">
                  <c:v>0.06</c:v>
                </c:pt>
                <c:pt idx="313">
                  <c:v>0.06</c:v>
                </c:pt>
                <c:pt idx="314">
                  <c:v>0.06</c:v>
                </c:pt>
                <c:pt idx="315">
                  <c:v>0.06</c:v>
                </c:pt>
                <c:pt idx="316">
                  <c:v>0.06</c:v>
                </c:pt>
                <c:pt idx="317">
                  <c:v>0.06</c:v>
                </c:pt>
                <c:pt idx="318">
                  <c:v>0.06</c:v>
                </c:pt>
                <c:pt idx="319">
                  <c:v>0.06</c:v>
                </c:pt>
                <c:pt idx="320">
                  <c:v>0.06</c:v>
                </c:pt>
                <c:pt idx="321">
                  <c:v>0.06</c:v>
                </c:pt>
                <c:pt idx="322">
                  <c:v>0.06</c:v>
                </c:pt>
                <c:pt idx="323">
                  <c:v>0.06</c:v>
                </c:pt>
                <c:pt idx="324">
                  <c:v>0.06</c:v>
                </c:pt>
                <c:pt idx="325">
                  <c:v>0.06</c:v>
                </c:pt>
                <c:pt idx="326">
                  <c:v>0.06</c:v>
                </c:pt>
                <c:pt idx="327">
                  <c:v>0.06</c:v>
                </c:pt>
                <c:pt idx="328">
                  <c:v>0.06</c:v>
                </c:pt>
                <c:pt idx="329">
                  <c:v>0.06</c:v>
                </c:pt>
                <c:pt idx="330">
                  <c:v>0.06</c:v>
                </c:pt>
                <c:pt idx="331">
                  <c:v>0.06</c:v>
                </c:pt>
                <c:pt idx="332">
                  <c:v>0.06</c:v>
                </c:pt>
                <c:pt idx="333">
                  <c:v>0.06</c:v>
                </c:pt>
                <c:pt idx="334">
                  <c:v>0.06</c:v>
                </c:pt>
                <c:pt idx="335">
                  <c:v>0.06</c:v>
                </c:pt>
                <c:pt idx="336">
                  <c:v>0.06</c:v>
                </c:pt>
                <c:pt idx="337">
                  <c:v>0.06</c:v>
                </c:pt>
                <c:pt idx="338">
                  <c:v>0.06</c:v>
                </c:pt>
                <c:pt idx="339">
                  <c:v>0.06</c:v>
                </c:pt>
                <c:pt idx="340">
                  <c:v>0.06</c:v>
                </c:pt>
                <c:pt idx="341">
                  <c:v>0.06</c:v>
                </c:pt>
                <c:pt idx="342">
                  <c:v>0.06</c:v>
                </c:pt>
                <c:pt idx="343">
                  <c:v>0.06</c:v>
                </c:pt>
                <c:pt idx="344">
                  <c:v>0.06</c:v>
                </c:pt>
                <c:pt idx="345">
                  <c:v>0.06</c:v>
                </c:pt>
                <c:pt idx="346">
                  <c:v>0.06</c:v>
                </c:pt>
                <c:pt idx="347">
                  <c:v>0.06</c:v>
                </c:pt>
                <c:pt idx="348">
                  <c:v>0.06</c:v>
                </c:pt>
                <c:pt idx="349">
                  <c:v>0.06</c:v>
                </c:pt>
                <c:pt idx="350">
                  <c:v>0.06</c:v>
                </c:pt>
                <c:pt idx="351">
                  <c:v>0.06</c:v>
                </c:pt>
                <c:pt idx="352">
                  <c:v>0.06</c:v>
                </c:pt>
                <c:pt idx="353">
                  <c:v>0.06</c:v>
                </c:pt>
                <c:pt idx="354">
                  <c:v>0.06</c:v>
                </c:pt>
                <c:pt idx="355">
                  <c:v>0.06</c:v>
                </c:pt>
                <c:pt idx="356">
                  <c:v>0.06</c:v>
                </c:pt>
                <c:pt idx="357">
                  <c:v>0.06</c:v>
                </c:pt>
                <c:pt idx="358">
                  <c:v>0.06</c:v>
                </c:pt>
                <c:pt idx="359">
                  <c:v>0.06</c:v>
                </c:pt>
                <c:pt idx="360">
                  <c:v>0.06</c:v>
                </c:pt>
                <c:pt idx="361">
                  <c:v>0.06</c:v>
                </c:pt>
                <c:pt idx="362">
                  <c:v>0.06</c:v>
                </c:pt>
                <c:pt idx="363">
                  <c:v>0.06</c:v>
                </c:pt>
                <c:pt idx="364">
                  <c:v>0.06</c:v>
                </c:pt>
                <c:pt idx="365">
                  <c:v>0.06</c:v>
                </c:pt>
                <c:pt idx="366">
                  <c:v>0.06</c:v>
                </c:pt>
                <c:pt idx="367">
                  <c:v>0.06</c:v>
                </c:pt>
                <c:pt idx="368">
                  <c:v>0.06</c:v>
                </c:pt>
                <c:pt idx="369">
                  <c:v>0.06</c:v>
                </c:pt>
                <c:pt idx="370">
                  <c:v>0.06</c:v>
                </c:pt>
                <c:pt idx="371">
                  <c:v>0.06</c:v>
                </c:pt>
                <c:pt idx="372">
                  <c:v>0.06</c:v>
                </c:pt>
                <c:pt idx="373">
                  <c:v>0.06</c:v>
                </c:pt>
                <c:pt idx="374">
                  <c:v>0.06</c:v>
                </c:pt>
                <c:pt idx="375">
                  <c:v>0.06</c:v>
                </c:pt>
                <c:pt idx="376">
                  <c:v>0.06</c:v>
                </c:pt>
                <c:pt idx="377">
                  <c:v>0.06</c:v>
                </c:pt>
                <c:pt idx="378">
                  <c:v>0.06</c:v>
                </c:pt>
                <c:pt idx="379">
                  <c:v>0.06</c:v>
                </c:pt>
                <c:pt idx="380">
                  <c:v>0.06</c:v>
                </c:pt>
                <c:pt idx="381">
                  <c:v>0.06</c:v>
                </c:pt>
                <c:pt idx="382">
                  <c:v>0.06</c:v>
                </c:pt>
                <c:pt idx="383">
                  <c:v>0.06</c:v>
                </c:pt>
                <c:pt idx="384">
                  <c:v>0.06</c:v>
                </c:pt>
                <c:pt idx="385">
                  <c:v>0.06</c:v>
                </c:pt>
                <c:pt idx="386">
                  <c:v>0.06</c:v>
                </c:pt>
                <c:pt idx="387">
                  <c:v>0.06</c:v>
                </c:pt>
                <c:pt idx="388">
                  <c:v>0.06</c:v>
                </c:pt>
                <c:pt idx="389">
                  <c:v>0.06</c:v>
                </c:pt>
                <c:pt idx="390">
                  <c:v>0.06</c:v>
                </c:pt>
                <c:pt idx="391">
                  <c:v>0.06</c:v>
                </c:pt>
                <c:pt idx="392">
                  <c:v>0.06</c:v>
                </c:pt>
                <c:pt idx="393">
                  <c:v>0.06</c:v>
                </c:pt>
                <c:pt idx="394">
                  <c:v>0.06</c:v>
                </c:pt>
                <c:pt idx="395">
                  <c:v>0.06</c:v>
                </c:pt>
                <c:pt idx="396">
                  <c:v>0.06</c:v>
                </c:pt>
                <c:pt idx="397">
                  <c:v>0.06</c:v>
                </c:pt>
                <c:pt idx="398">
                  <c:v>0.06</c:v>
                </c:pt>
                <c:pt idx="399">
                  <c:v>0.06</c:v>
                </c:pt>
                <c:pt idx="400">
                  <c:v>0.06</c:v>
                </c:pt>
                <c:pt idx="401">
                  <c:v>0.06</c:v>
                </c:pt>
                <c:pt idx="402">
                  <c:v>0.06</c:v>
                </c:pt>
                <c:pt idx="403">
                  <c:v>0.06</c:v>
                </c:pt>
                <c:pt idx="404">
                  <c:v>0.06</c:v>
                </c:pt>
                <c:pt idx="405">
                  <c:v>0.06</c:v>
                </c:pt>
                <c:pt idx="406">
                  <c:v>0.06</c:v>
                </c:pt>
                <c:pt idx="407">
                  <c:v>0.06</c:v>
                </c:pt>
                <c:pt idx="408">
                  <c:v>0.06</c:v>
                </c:pt>
                <c:pt idx="409">
                  <c:v>0.06</c:v>
                </c:pt>
                <c:pt idx="410">
                  <c:v>0.06</c:v>
                </c:pt>
                <c:pt idx="411">
                  <c:v>0.06</c:v>
                </c:pt>
                <c:pt idx="412">
                  <c:v>0.06</c:v>
                </c:pt>
                <c:pt idx="413">
                  <c:v>0.06</c:v>
                </c:pt>
                <c:pt idx="414">
                  <c:v>0.06</c:v>
                </c:pt>
                <c:pt idx="415">
                  <c:v>0.06</c:v>
                </c:pt>
                <c:pt idx="416">
                  <c:v>0.06</c:v>
                </c:pt>
                <c:pt idx="417">
                  <c:v>0.06</c:v>
                </c:pt>
                <c:pt idx="418">
                  <c:v>0.06</c:v>
                </c:pt>
                <c:pt idx="419">
                  <c:v>0.06</c:v>
                </c:pt>
                <c:pt idx="420">
                  <c:v>0.06</c:v>
                </c:pt>
                <c:pt idx="421">
                  <c:v>0.06</c:v>
                </c:pt>
                <c:pt idx="422">
                  <c:v>0.06</c:v>
                </c:pt>
                <c:pt idx="423">
                  <c:v>0.06</c:v>
                </c:pt>
                <c:pt idx="424">
                  <c:v>0.06</c:v>
                </c:pt>
                <c:pt idx="425">
                  <c:v>0.06</c:v>
                </c:pt>
                <c:pt idx="426">
                  <c:v>0.06</c:v>
                </c:pt>
                <c:pt idx="427">
                  <c:v>0.06</c:v>
                </c:pt>
                <c:pt idx="428">
                  <c:v>0.06</c:v>
                </c:pt>
                <c:pt idx="429">
                  <c:v>0.06</c:v>
                </c:pt>
                <c:pt idx="430">
                  <c:v>0.06</c:v>
                </c:pt>
                <c:pt idx="431">
                  <c:v>0.06</c:v>
                </c:pt>
                <c:pt idx="432">
                  <c:v>0.06</c:v>
                </c:pt>
                <c:pt idx="433">
                  <c:v>0.06</c:v>
                </c:pt>
                <c:pt idx="434">
                  <c:v>0.06</c:v>
                </c:pt>
                <c:pt idx="435">
                  <c:v>0.06</c:v>
                </c:pt>
                <c:pt idx="436">
                  <c:v>0.06</c:v>
                </c:pt>
                <c:pt idx="437">
                  <c:v>0.06</c:v>
                </c:pt>
                <c:pt idx="438">
                  <c:v>0.06</c:v>
                </c:pt>
                <c:pt idx="439">
                  <c:v>0.06</c:v>
                </c:pt>
                <c:pt idx="440">
                  <c:v>0.06</c:v>
                </c:pt>
                <c:pt idx="441">
                  <c:v>0.06</c:v>
                </c:pt>
                <c:pt idx="442">
                  <c:v>0.06</c:v>
                </c:pt>
                <c:pt idx="443">
                  <c:v>0.06</c:v>
                </c:pt>
                <c:pt idx="444">
                  <c:v>0.06</c:v>
                </c:pt>
                <c:pt idx="445">
                  <c:v>0.06</c:v>
                </c:pt>
                <c:pt idx="446">
                  <c:v>0.06</c:v>
                </c:pt>
                <c:pt idx="447">
                  <c:v>0.06</c:v>
                </c:pt>
                <c:pt idx="448">
                  <c:v>0.06</c:v>
                </c:pt>
                <c:pt idx="449">
                  <c:v>0.06</c:v>
                </c:pt>
                <c:pt idx="450">
                  <c:v>0.06</c:v>
                </c:pt>
                <c:pt idx="451">
                  <c:v>0.06</c:v>
                </c:pt>
                <c:pt idx="452">
                  <c:v>0.06</c:v>
                </c:pt>
                <c:pt idx="453">
                  <c:v>0.06</c:v>
                </c:pt>
                <c:pt idx="454">
                  <c:v>0.06</c:v>
                </c:pt>
                <c:pt idx="455">
                  <c:v>0.06</c:v>
                </c:pt>
                <c:pt idx="456">
                  <c:v>0.06</c:v>
                </c:pt>
                <c:pt idx="457">
                  <c:v>0.06</c:v>
                </c:pt>
                <c:pt idx="458">
                  <c:v>0.06</c:v>
                </c:pt>
                <c:pt idx="459">
                  <c:v>0.06</c:v>
                </c:pt>
                <c:pt idx="460">
                  <c:v>0.06</c:v>
                </c:pt>
                <c:pt idx="461">
                  <c:v>0.06</c:v>
                </c:pt>
                <c:pt idx="462">
                  <c:v>0.06</c:v>
                </c:pt>
                <c:pt idx="463">
                  <c:v>0.06</c:v>
                </c:pt>
                <c:pt idx="464">
                  <c:v>0.06</c:v>
                </c:pt>
                <c:pt idx="465">
                  <c:v>0.06</c:v>
                </c:pt>
                <c:pt idx="466">
                  <c:v>0.06</c:v>
                </c:pt>
                <c:pt idx="467">
                  <c:v>0.06</c:v>
                </c:pt>
                <c:pt idx="468">
                  <c:v>0.06</c:v>
                </c:pt>
                <c:pt idx="469">
                  <c:v>0.06</c:v>
                </c:pt>
                <c:pt idx="470">
                  <c:v>0.06</c:v>
                </c:pt>
                <c:pt idx="471">
                  <c:v>0.06</c:v>
                </c:pt>
                <c:pt idx="472">
                  <c:v>0.06</c:v>
                </c:pt>
                <c:pt idx="473">
                  <c:v>0.06</c:v>
                </c:pt>
                <c:pt idx="474">
                  <c:v>0.06</c:v>
                </c:pt>
                <c:pt idx="475">
                  <c:v>0.06</c:v>
                </c:pt>
                <c:pt idx="476">
                  <c:v>0.06</c:v>
                </c:pt>
                <c:pt idx="477">
                  <c:v>0.06</c:v>
                </c:pt>
                <c:pt idx="478">
                  <c:v>0.06</c:v>
                </c:pt>
                <c:pt idx="479">
                  <c:v>0.06</c:v>
                </c:pt>
                <c:pt idx="480">
                  <c:v>0.06</c:v>
                </c:pt>
                <c:pt idx="481">
                  <c:v>0.06</c:v>
                </c:pt>
                <c:pt idx="482">
                  <c:v>0.06</c:v>
                </c:pt>
                <c:pt idx="483">
                  <c:v>0.06</c:v>
                </c:pt>
                <c:pt idx="484">
                  <c:v>0.06</c:v>
                </c:pt>
                <c:pt idx="485">
                  <c:v>0.06</c:v>
                </c:pt>
                <c:pt idx="486">
                  <c:v>0.06</c:v>
                </c:pt>
                <c:pt idx="487">
                  <c:v>0.06</c:v>
                </c:pt>
                <c:pt idx="488">
                  <c:v>0.06</c:v>
                </c:pt>
                <c:pt idx="489">
                  <c:v>0.06</c:v>
                </c:pt>
                <c:pt idx="490">
                  <c:v>0.06</c:v>
                </c:pt>
                <c:pt idx="491">
                  <c:v>0.06</c:v>
                </c:pt>
                <c:pt idx="492">
                  <c:v>0.06</c:v>
                </c:pt>
                <c:pt idx="493">
                  <c:v>0.06</c:v>
                </c:pt>
                <c:pt idx="494">
                  <c:v>0.06</c:v>
                </c:pt>
                <c:pt idx="495">
                  <c:v>0.06</c:v>
                </c:pt>
                <c:pt idx="496">
                  <c:v>0.06</c:v>
                </c:pt>
                <c:pt idx="497">
                  <c:v>0.06</c:v>
                </c:pt>
                <c:pt idx="498">
                  <c:v>0.06</c:v>
                </c:pt>
                <c:pt idx="499">
                  <c:v>0.06</c:v>
                </c:pt>
                <c:pt idx="500">
                  <c:v>0.06</c:v>
                </c:pt>
                <c:pt idx="501">
                  <c:v>0.06</c:v>
                </c:pt>
                <c:pt idx="502">
                  <c:v>0.06</c:v>
                </c:pt>
                <c:pt idx="503">
                  <c:v>0.06</c:v>
                </c:pt>
                <c:pt idx="504">
                  <c:v>0.06</c:v>
                </c:pt>
                <c:pt idx="505">
                  <c:v>0.06</c:v>
                </c:pt>
                <c:pt idx="506">
                  <c:v>0.06</c:v>
                </c:pt>
                <c:pt idx="507">
                  <c:v>0.06</c:v>
                </c:pt>
                <c:pt idx="508">
                  <c:v>0.06</c:v>
                </c:pt>
                <c:pt idx="509">
                  <c:v>0.06</c:v>
                </c:pt>
                <c:pt idx="510">
                  <c:v>0.06</c:v>
                </c:pt>
                <c:pt idx="511">
                  <c:v>0.06</c:v>
                </c:pt>
                <c:pt idx="512">
                  <c:v>0.06</c:v>
                </c:pt>
                <c:pt idx="513">
                  <c:v>0.06</c:v>
                </c:pt>
                <c:pt idx="514">
                  <c:v>0.06</c:v>
                </c:pt>
                <c:pt idx="515">
                  <c:v>0.06</c:v>
                </c:pt>
                <c:pt idx="516">
                  <c:v>0.06</c:v>
                </c:pt>
                <c:pt idx="517">
                  <c:v>0.06</c:v>
                </c:pt>
                <c:pt idx="518">
                  <c:v>0.06</c:v>
                </c:pt>
                <c:pt idx="519">
                  <c:v>0.06</c:v>
                </c:pt>
                <c:pt idx="520">
                  <c:v>0.06</c:v>
                </c:pt>
                <c:pt idx="521">
                  <c:v>0.06</c:v>
                </c:pt>
                <c:pt idx="522">
                  <c:v>0.06</c:v>
                </c:pt>
                <c:pt idx="523">
                  <c:v>0.06</c:v>
                </c:pt>
                <c:pt idx="524">
                  <c:v>0.06</c:v>
                </c:pt>
                <c:pt idx="525">
                  <c:v>0.06</c:v>
                </c:pt>
                <c:pt idx="526">
                  <c:v>0.06</c:v>
                </c:pt>
                <c:pt idx="527">
                  <c:v>0.06</c:v>
                </c:pt>
                <c:pt idx="528">
                  <c:v>0.06</c:v>
                </c:pt>
                <c:pt idx="529">
                  <c:v>0.06</c:v>
                </c:pt>
                <c:pt idx="530">
                  <c:v>0.06</c:v>
                </c:pt>
                <c:pt idx="531">
                  <c:v>0.06</c:v>
                </c:pt>
                <c:pt idx="532">
                  <c:v>0.06</c:v>
                </c:pt>
                <c:pt idx="533">
                  <c:v>0.06</c:v>
                </c:pt>
                <c:pt idx="534">
                  <c:v>0.06</c:v>
                </c:pt>
                <c:pt idx="535">
                  <c:v>0.06</c:v>
                </c:pt>
                <c:pt idx="536">
                  <c:v>0.06</c:v>
                </c:pt>
                <c:pt idx="537">
                  <c:v>0.06</c:v>
                </c:pt>
                <c:pt idx="538">
                  <c:v>0.06</c:v>
                </c:pt>
                <c:pt idx="539">
                  <c:v>0.06</c:v>
                </c:pt>
                <c:pt idx="540">
                  <c:v>0.06</c:v>
                </c:pt>
                <c:pt idx="541">
                  <c:v>0.06</c:v>
                </c:pt>
                <c:pt idx="542">
                  <c:v>0.06</c:v>
                </c:pt>
                <c:pt idx="543">
                  <c:v>0.06</c:v>
                </c:pt>
                <c:pt idx="544">
                  <c:v>0.06</c:v>
                </c:pt>
                <c:pt idx="545">
                  <c:v>0.06</c:v>
                </c:pt>
                <c:pt idx="546">
                  <c:v>0.06</c:v>
                </c:pt>
                <c:pt idx="547">
                  <c:v>0.06</c:v>
                </c:pt>
                <c:pt idx="548">
                  <c:v>0.06</c:v>
                </c:pt>
                <c:pt idx="549">
                  <c:v>0.06</c:v>
                </c:pt>
                <c:pt idx="550">
                  <c:v>0.06</c:v>
                </c:pt>
                <c:pt idx="551">
                  <c:v>0.06</c:v>
                </c:pt>
                <c:pt idx="552">
                  <c:v>0.06</c:v>
                </c:pt>
                <c:pt idx="553">
                  <c:v>0.06</c:v>
                </c:pt>
                <c:pt idx="554">
                  <c:v>0.06</c:v>
                </c:pt>
                <c:pt idx="555">
                  <c:v>0.06</c:v>
                </c:pt>
                <c:pt idx="556">
                  <c:v>0.06</c:v>
                </c:pt>
                <c:pt idx="557">
                  <c:v>0.06</c:v>
                </c:pt>
                <c:pt idx="558">
                  <c:v>0.06</c:v>
                </c:pt>
                <c:pt idx="559">
                  <c:v>0.06</c:v>
                </c:pt>
                <c:pt idx="560">
                  <c:v>0.06</c:v>
                </c:pt>
                <c:pt idx="561">
                  <c:v>0.06</c:v>
                </c:pt>
                <c:pt idx="562">
                  <c:v>0.06</c:v>
                </c:pt>
                <c:pt idx="563">
                  <c:v>0.06</c:v>
                </c:pt>
                <c:pt idx="564">
                  <c:v>0.06</c:v>
                </c:pt>
                <c:pt idx="565">
                  <c:v>0.06</c:v>
                </c:pt>
                <c:pt idx="566">
                  <c:v>0.06</c:v>
                </c:pt>
                <c:pt idx="567">
                  <c:v>0.06</c:v>
                </c:pt>
                <c:pt idx="568">
                  <c:v>0.06</c:v>
                </c:pt>
                <c:pt idx="569">
                  <c:v>0.06</c:v>
                </c:pt>
                <c:pt idx="570">
                  <c:v>0.06</c:v>
                </c:pt>
                <c:pt idx="571">
                  <c:v>0.06</c:v>
                </c:pt>
                <c:pt idx="572">
                  <c:v>0.06</c:v>
                </c:pt>
                <c:pt idx="573">
                  <c:v>0.06</c:v>
                </c:pt>
                <c:pt idx="574">
                  <c:v>0.06</c:v>
                </c:pt>
                <c:pt idx="575">
                  <c:v>0.06</c:v>
                </c:pt>
                <c:pt idx="576">
                  <c:v>0.06</c:v>
                </c:pt>
                <c:pt idx="577">
                  <c:v>0.06</c:v>
                </c:pt>
                <c:pt idx="578">
                  <c:v>0.06</c:v>
                </c:pt>
                <c:pt idx="579">
                  <c:v>0.06</c:v>
                </c:pt>
                <c:pt idx="580">
                  <c:v>0.06</c:v>
                </c:pt>
                <c:pt idx="581">
                  <c:v>0.06</c:v>
                </c:pt>
                <c:pt idx="582">
                  <c:v>0.06</c:v>
                </c:pt>
                <c:pt idx="583">
                  <c:v>0.06</c:v>
                </c:pt>
                <c:pt idx="584">
                  <c:v>0.06</c:v>
                </c:pt>
                <c:pt idx="585">
                  <c:v>0.06</c:v>
                </c:pt>
                <c:pt idx="586">
                  <c:v>0.06</c:v>
                </c:pt>
                <c:pt idx="587">
                  <c:v>0.06</c:v>
                </c:pt>
                <c:pt idx="588">
                  <c:v>0.06</c:v>
                </c:pt>
                <c:pt idx="589">
                  <c:v>0.06</c:v>
                </c:pt>
                <c:pt idx="590">
                  <c:v>0.06</c:v>
                </c:pt>
                <c:pt idx="591">
                  <c:v>0.06</c:v>
                </c:pt>
                <c:pt idx="592">
                  <c:v>0.06</c:v>
                </c:pt>
                <c:pt idx="593">
                  <c:v>0.06</c:v>
                </c:pt>
                <c:pt idx="594">
                  <c:v>0.06</c:v>
                </c:pt>
                <c:pt idx="595">
                  <c:v>0.06</c:v>
                </c:pt>
                <c:pt idx="596">
                  <c:v>0.06</c:v>
                </c:pt>
                <c:pt idx="597">
                  <c:v>0.06</c:v>
                </c:pt>
                <c:pt idx="598">
                  <c:v>0.06</c:v>
                </c:pt>
                <c:pt idx="599">
                  <c:v>0.06</c:v>
                </c:pt>
                <c:pt idx="600">
                  <c:v>0.06</c:v>
                </c:pt>
                <c:pt idx="601">
                  <c:v>0.06</c:v>
                </c:pt>
                <c:pt idx="602">
                  <c:v>0.06</c:v>
                </c:pt>
                <c:pt idx="603">
                  <c:v>0.06</c:v>
                </c:pt>
                <c:pt idx="604">
                  <c:v>0.06</c:v>
                </c:pt>
                <c:pt idx="605">
                  <c:v>0.06</c:v>
                </c:pt>
                <c:pt idx="606">
                  <c:v>0.06</c:v>
                </c:pt>
                <c:pt idx="607">
                  <c:v>0.06</c:v>
                </c:pt>
                <c:pt idx="608">
                  <c:v>0.06</c:v>
                </c:pt>
                <c:pt idx="609">
                  <c:v>0.06</c:v>
                </c:pt>
                <c:pt idx="610">
                  <c:v>0.06</c:v>
                </c:pt>
                <c:pt idx="611">
                  <c:v>0.06</c:v>
                </c:pt>
                <c:pt idx="612">
                  <c:v>0.06</c:v>
                </c:pt>
                <c:pt idx="613">
                  <c:v>0.06</c:v>
                </c:pt>
                <c:pt idx="614">
                  <c:v>0.06</c:v>
                </c:pt>
                <c:pt idx="615">
                  <c:v>0.06</c:v>
                </c:pt>
                <c:pt idx="616">
                  <c:v>0.06</c:v>
                </c:pt>
                <c:pt idx="617">
                  <c:v>0.06</c:v>
                </c:pt>
                <c:pt idx="618">
                  <c:v>0.06</c:v>
                </c:pt>
                <c:pt idx="619">
                  <c:v>0.06</c:v>
                </c:pt>
                <c:pt idx="620">
                  <c:v>0.06</c:v>
                </c:pt>
                <c:pt idx="621">
                  <c:v>0.06</c:v>
                </c:pt>
                <c:pt idx="622">
                  <c:v>0.06</c:v>
                </c:pt>
                <c:pt idx="623">
                  <c:v>0.06</c:v>
                </c:pt>
                <c:pt idx="624">
                  <c:v>0.06</c:v>
                </c:pt>
                <c:pt idx="625">
                  <c:v>0.06</c:v>
                </c:pt>
                <c:pt idx="626">
                  <c:v>0.06</c:v>
                </c:pt>
                <c:pt idx="627">
                  <c:v>0.06</c:v>
                </c:pt>
                <c:pt idx="628">
                  <c:v>0.06</c:v>
                </c:pt>
                <c:pt idx="629">
                  <c:v>0.06</c:v>
                </c:pt>
                <c:pt idx="630">
                  <c:v>0.06</c:v>
                </c:pt>
                <c:pt idx="631">
                  <c:v>0.06</c:v>
                </c:pt>
                <c:pt idx="632">
                  <c:v>0.06</c:v>
                </c:pt>
                <c:pt idx="633">
                  <c:v>0.06</c:v>
                </c:pt>
                <c:pt idx="634">
                  <c:v>0.06</c:v>
                </c:pt>
                <c:pt idx="635">
                  <c:v>0.06</c:v>
                </c:pt>
                <c:pt idx="636">
                  <c:v>0.06</c:v>
                </c:pt>
                <c:pt idx="637">
                  <c:v>0.06</c:v>
                </c:pt>
                <c:pt idx="638">
                  <c:v>0.06</c:v>
                </c:pt>
                <c:pt idx="639">
                  <c:v>0.06</c:v>
                </c:pt>
                <c:pt idx="640">
                  <c:v>0.06</c:v>
                </c:pt>
                <c:pt idx="641">
                  <c:v>0.06</c:v>
                </c:pt>
                <c:pt idx="642">
                  <c:v>0.06</c:v>
                </c:pt>
                <c:pt idx="643">
                  <c:v>0.06</c:v>
                </c:pt>
                <c:pt idx="644">
                  <c:v>0.06</c:v>
                </c:pt>
                <c:pt idx="645">
                  <c:v>0.06</c:v>
                </c:pt>
                <c:pt idx="646">
                  <c:v>0.06</c:v>
                </c:pt>
                <c:pt idx="647">
                  <c:v>0.06</c:v>
                </c:pt>
                <c:pt idx="648">
                  <c:v>0.06</c:v>
                </c:pt>
                <c:pt idx="649">
                  <c:v>0.06</c:v>
                </c:pt>
                <c:pt idx="650">
                  <c:v>0.06</c:v>
                </c:pt>
                <c:pt idx="651">
                  <c:v>0.06</c:v>
                </c:pt>
                <c:pt idx="652">
                  <c:v>0.06</c:v>
                </c:pt>
                <c:pt idx="653">
                  <c:v>0.06</c:v>
                </c:pt>
                <c:pt idx="654">
                  <c:v>0.06</c:v>
                </c:pt>
                <c:pt idx="655">
                  <c:v>0.06</c:v>
                </c:pt>
                <c:pt idx="656">
                  <c:v>0.06</c:v>
                </c:pt>
                <c:pt idx="657">
                  <c:v>0.06</c:v>
                </c:pt>
                <c:pt idx="658">
                  <c:v>0.06</c:v>
                </c:pt>
                <c:pt idx="659">
                  <c:v>0.06</c:v>
                </c:pt>
                <c:pt idx="660">
                  <c:v>0.06</c:v>
                </c:pt>
                <c:pt idx="661">
                  <c:v>0.06</c:v>
                </c:pt>
                <c:pt idx="662">
                  <c:v>0.06</c:v>
                </c:pt>
                <c:pt idx="663">
                  <c:v>0.06</c:v>
                </c:pt>
                <c:pt idx="664">
                  <c:v>0.06</c:v>
                </c:pt>
                <c:pt idx="665">
                  <c:v>0.06</c:v>
                </c:pt>
                <c:pt idx="666">
                  <c:v>0.06</c:v>
                </c:pt>
                <c:pt idx="667">
                  <c:v>0.06</c:v>
                </c:pt>
                <c:pt idx="668">
                  <c:v>0.06</c:v>
                </c:pt>
                <c:pt idx="669">
                  <c:v>0.06</c:v>
                </c:pt>
                <c:pt idx="670">
                  <c:v>0.06</c:v>
                </c:pt>
                <c:pt idx="671">
                  <c:v>0.06</c:v>
                </c:pt>
                <c:pt idx="672">
                  <c:v>0.06</c:v>
                </c:pt>
                <c:pt idx="673">
                  <c:v>0.06</c:v>
                </c:pt>
                <c:pt idx="674">
                  <c:v>0.06</c:v>
                </c:pt>
                <c:pt idx="675">
                  <c:v>0.06</c:v>
                </c:pt>
                <c:pt idx="676">
                  <c:v>0.06</c:v>
                </c:pt>
                <c:pt idx="677">
                  <c:v>0.06</c:v>
                </c:pt>
                <c:pt idx="678">
                  <c:v>0.06</c:v>
                </c:pt>
                <c:pt idx="679">
                  <c:v>0.06</c:v>
                </c:pt>
                <c:pt idx="680">
                  <c:v>0.06</c:v>
                </c:pt>
                <c:pt idx="681">
                  <c:v>0.06</c:v>
                </c:pt>
                <c:pt idx="682">
                  <c:v>0.06</c:v>
                </c:pt>
                <c:pt idx="683">
                  <c:v>0.06</c:v>
                </c:pt>
                <c:pt idx="684">
                  <c:v>0.06</c:v>
                </c:pt>
                <c:pt idx="685">
                  <c:v>0.06</c:v>
                </c:pt>
                <c:pt idx="686">
                  <c:v>0.06</c:v>
                </c:pt>
                <c:pt idx="687">
                  <c:v>0.06</c:v>
                </c:pt>
                <c:pt idx="688">
                  <c:v>0.06</c:v>
                </c:pt>
                <c:pt idx="689">
                  <c:v>0.06</c:v>
                </c:pt>
                <c:pt idx="690">
                  <c:v>0.06</c:v>
                </c:pt>
                <c:pt idx="691">
                  <c:v>0.06</c:v>
                </c:pt>
                <c:pt idx="692">
                  <c:v>0.06</c:v>
                </c:pt>
                <c:pt idx="693">
                  <c:v>0.06</c:v>
                </c:pt>
                <c:pt idx="694">
                  <c:v>0.06</c:v>
                </c:pt>
                <c:pt idx="695">
                  <c:v>0.06</c:v>
                </c:pt>
                <c:pt idx="696">
                  <c:v>0.06</c:v>
                </c:pt>
                <c:pt idx="697">
                  <c:v>0.06</c:v>
                </c:pt>
                <c:pt idx="698">
                  <c:v>0.06</c:v>
                </c:pt>
                <c:pt idx="699">
                  <c:v>0.06</c:v>
                </c:pt>
                <c:pt idx="700">
                  <c:v>0.06</c:v>
                </c:pt>
                <c:pt idx="701">
                  <c:v>0.06</c:v>
                </c:pt>
                <c:pt idx="702">
                  <c:v>0.06</c:v>
                </c:pt>
                <c:pt idx="703">
                  <c:v>0.06</c:v>
                </c:pt>
                <c:pt idx="704">
                  <c:v>0.06</c:v>
                </c:pt>
                <c:pt idx="705">
                  <c:v>0.06</c:v>
                </c:pt>
                <c:pt idx="706">
                  <c:v>0.06</c:v>
                </c:pt>
                <c:pt idx="707">
                  <c:v>0.06</c:v>
                </c:pt>
                <c:pt idx="708">
                  <c:v>0.06</c:v>
                </c:pt>
                <c:pt idx="709">
                  <c:v>0.06</c:v>
                </c:pt>
                <c:pt idx="710">
                  <c:v>0.06</c:v>
                </c:pt>
                <c:pt idx="711">
                  <c:v>0.06</c:v>
                </c:pt>
                <c:pt idx="712">
                  <c:v>0.06</c:v>
                </c:pt>
                <c:pt idx="713">
                  <c:v>0.06</c:v>
                </c:pt>
                <c:pt idx="714">
                  <c:v>0.06</c:v>
                </c:pt>
                <c:pt idx="715">
                  <c:v>0.06</c:v>
                </c:pt>
                <c:pt idx="716">
                  <c:v>0.06</c:v>
                </c:pt>
                <c:pt idx="717">
                  <c:v>0.06</c:v>
                </c:pt>
                <c:pt idx="718">
                  <c:v>0.06</c:v>
                </c:pt>
                <c:pt idx="719">
                  <c:v>0.06</c:v>
                </c:pt>
                <c:pt idx="720">
                  <c:v>0.06</c:v>
                </c:pt>
                <c:pt idx="721">
                  <c:v>0.06</c:v>
                </c:pt>
                <c:pt idx="722">
                  <c:v>0.06</c:v>
                </c:pt>
                <c:pt idx="723">
                  <c:v>0.06</c:v>
                </c:pt>
                <c:pt idx="724">
                  <c:v>0.06</c:v>
                </c:pt>
                <c:pt idx="725">
                  <c:v>0.06</c:v>
                </c:pt>
                <c:pt idx="726">
                  <c:v>0.06</c:v>
                </c:pt>
                <c:pt idx="727">
                  <c:v>0.06</c:v>
                </c:pt>
                <c:pt idx="728">
                  <c:v>0.06</c:v>
                </c:pt>
                <c:pt idx="729">
                  <c:v>0.06</c:v>
                </c:pt>
                <c:pt idx="730">
                  <c:v>0.06</c:v>
                </c:pt>
                <c:pt idx="731">
                  <c:v>0.06</c:v>
                </c:pt>
                <c:pt idx="732">
                  <c:v>0.06</c:v>
                </c:pt>
                <c:pt idx="733">
                  <c:v>0.06</c:v>
                </c:pt>
                <c:pt idx="734">
                  <c:v>0.06</c:v>
                </c:pt>
                <c:pt idx="735">
                  <c:v>0.06</c:v>
                </c:pt>
                <c:pt idx="736">
                  <c:v>0.06</c:v>
                </c:pt>
                <c:pt idx="737">
                  <c:v>0.06</c:v>
                </c:pt>
                <c:pt idx="738">
                  <c:v>0.06</c:v>
                </c:pt>
                <c:pt idx="739">
                  <c:v>0.06</c:v>
                </c:pt>
                <c:pt idx="740">
                  <c:v>0.06</c:v>
                </c:pt>
                <c:pt idx="741">
                  <c:v>0.06</c:v>
                </c:pt>
                <c:pt idx="742">
                  <c:v>0.06</c:v>
                </c:pt>
                <c:pt idx="743">
                  <c:v>0.06</c:v>
                </c:pt>
                <c:pt idx="744">
                  <c:v>0.06</c:v>
                </c:pt>
                <c:pt idx="745">
                  <c:v>0.06</c:v>
                </c:pt>
                <c:pt idx="746">
                  <c:v>0.06</c:v>
                </c:pt>
                <c:pt idx="747">
                  <c:v>0.06</c:v>
                </c:pt>
                <c:pt idx="748">
                  <c:v>0.06</c:v>
                </c:pt>
                <c:pt idx="749">
                  <c:v>0.06</c:v>
                </c:pt>
                <c:pt idx="750">
                  <c:v>0.06</c:v>
                </c:pt>
                <c:pt idx="751">
                  <c:v>0.06</c:v>
                </c:pt>
                <c:pt idx="752">
                  <c:v>0.06</c:v>
                </c:pt>
                <c:pt idx="753">
                  <c:v>0.06</c:v>
                </c:pt>
                <c:pt idx="754">
                  <c:v>0.06</c:v>
                </c:pt>
                <c:pt idx="755">
                  <c:v>0.06</c:v>
                </c:pt>
                <c:pt idx="756">
                  <c:v>0.06</c:v>
                </c:pt>
                <c:pt idx="757">
                  <c:v>0.06</c:v>
                </c:pt>
                <c:pt idx="758">
                  <c:v>0.06</c:v>
                </c:pt>
                <c:pt idx="759">
                  <c:v>0.06</c:v>
                </c:pt>
                <c:pt idx="760">
                  <c:v>0.06</c:v>
                </c:pt>
                <c:pt idx="761">
                  <c:v>0.06</c:v>
                </c:pt>
                <c:pt idx="762">
                  <c:v>0.06</c:v>
                </c:pt>
                <c:pt idx="763">
                  <c:v>0.06</c:v>
                </c:pt>
                <c:pt idx="764">
                  <c:v>0.06</c:v>
                </c:pt>
                <c:pt idx="765">
                  <c:v>0.06</c:v>
                </c:pt>
                <c:pt idx="766">
                  <c:v>0.06</c:v>
                </c:pt>
                <c:pt idx="767">
                  <c:v>0.06</c:v>
                </c:pt>
                <c:pt idx="768">
                  <c:v>0.06</c:v>
                </c:pt>
                <c:pt idx="769">
                  <c:v>0.06</c:v>
                </c:pt>
                <c:pt idx="770">
                  <c:v>0.06</c:v>
                </c:pt>
                <c:pt idx="771">
                  <c:v>0.06</c:v>
                </c:pt>
                <c:pt idx="772">
                  <c:v>0.06</c:v>
                </c:pt>
                <c:pt idx="773">
                  <c:v>0.06</c:v>
                </c:pt>
                <c:pt idx="774">
                  <c:v>0.06</c:v>
                </c:pt>
                <c:pt idx="775">
                  <c:v>0.06</c:v>
                </c:pt>
                <c:pt idx="776">
                  <c:v>0.06</c:v>
                </c:pt>
                <c:pt idx="777">
                  <c:v>0.06</c:v>
                </c:pt>
                <c:pt idx="778">
                  <c:v>0.06</c:v>
                </c:pt>
                <c:pt idx="779">
                  <c:v>0.06</c:v>
                </c:pt>
                <c:pt idx="780">
                  <c:v>0.06</c:v>
                </c:pt>
                <c:pt idx="781">
                  <c:v>0.06</c:v>
                </c:pt>
                <c:pt idx="782">
                  <c:v>0.06</c:v>
                </c:pt>
                <c:pt idx="783">
                  <c:v>0.06</c:v>
                </c:pt>
                <c:pt idx="784">
                  <c:v>0.06</c:v>
                </c:pt>
                <c:pt idx="785">
                  <c:v>0.06</c:v>
                </c:pt>
                <c:pt idx="786">
                  <c:v>0.06</c:v>
                </c:pt>
                <c:pt idx="787">
                  <c:v>0.06</c:v>
                </c:pt>
                <c:pt idx="788">
                  <c:v>0.06</c:v>
                </c:pt>
                <c:pt idx="789">
                  <c:v>0.06</c:v>
                </c:pt>
                <c:pt idx="790">
                  <c:v>0.06</c:v>
                </c:pt>
                <c:pt idx="791">
                  <c:v>0.06</c:v>
                </c:pt>
                <c:pt idx="792">
                  <c:v>0.06</c:v>
                </c:pt>
                <c:pt idx="793">
                  <c:v>0.06</c:v>
                </c:pt>
                <c:pt idx="794">
                  <c:v>0.06</c:v>
                </c:pt>
                <c:pt idx="795">
                  <c:v>0.06</c:v>
                </c:pt>
                <c:pt idx="796">
                  <c:v>0.06</c:v>
                </c:pt>
                <c:pt idx="797">
                  <c:v>0.06</c:v>
                </c:pt>
                <c:pt idx="798">
                  <c:v>0.06</c:v>
                </c:pt>
                <c:pt idx="799">
                  <c:v>0.06</c:v>
                </c:pt>
                <c:pt idx="800">
                  <c:v>0.06</c:v>
                </c:pt>
                <c:pt idx="801">
                  <c:v>0.06</c:v>
                </c:pt>
                <c:pt idx="802">
                  <c:v>0.06</c:v>
                </c:pt>
                <c:pt idx="803">
                  <c:v>0.06</c:v>
                </c:pt>
                <c:pt idx="804">
                  <c:v>0.06</c:v>
                </c:pt>
                <c:pt idx="805">
                  <c:v>0.06</c:v>
                </c:pt>
                <c:pt idx="806">
                  <c:v>0.06</c:v>
                </c:pt>
                <c:pt idx="807">
                  <c:v>0.06</c:v>
                </c:pt>
                <c:pt idx="808">
                  <c:v>0.06</c:v>
                </c:pt>
                <c:pt idx="809">
                  <c:v>0.06</c:v>
                </c:pt>
                <c:pt idx="810">
                  <c:v>0.06</c:v>
                </c:pt>
                <c:pt idx="811">
                  <c:v>0.06</c:v>
                </c:pt>
                <c:pt idx="812">
                  <c:v>0.06</c:v>
                </c:pt>
                <c:pt idx="813">
                  <c:v>0.06</c:v>
                </c:pt>
                <c:pt idx="814">
                  <c:v>0.06</c:v>
                </c:pt>
                <c:pt idx="815">
                  <c:v>0.06</c:v>
                </c:pt>
                <c:pt idx="816">
                  <c:v>0.06</c:v>
                </c:pt>
                <c:pt idx="817">
                  <c:v>0.06</c:v>
                </c:pt>
                <c:pt idx="818">
                  <c:v>0.06</c:v>
                </c:pt>
                <c:pt idx="819">
                  <c:v>0.06</c:v>
                </c:pt>
                <c:pt idx="820">
                  <c:v>0.06</c:v>
                </c:pt>
                <c:pt idx="821">
                  <c:v>0.06</c:v>
                </c:pt>
                <c:pt idx="822">
                  <c:v>0.06</c:v>
                </c:pt>
                <c:pt idx="823">
                  <c:v>0.06</c:v>
                </c:pt>
                <c:pt idx="824">
                  <c:v>0.06</c:v>
                </c:pt>
                <c:pt idx="825">
                  <c:v>0.06</c:v>
                </c:pt>
                <c:pt idx="826">
                  <c:v>0.06</c:v>
                </c:pt>
                <c:pt idx="827">
                  <c:v>0.06</c:v>
                </c:pt>
                <c:pt idx="828">
                  <c:v>0.06</c:v>
                </c:pt>
                <c:pt idx="829">
                  <c:v>0.06</c:v>
                </c:pt>
                <c:pt idx="830">
                  <c:v>0.06</c:v>
                </c:pt>
                <c:pt idx="831">
                  <c:v>0.06</c:v>
                </c:pt>
                <c:pt idx="832">
                  <c:v>0.06</c:v>
                </c:pt>
                <c:pt idx="833">
                  <c:v>0.06</c:v>
                </c:pt>
                <c:pt idx="834">
                  <c:v>0.06</c:v>
                </c:pt>
                <c:pt idx="835">
                  <c:v>0.06</c:v>
                </c:pt>
                <c:pt idx="836">
                  <c:v>0.06</c:v>
                </c:pt>
                <c:pt idx="837">
                  <c:v>0.06</c:v>
                </c:pt>
                <c:pt idx="838">
                  <c:v>0.06</c:v>
                </c:pt>
                <c:pt idx="839">
                  <c:v>0.06</c:v>
                </c:pt>
                <c:pt idx="840">
                  <c:v>0.06</c:v>
                </c:pt>
                <c:pt idx="841">
                  <c:v>0.06</c:v>
                </c:pt>
                <c:pt idx="842">
                  <c:v>0.06</c:v>
                </c:pt>
                <c:pt idx="843">
                  <c:v>0.06</c:v>
                </c:pt>
                <c:pt idx="844">
                  <c:v>0.06</c:v>
                </c:pt>
                <c:pt idx="845">
                  <c:v>0.06</c:v>
                </c:pt>
                <c:pt idx="846">
                  <c:v>0.06</c:v>
                </c:pt>
                <c:pt idx="847">
                  <c:v>0.06</c:v>
                </c:pt>
                <c:pt idx="848">
                  <c:v>0.06</c:v>
                </c:pt>
                <c:pt idx="849">
                  <c:v>0.06</c:v>
                </c:pt>
                <c:pt idx="850">
                  <c:v>0.06</c:v>
                </c:pt>
                <c:pt idx="851">
                  <c:v>0.06</c:v>
                </c:pt>
                <c:pt idx="852">
                  <c:v>0.06</c:v>
                </c:pt>
                <c:pt idx="853">
                  <c:v>0.06</c:v>
                </c:pt>
                <c:pt idx="854">
                  <c:v>0.06</c:v>
                </c:pt>
                <c:pt idx="855">
                  <c:v>0.06</c:v>
                </c:pt>
                <c:pt idx="856">
                  <c:v>0.06</c:v>
                </c:pt>
                <c:pt idx="857">
                  <c:v>0.06</c:v>
                </c:pt>
                <c:pt idx="858">
                  <c:v>0.06</c:v>
                </c:pt>
                <c:pt idx="859">
                  <c:v>0.06</c:v>
                </c:pt>
                <c:pt idx="860">
                  <c:v>0.06</c:v>
                </c:pt>
                <c:pt idx="861">
                  <c:v>0.06</c:v>
                </c:pt>
                <c:pt idx="862">
                  <c:v>0.06</c:v>
                </c:pt>
                <c:pt idx="863">
                  <c:v>0.06</c:v>
                </c:pt>
                <c:pt idx="864">
                  <c:v>0.06</c:v>
                </c:pt>
                <c:pt idx="865">
                  <c:v>0.06</c:v>
                </c:pt>
                <c:pt idx="866">
                  <c:v>0.06</c:v>
                </c:pt>
                <c:pt idx="867">
                  <c:v>0.06</c:v>
                </c:pt>
                <c:pt idx="868">
                  <c:v>0.06</c:v>
                </c:pt>
                <c:pt idx="869">
                  <c:v>0.06</c:v>
                </c:pt>
                <c:pt idx="870">
                  <c:v>0.06</c:v>
                </c:pt>
                <c:pt idx="871">
                  <c:v>0.06</c:v>
                </c:pt>
                <c:pt idx="872">
                  <c:v>0.06</c:v>
                </c:pt>
                <c:pt idx="873">
                  <c:v>0.06</c:v>
                </c:pt>
                <c:pt idx="874">
                  <c:v>0.06</c:v>
                </c:pt>
                <c:pt idx="875">
                  <c:v>0.06</c:v>
                </c:pt>
                <c:pt idx="876">
                  <c:v>0.06</c:v>
                </c:pt>
                <c:pt idx="877">
                  <c:v>0.06</c:v>
                </c:pt>
                <c:pt idx="878">
                  <c:v>0.06</c:v>
                </c:pt>
                <c:pt idx="879">
                  <c:v>0.06</c:v>
                </c:pt>
                <c:pt idx="880">
                  <c:v>0.06</c:v>
                </c:pt>
                <c:pt idx="881">
                  <c:v>0.06</c:v>
                </c:pt>
                <c:pt idx="882">
                  <c:v>0.06</c:v>
                </c:pt>
                <c:pt idx="883">
                  <c:v>0.06</c:v>
                </c:pt>
                <c:pt idx="884">
                  <c:v>0.06</c:v>
                </c:pt>
                <c:pt idx="885">
                  <c:v>0.06</c:v>
                </c:pt>
                <c:pt idx="886">
                  <c:v>0.06</c:v>
                </c:pt>
                <c:pt idx="887">
                  <c:v>0.06</c:v>
                </c:pt>
                <c:pt idx="888">
                  <c:v>0.06</c:v>
                </c:pt>
                <c:pt idx="889">
                  <c:v>0.06</c:v>
                </c:pt>
                <c:pt idx="890">
                  <c:v>0.06</c:v>
                </c:pt>
                <c:pt idx="891">
                  <c:v>0.06</c:v>
                </c:pt>
                <c:pt idx="892">
                  <c:v>0.06</c:v>
                </c:pt>
                <c:pt idx="893">
                  <c:v>0.06</c:v>
                </c:pt>
                <c:pt idx="894">
                  <c:v>0.06</c:v>
                </c:pt>
                <c:pt idx="895">
                  <c:v>0.06</c:v>
                </c:pt>
                <c:pt idx="896">
                  <c:v>0.06</c:v>
                </c:pt>
                <c:pt idx="897">
                  <c:v>0.06</c:v>
                </c:pt>
              </c:numCache>
            </c:numRef>
          </c:val>
          <c:smooth val="0"/>
          <c:extLst>
            <c:ext xmlns:c16="http://schemas.microsoft.com/office/drawing/2014/chart" uri="{C3380CC4-5D6E-409C-BE32-E72D297353CC}">
              <c16:uniqueId val="{00000008-9F98-470D-BBAE-8A188802A408}"/>
            </c:ext>
          </c:extLst>
        </c:ser>
        <c:dLbls>
          <c:showLegendKey val="0"/>
          <c:showVal val="0"/>
          <c:showCatName val="0"/>
          <c:showSerName val="0"/>
          <c:showPercent val="0"/>
          <c:showBubbleSize val="0"/>
        </c:dLbls>
        <c:smooth val="0"/>
        <c:axId val="1584042863"/>
        <c:axId val="1584050767"/>
      </c:lineChart>
      <c:dateAx>
        <c:axId val="1584042863"/>
        <c:scaling>
          <c:orientation val="minMax"/>
          <c:max val="44805"/>
          <c:min val="17868"/>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25000"/>
                  </a:schemeClr>
                </a:solidFill>
                <a:latin typeface="Avenir Next LT Pro" panose="020B0504020202020204" pitchFamily="34" charset="0"/>
                <a:ea typeface="+mn-ea"/>
                <a:cs typeface="+mn-cs"/>
              </a:defRPr>
            </a:pPr>
            <a:endParaRPr lang="en-US"/>
          </a:p>
        </c:txPr>
        <c:crossAx val="1584050767"/>
        <c:crosses val="autoZero"/>
        <c:auto val="1"/>
        <c:lblOffset val="100"/>
        <c:baseTimeUnit val="months"/>
        <c:majorUnit val="4"/>
        <c:majorTimeUnit val="years"/>
      </c:dateAx>
      <c:valAx>
        <c:axId val="15840507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lumMod val="25000"/>
                  </a:schemeClr>
                </a:solidFill>
                <a:latin typeface="Avenir Next LT Pro" panose="020B0504020202020204" pitchFamily="34" charset="0"/>
                <a:ea typeface="+mn-ea"/>
                <a:cs typeface="+mn-cs"/>
              </a:defRPr>
            </a:pPr>
            <a:endParaRPr lang="en-US"/>
          </a:p>
        </c:txPr>
        <c:crossAx val="1584042863"/>
        <c:crosses val="autoZero"/>
        <c:crossBetween val="between"/>
      </c:valAx>
      <c:spPr>
        <a:noFill/>
        <a:ln>
          <a:noFill/>
        </a:ln>
        <a:effectLst/>
      </c:spPr>
    </c:plotArea>
    <c:legend>
      <c:legendPos val="b"/>
      <c:layout>
        <c:manualLayout>
          <c:xMode val="edge"/>
          <c:yMode val="edge"/>
          <c:x val="0.1544806328037866"/>
          <c:y val="0.93790937290898657"/>
          <c:w val="0.63944036566862406"/>
          <c:h val="4.613532509600389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2">
                  <a:lumMod val="2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2">
              <a:lumMod val="25000"/>
            </a:schemeClr>
          </a:solidFill>
          <a:latin typeface="Avenir Next LT Pro" panose="020B05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 Manufacturing &amp; Trade Inventories SA (in Billions)</c:v>
                </c:pt>
              </c:strCache>
            </c:strRef>
          </c:tx>
          <c:spPr>
            <a:ln w="22225" cap="rnd">
              <a:solidFill>
                <a:schemeClr val="accent1"/>
              </a:solidFill>
              <a:round/>
            </a:ln>
            <a:effectLst/>
          </c:spPr>
          <c:marker>
            <c:symbol val="none"/>
          </c:marker>
          <c:cat>
            <c:numRef>
              <c:f>Sheet1!$A$2:$A$80</c:f>
              <c:numCache>
                <c:formatCode>m/d/yyyy</c:formatCode>
                <c:ptCount val="79"/>
                <c:pt idx="0">
                  <c:v>44742</c:v>
                </c:pt>
                <c:pt idx="1">
                  <c:v>44712</c:v>
                </c:pt>
                <c:pt idx="2">
                  <c:v>44681</c:v>
                </c:pt>
                <c:pt idx="3">
                  <c:v>44651</c:v>
                </c:pt>
                <c:pt idx="4">
                  <c:v>44620</c:v>
                </c:pt>
                <c:pt idx="5">
                  <c:v>44592</c:v>
                </c:pt>
                <c:pt idx="6">
                  <c:v>44561</c:v>
                </c:pt>
                <c:pt idx="7">
                  <c:v>44530</c:v>
                </c:pt>
                <c:pt idx="8">
                  <c:v>44500</c:v>
                </c:pt>
                <c:pt idx="9">
                  <c:v>44469</c:v>
                </c:pt>
                <c:pt idx="10">
                  <c:v>44439</c:v>
                </c:pt>
                <c:pt idx="11">
                  <c:v>44408</c:v>
                </c:pt>
                <c:pt idx="12">
                  <c:v>44377</c:v>
                </c:pt>
                <c:pt idx="13">
                  <c:v>44347</c:v>
                </c:pt>
                <c:pt idx="14">
                  <c:v>44316</c:v>
                </c:pt>
                <c:pt idx="15">
                  <c:v>44286</c:v>
                </c:pt>
                <c:pt idx="16">
                  <c:v>44255</c:v>
                </c:pt>
                <c:pt idx="17">
                  <c:v>44227</c:v>
                </c:pt>
                <c:pt idx="18">
                  <c:v>44196</c:v>
                </c:pt>
                <c:pt idx="19">
                  <c:v>44165</c:v>
                </c:pt>
                <c:pt idx="20">
                  <c:v>44135</c:v>
                </c:pt>
                <c:pt idx="21">
                  <c:v>44104</c:v>
                </c:pt>
                <c:pt idx="22">
                  <c:v>44074</c:v>
                </c:pt>
                <c:pt idx="23">
                  <c:v>44043</c:v>
                </c:pt>
                <c:pt idx="24">
                  <c:v>44012</c:v>
                </c:pt>
                <c:pt idx="25">
                  <c:v>43982</c:v>
                </c:pt>
                <c:pt idx="26">
                  <c:v>43951</c:v>
                </c:pt>
                <c:pt idx="27">
                  <c:v>43921</c:v>
                </c:pt>
                <c:pt idx="28">
                  <c:v>43890</c:v>
                </c:pt>
                <c:pt idx="29">
                  <c:v>43861</c:v>
                </c:pt>
                <c:pt idx="30">
                  <c:v>43830</c:v>
                </c:pt>
                <c:pt idx="31">
                  <c:v>43799</c:v>
                </c:pt>
                <c:pt idx="32">
                  <c:v>43769</c:v>
                </c:pt>
                <c:pt idx="33">
                  <c:v>43738</c:v>
                </c:pt>
                <c:pt idx="34">
                  <c:v>43708</c:v>
                </c:pt>
                <c:pt idx="35">
                  <c:v>43677</c:v>
                </c:pt>
                <c:pt idx="36">
                  <c:v>43646</c:v>
                </c:pt>
                <c:pt idx="37">
                  <c:v>43616</c:v>
                </c:pt>
                <c:pt idx="38">
                  <c:v>43585</c:v>
                </c:pt>
                <c:pt idx="39">
                  <c:v>43555</c:v>
                </c:pt>
                <c:pt idx="40">
                  <c:v>43524</c:v>
                </c:pt>
                <c:pt idx="41">
                  <c:v>43496</c:v>
                </c:pt>
                <c:pt idx="42">
                  <c:v>43465</c:v>
                </c:pt>
                <c:pt idx="43">
                  <c:v>43434</c:v>
                </c:pt>
                <c:pt idx="44">
                  <c:v>43404</c:v>
                </c:pt>
                <c:pt idx="45">
                  <c:v>43373</c:v>
                </c:pt>
                <c:pt idx="46">
                  <c:v>43343</c:v>
                </c:pt>
                <c:pt idx="47">
                  <c:v>43312</c:v>
                </c:pt>
                <c:pt idx="48">
                  <c:v>43281</c:v>
                </c:pt>
                <c:pt idx="49">
                  <c:v>43251</c:v>
                </c:pt>
                <c:pt idx="50">
                  <c:v>43220</c:v>
                </c:pt>
                <c:pt idx="51">
                  <c:v>43190</c:v>
                </c:pt>
                <c:pt idx="52">
                  <c:v>43159</c:v>
                </c:pt>
                <c:pt idx="53">
                  <c:v>43131</c:v>
                </c:pt>
                <c:pt idx="54">
                  <c:v>43100</c:v>
                </c:pt>
                <c:pt idx="55">
                  <c:v>43069</c:v>
                </c:pt>
                <c:pt idx="56">
                  <c:v>43039</c:v>
                </c:pt>
                <c:pt idx="57">
                  <c:v>43008</c:v>
                </c:pt>
                <c:pt idx="58">
                  <c:v>42978</c:v>
                </c:pt>
                <c:pt idx="59">
                  <c:v>42947</c:v>
                </c:pt>
                <c:pt idx="60">
                  <c:v>42916</c:v>
                </c:pt>
                <c:pt idx="61">
                  <c:v>42886</c:v>
                </c:pt>
                <c:pt idx="62">
                  <c:v>42855</c:v>
                </c:pt>
                <c:pt idx="63">
                  <c:v>42825</c:v>
                </c:pt>
                <c:pt idx="64">
                  <c:v>42794</c:v>
                </c:pt>
                <c:pt idx="65">
                  <c:v>42766</c:v>
                </c:pt>
                <c:pt idx="66">
                  <c:v>42735</c:v>
                </c:pt>
                <c:pt idx="67">
                  <c:v>42704</c:v>
                </c:pt>
                <c:pt idx="68">
                  <c:v>42674</c:v>
                </c:pt>
                <c:pt idx="69">
                  <c:v>42643</c:v>
                </c:pt>
                <c:pt idx="70">
                  <c:v>42613</c:v>
                </c:pt>
                <c:pt idx="71">
                  <c:v>42582</c:v>
                </c:pt>
                <c:pt idx="72">
                  <c:v>42551</c:v>
                </c:pt>
                <c:pt idx="73">
                  <c:v>42521</c:v>
                </c:pt>
                <c:pt idx="74">
                  <c:v>42490</c:v>
                </c:pt>
                <c:pt idx="75">
                  <c:v>42460</c:v>
                </c:pt>
                <c:pt idx="76">
                  <c:v>42429</c:v>
                </c:pt>
                <c:pt idx="77">
                  <c:v>42400</c:v>
                </c:pt>
                <c:pt idx="78">
                  <c:v>42369</c:v>
                </c:pt>
              </c:numCache>
            </c:numRef>
          </c:cat>
          <c:val>
            <c:numRef>
              <c:f>Sheet1!$B$2:$B$80</c:f>
              <c:numCache>
                <c:formatCode>_(* #,##0.00_);_(* \(#,##0.00\);_(* "-"??_);_(@_)</c:formatCode>
                <c:ptCount val="79"/>
                <c:pt idx="0">
                  <c:v>2419.5100000000002</c:v>
                </c:pt>
                <c:pt idx="1">
                  <c:v>2381.88</c:v>
                </c:pt>
                <c:pt idx="2">
                  <c:v>2348.27</c:v>
                </c:pt>
                <c:pt idx="3">
                  <c:v>2317.44</c:v>
                </c:pt>
                <c:pt idx="4">
                  <c:v>2263.27</c:v>
                </c:pt>
                <c:pt idx="5">
                  <c:v>2224.58</c:v>
                </c:pt>
                <c:pt idx="6">
                  <c:v>2197.54</c:v>
                </c:pt>
                <c:pt idx="7">
                  <c:v>2148.63</c:v>
                </c:pt>
                <c:pt idx="8">
                  <c:v>2116.67</c:v>
                </c:pt>
                <c:pt idx="9">
                  <c:v>2093.35</c:v>
                </c:pt>
                <c:pt idx="10">
                  <c:v>2076.62</c:v>
                </c:pt>
                <c:pt idx="11">
                  <c:v>2059.21</c:v>
                </c:pt>
                <c:pt idx="12">
                  <c:v>2046.77</c:v>
                </c:pt>
                <c:pt idx="13">
                  <c:v>2023.51</c:v>
                </c:pt>
                <c:pt idx="14">
                  <c:v>2011</c:v>
                </c:pt>
                <c:pt idx="15">
                  <c:v>2012.6</c:v>
                </c:pt>
                <c:pt idx="16">
                  <c:v>2012.2</c:v>
                </c:pt>
                <c:pt idx="17">
                  <c:v>1998.35</c:v>
                </c:pt>
                <c:pt idx="18">
                  <c:v>1986.93</c:v>
                </c:pt>
                <c:pt idx="19">
                  <c:v>1978.24</c:v>
                </c:pt>
                <c:pt idx="20">
                  <c:v>1968.76</c:v>
                </c:pt>
                <c:pt idx="21">
                  <c:v>1952.5</c:v>
                </c:pt>
                <c:pt idx="22">
                  <c:v>1938.17</c:v>
                </c:pt>
                <c:pt idx="23">
                  <c:v>1927.2</c:v>
                </c:pt>
                <c:pt idx="24">
                  <c:v>1925.05</c:v>
                </c:pt>
                <c:pt idx="25">
                  <c:v>1946.34</c:v>
                </c:pt>
                <c:pt idx="26">
                  <c:v>1993.47</c:v>
                </c:pt>
                <c:pt idx="27">
                  <c:v>2020.08</c:v>
                </c:pt>
                <c:pt idx="28">
                  <c:v>2024.52</c:v>
                </c:pt>
                <c:pt idx="29">
                  <c:v>2034.88</c:v>
                </c:pt>
                <c:pt idx="30">
                  <c:v>2043.17</c:v>
                </c:pt>
                <c:pt idx="31">
                  <c:v>2046.17</c:v>
                </c:pt>
                <c:pt idx="32">
                  <c:v>2050.5</c:v>
                </c:pt>
                <c:pt idx="33">
                  <c:v>2051.5700000000002</c:v>
                </c:pt>
                <c:pt idx="34">
                  <c:v>2053.52</c:v>
                </c:pt>
                <c:pt idx="35">
                  <c:v>2052.2800000000002</c:v>
                </c:pt>
                <c:pt idx="36">
                  <c:v>2047.53</c:v>
                </c:pt>
                <c:pt idx="37">
                  <c:v>2044.17</c:v>
                </c:pt>
                <c:pt idx="38">
                  <c:v>2038.85</c:v>
                </c:pt>
                <c:pt idx="39">
                  <c:v>2026.96</c:v>
                </c:pt>
                <c:pt idx="40">
                  <c:v>2024.31</c:v>
                </c:pt>
                <c:pt idx="41">
                  <c:v>2015.26</c:v>
                </c:pt>
                <c:pt idx="42">
                  <c:v>2001.84</c:v>
                </c:pt>
                <c:pt idx="43">
                  <c:v>1987.82</c:v>
                </c:pt>
                <c:pt idx="44">
                  <c:v>1989.94</c:v>
                </c:pt>
                <c:pt idx="45">
                  <c:v>1980.33</c:v>
                </c:pt>
                <c:pt idx="46">
                  <c:v>1970.25</c:v>
                </c:pt>
                <c:pt idx="47">
                  <c:v>1959.32</c:v>
                </c:pt>
                <c:pt idx="48">
                  <c:v>1948.36</c:v>
                </c:pt>
                <c:pt idx="49">
                  <c:v>1945.53</c:v>
                </c:pt>
                <c:pt idx="50">
                  <c:v>1942.05</c:v>
                </c:pt>
                <c:pt idx="51">
                  <c:v>1936.76</c:v>
                </c:pt>
                <c:pt idx="52">
                  <c:v>1936.96</c:v>
                </c:pt>
                <c:pt idx="53">
                  <c:v>1926</c:v>
                </c:pt>
                <c:pt idx="54">
                  <c:v>1917.75</c:v>
                </c:pt>
                <c:pt idx="55">
                  <c:v>1911.2</c:v>
                </c:pt>
                <c:pt idx="56">
                  <c:v>1903.27</c:v>
                </c:pt>
                <c:pt idx="57">
                  <c:v>1902.5</c:v>
                </c:pt>
                <c:pt idx="58">
                  <c:v>1899.4</c:v>
                </c:pt>
                <c:pt idx="59">
                  <c:v>1888.41</c:v>
                </c:pt>
                <c:pt idx="60">
                  <c:v>1881.84</c:v>
                </c:pt>
                <c:pt idx="61">
                  <c:v>1873.5</c:v>
                </c:pt>
                <c:pt idx="62">
                  <c:v>1868.87</c:v>
                </c:pt>
                <c:pt idx="63">
                  <c:v>1870.26</c:v>
                </c:pt>
                <c:pt idx="64">
                  <c:v>1866.47</c:v>
                </c:pt>
                <c:pt idx="65">
                  <c:v>1863.27</c:v>
                </c:pt>
                <c:pt idx="66">
                  <c:v>1859.43</c:v>
                </c:pt>
                <c:pt idx="67">
                  <c:v>1855.66</c:v>
                </c:pt>
                <c:pt idx="68">
                  <c:v>1844.07</c:v>
                </c:pt>
                <c:pt idx="69">
                  <c:v>1842.67</c:v>
                </c:pt>
                <c:pt idx="70">
                  <c:v>1839.68</c:v>
                </c:pt>
                <c:pt idx="71">
                  <c:v>1839.03</c:v>
                </c:pt>
                <c:pt idx="72">
                  <c:v>1837.73</c:v>
                </c:pt>
                <c:pt idx="73">
                  <c:v>1836.77</c:v>
                </c:pt>
                <c:pt idx="74">
                  <c:v>1831.59</c:v>
                </c:pt>
                <c:pt idx="75">
                  <c:v>1825.53</c:v>
                </c:pt>
                <c:pt idx="76">
                  <c:v>1819.18</c:v>
                </c:pt>
                <c:pt idx="77">
                  <c:v>1823.85</c:v>
                </c:pt>
                <c:pt idx="78">
                  <c:v>1823.84</c:v>
                </c:pt>
              </c:numCache>
            </c:numRef>
          </c:val>
          <c:smooth val="0"/>
          <c:extLst>
            <c:ext xmlns:c16="http://schemas.microsoft.com/office/drawing/2014/chart" uri="{C3380CC4-5D6E-409C-BE32-E72D297353CC}">
              <c16:uniqueId val="{00000000-1B1B-4ADC-869F-F4F97F2E38FF}"/>
            </c:ext>
          </c:extLst>
        </c:ser>
        <c:dLbls>
          <c:showLegendKey val="0"/>
          <c:showVal val="0"/>
          <c:showCatName val="0"/>
          <c:showSerName val="0"/>
          <c:showPercent val="0"/>
          <c:showBubbleSize val="0"/>
        </c:dLbls>
        <c:smooth val="0"/>
        <c:axId val="2014555999"/>
        <c:axId val="2014543103"/>
      </c:lineChart>
      <c:dateAx>
        <c:axId val="2014555999"/>
        <c:scaling>
          <c:orientation val="minMax"/>
          <c:max val="44742"/>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2014543103"/>
        <c:crosses val="autoZero"/>
        <c:auto val="1"/>
        <c:lblOffset val="100"/>
        <c:baseTimeUnit val="months"/>
        <c:majorUnit val="11"/>
        <c:majorTimeUnit val="months"/>
      </c:dateAx>
      <c:valAx>
        <c:axId val="2014543103"/>
        <c:scaling>
          <c:orientation val="minMax"/>
          <c:max val="2500"/>
          <c:min val="18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201455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BDA701-6619-4D0B-8A31-6A1B306E6EA8}" type="datetimeFigureOut">
              <a:rPr lang="en-US" smtClean="0"/>
              <a:t>9/28/2022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5"/>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5"/>
            <a:ext cx="3037840" cy="466433"/>
          </a:xfrm>
          <a:prstGeom prst="rect">
            <a:avLst/>
          </a:prstGeom>
        </p:spPr>
        <p:txBody>
          <a:bodyPr vert="horz" lIns="93177" tIns="46589" rIns="93177" bIns="46589" rtlCol="0" anchor="b"/>
          <a:lstStyle>
            <a:lvl1pPr algn="r">
              <a:defRPr sz="1200"/>
            </a:lvl1pPr>
          </a:lstStyle>
          <a:p>
            <a:fld id="{63C41EDE-8441-44C1-A90A-EA5F663B3174}" type="slidenum">
              <a:rPr lang="en-US" smtClean="0"/>
              <a:t>‹#›</a:t>
            </a:fld>
            <a:endParaRPr lang="en-US"/>
          </a:p>
        </p:txBody>
      </p:sp>
    </p:spTree>
    <p:extLst>
      <p:ext uri="{BB962C8B-B14F-4D97-AF65-F5344CB8AC3E}">
        <p14:creationId xmlns:p14="http://schemas.microsoft.com/office/powerpoint/2010/main" val="115405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garciahamiltonassociates.com/awards/"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BAD84B3-D369-449C-A40C-9E146FDC2151}"/>
              </a:ext>
            </a:extLst>
          </p:cNvPr>
          <p:cNvSpPr/>
          <p:nvPr userDrawn="1"/>
        </p:nvSpPr>
        <p:spPr>
          <a:xfrm rot="5400000">
            <a:off x="-2631094" y="3404998"/>
            <a:ext cx="6858002" cy="4800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Rectangle 24">
            <a:extLst>
              <a:ext uri="{FF2B5EF4-FFF2-40B4-BE49-F238E27FC236}">
                <a16:creationId xmlns:a16="http://schemas.microsoft.com/office/drawing/2014/main" id="{76E8F832-1FD9-42EE-B910-B1DCF2771ED2}"/>
              </a:ext>
            </a:extLst>
          </p:cNvPr>
          <p:cNvSpPr/>
          <p:nvPr userDrawn="1"/>
        </p:nvSpPr>
        <p:spPr>
          <a:xfrm rot="5400000">
            <a:off x="1691948" y="3404998"/>
            <a:ext cx="6858002" cy="4800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Slide Number Placeholder 5"/>
          <p:cNvSpPr>
            <a:spLocks noGrp="1"/>
          </p:cNvSpPr>
          <p:nvPr>
            <p:ph type="sldNum" sz="quarter" idx="12"/>
          </p:nvPr>
        </p:nvSpPr>
        <p:spPr>
          <a:xfrm>
            <a:off x="8675958" y="6492875"/>
            <a:ext cx="468042" cy="365125"/>
          </a:xfrm>
        </p:spPr>
        <p:txBody>
          <a:bodyPr/>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4" name="Rectangle 13">
            <a:extLst>
              <a:ext uri="{FF2B5EF4-FFF2-40B4-BE49-F238E27FC236}">
                <a16:creationId xmlns:a16="http://schemas.microsoft.com/office/drawing/2014/main" id="{6531F57A-9A62-497A-9B50-50AB577898A7}"/>
              </a:ext>
            </a:extLst>
          </p:cNvPr>
          <p:cNvSpPr/>
          <p:nvPr userDrawn="1"/>
        </p:nvSpPr>
        <p:spPr>
          <a:xfrm>
            <a:off x="1" y="321834"/>
            <a:ext cx="5096946" cy="259421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Rectangle 15">
            <a:extLst>
              <a:ext uri="{FF2B5EF4-FFF2-40B4-BE49-F238E27FC236}">
                <a16:creationId xmlns:a16="http://schemas.microsoft.com/office/drawing/2014/main" id="{CD29328E-50B9-4703-ADCF-418366B7BDCA}"/>
              </a:ext>
            </a:extLst>
          </p:cNvPr>
          <p:cNvSpPr/>
          <p:nvPr userDrawn="1"/>
        </p:nvSpPr>
        <p:spPr>
          <a:xfrm>
            <a:off x="108642" y="428650"/>
            <a:ext cx="4921656" cy="239103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Title 1">
            <a:extLst>
              <a:ext uri="{FF2B5EF4-FFF2-40B4-BE49-F238E27FC236}">
                <a16:creationId xmlns:a16="http://schemas.microsoft.com/office/drawing/2014/main" id="{18E7FAED-7213-4CA9-8107-B02ABF224C2C}"/>
              </a:ext>
            </a:extLst>
          </p:cNvPr>
          <p:cNvSpPr>
            <a:spLocks noGrp="1"/>
          </p:cNvSpPr>
          <p:nvPr>
            <p:ph type="ctrTitle" hasCustomPrompt="1"/>
          </p:nvPr>
        </p:nvSpPr>
        <p:spPr>
          <a:xfrm>
            <a:off x="235390" y="553667"/>
            <a:ext cx="4738391" cy="2173433"/>
          </a:xfrm>
        </p:spPr>
        <p:txBody>
          <a:bodyPr>
            <a:noAutofit/>
          </a:bodyPr>
          <a:lstStyle>
            <a:lvl1pPr>
              <a:lnSpc>
                <a:spcPct val="100000"/>
              </a:lnSpc>
              <a:defRPr sz="3000" b="1" cap="none" spc="150" baseline="0">
                <a:solidFill>
                  <a:schemeClr val="bg1"/>
                </a:solidFill>
                <a:latin typeface="Avenir Next LT Pro" panose="020B0504020202020204" pitchFamily="34" charset="0"/>
              </a:defRPr>
            </a:lvl1pPr>
          </a:lstStyle>
          <a:p>
            <a:r>
              <a:rPr lang="en-US" sz="4400" dirty="0">
                <a:solidFill>
                  <a:schemeClr val="bg1"/>
                </a:solidFill>
              </a:rPr>
              <a:t>Title</a:t>
            </a:r>
          </a:p>
        </p:txBody>
      </p:sp>
      <p:pic>
        <p:nvPicPr>
          <p:cNvPr id="18" name="Picture 17" descr="A picture containing indoor, ceiling, window, furniture&#10;&#10;Description automatically generated">
            <a:extLst>
              <a:ext uri="{FF2B5EF4-FFF2-40B4-BE49-F238E27FC236}">
                <a16:creationId xmlns:a16="http://schemas.microsoft.com/office/drawing/2014/main" id="{6A2807F5-222F-4356-B54D-5ED84D45C355}"/>
              </a:ext>
            </a:extLst>
          </p:cNvPr>
          <p:cNvPicPr>
            <a:picLocks noChangeAspect="1"/>
          </p:cNvPicPr>
          <p:nvPr userDrawn="1"/>
        </p:nvPicPr>
        <p:blipFill rotWithShape="1">
          <a:blip r:embed="rId2"/>
          <a:srcRect l="45899" r="17011" b="1287"/>
          <a:stretch/>
        </p:blipFill>
        <p:spPr>
          <a:xfrm>
            <a:off x="5314305" y="12013"/>
            <a:ext cx="3829616" cy="6858000"/>
          </a:xfrm>
          <a:prstGeom prst="rect">
            <a:avLst/>
          </a:prstGeom>
        </p:spPr>
      </p:pic>
      <p:grpSp>
        <p:nvGrpSpPr>
          <p:cNvPr id="20" name="Group 19">
            <a:extLst>
              <a:ext uri="{FF2B5EF4-FFF2-40B4-BE49-F238E27FC236}">
                <a16:creationId xmlns:a16="http://schemas.microsoft.com/office/drawing/2014/main" id="{3D52CD74-A2E3-4CBC-B09A-312D0FC0E83E}"/>
              </a:ext>
            </a:extLst>
          </p:cNvPr>
          <p:cNvGrpSpPr/>
          <p:nvPr userDrawn="1"/>
        </p:nvGrpSpPr>
        <p:grpSpPr>
          <a:xfrm>
            <a:off x="5874319" y="1845776"/>
            <a:ext cx="2831994" cy="2770360"/>
            <a:chOff x="962691" y="1951108"/>
            <a:chExt cx="2619786" cy="2650798"/>
          </a:xfrm>
        </p:grpSpPr>
        <p:sp>
          <p:nvSpPr>
            <p:cNvPr id="21" name="Flowchart: Connector 10" descr="Solid dark colored hexagon in the middle of image accent">
              <a:extLst>
                <a:ext uri="{FF2B5EF4-FFF2-40B4-BE49-F238E27FC236}">
                  <a16:creationId xmlns:a16="http://schemas.microsoft.com/office/drawing/2014/main" id="{72A471D3-8FC5-41C4-ADC1-C8213157FF65}"/>
                </a:ext>
              </a:extLst>
            </p:cNvPr>
            <p:cNvSpPr/>
            <p:nvPr/>
          </p:nvSpPr>
          <p:spPr>
            <a:xfrm rot="16200000">
              <a:off x="935725" y="1999990"/>
              <a:ext cx="2650798" cy="255303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C5117C7-1DFD-4546-95D3-F1EB2719BABF}"/>
                </a:ext>
              </a:extLst>
            </p:cNvPr>
            <p:cNvSpPr txBox="1"/>
            <p:nvPr/>
          </p:nvSpPr>
          <p:spPr>
            <a:xfrm>
              <a:off x="962691" y="3745990"/>
              <a:ext cx="2619786" cy="26504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8080"/>
                  </a:solidFill>
                  <a:effectLst/>
                  <a:uLnTx/>
                  <a:uFillTx/>
                  <a:latin typeface="Garamond" panose="02020404030301010803" pitchFamily="18" charset="0"/>
                  <a:ea typeface="+mn-ea"/>
                  <a:cs typeface="Calibri Light" panose="020F0302020204030204" pitchFamily="34" charset="0"/>
                </a:rPr>
                <a:t>GARCIA HAMILTON &amp; ASSOCIATES</a:t>
              </a:r>
            </a:p>
          </p:txBody>
        </p:sp>
        <p:pic>
          <p:nvPicPr>
            <p:cNvPr id="23" name="Picture 22" descr="A picture containing logo&#10;&#10;Description automatically generated">
              <a:extLst>
                <a:ext uri="{FF2B5EF4-FFF2-40B4-BE49-F238E27FC236}">
                  <a16:creationId xmlns:a16="http://schemas.microsoft.com/office/drawing/2014/main" id="{16D22722-D14B-4EFA-8698-214C0BBFBA13}"/>
                </a:ext>
              </a:extLst>
            </p:cNvPr>
            <p:cNvPicPr>
              <a:picLocks noChangeAspect="1"/>
            </p:cNvPicPr>
            <p:nvPr/>
          </p:nvPicPr>
          <p:blipFill>
            <a:blip r:embed="rId3"/>
            <a:stretch>
              <a:fillRect/>
            </a:stretch>
          </p:blipFill>
          <p:spPr>
            <a:xfrm>
              <a:off x="1048053" y="2430788"/>
              <a:ext cx="2426142" cy="1475808"/>
            </a:xfrm>
            <a:prstGeom prst="rect">
              <a:avLst/>
            </a:prstGeom>
          </p:spPr>
        </p:pic>
      </p:grpSp>
      <p:sp>
        <p:nvSpPr>
          <p:cNvPr id="26" name="Subtitle 2">
            <a:extLst>
              <a:ext uri="{FF2B5EF4-FFF2-40B4-BE49-F238E27FC236}">
                <a16:creationId xmlns:a16="http://schemas.microsoft.com/office/drawing/2014/main" id="{F550AEAD-406C-49CA-8193-43B2E4E3A206}"/>
              </a:ext>
            </a:extLst>
          </p:cNvPr>
          <p:cNvSpPr>
            <a:spLocks noGrp="1"/>
          </p:cNvSpPr>
          <p:nvPr>
            <p:ph type="subTitle" idx="1" hasCustomPrompt="1"/>
          </p:nvPr>
        </p:nvSpPr>
        <p:spPr>
          <a:xfrm>
            <a:off x="817985" y="2930397"/>
            <a:ext cx="3738799" cy="1606163"/>
          </a:xfrm>
        </p:spPr>
        <p:txBody>
          <a:bodyPr anchor="t">
            <a:noAutofit/>
          </a:bodyPr>
          <a:lstStyle>
            <a:lvl1pPr marL="0" indent="0">
              <a:lnSpc>
                <a:spcPct val="140000"/>
              </a:lnSpc>
              <a:spcBef>
                <a:spcPts val="930"/>
              </a:spcBef>
              <a:buNone/>
              <a:defRPr sz="1000" b="0" i="1" spc="100" baseline="0">
                <a:latin typeface="Avenir Next LT Pro" panose="020B0504020202020204" pitchFamily="34" charset="0"/>
              </a:defRPr>
            </a:lvl1pPr>
          </a:lstStyle>
          <a:p>
            <a:r>
              <a:rPr lang="en-US" dirty="0">
                <a:solidFill>
                  <a:schemeClr val="tx1">
                    <a:lumMod val="75000"/>
                    <a:lumOff val="25000"/>
                  </a:schemeClr>
                </a:solidFill>
              </a:rPr>
              <a:t>Presenters</a:t>
            </a:r>
          </a:p>
        </p:txBody>
      </p:sp>
    </p:spTree>
    <p:extLst>
      <p:ext uri="{BB962C8B-B14F-4D97-AF65-F5344CB8AC3E}">
        <p14:creationId xmlns:p14="http://schemas.microsoft.com/office/powerpoint/2010/main" val="409542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37" name="Text Placeholder 4">
            <a:extLst>
              <a:ext uri="{FF2B5EF4-FFF2-40B4-BE49-F238E27FC236}">
                <a16:creationId xmlns:a16="http://schemas.microsoft.com/office/drawing/2014/main" id="{935CC2AC-0FCF-4F77-9AC6-882B284A8540}"/>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22" name="Title 1">
            <a:extLst>
              <a:ext uri="{FF2B5EF4-FFF2-40B4-BE49-F238E27FC236}">
                <a16:creationId xmlns:a16="http://schemas.microsoft.com/office/drawing/2014/main" id="{C931591C-4110-4118-AD7D-AB0E3142A995}"/>
              </a:ext>
            </a:extLst>
          </p:cNvPr>
          <p:cNvSpPr>
            <a:spLocks noGrp="1"/>
          </p:cNvSpPr>
          <p:nvPr>
            <p:ph type="title" hasCustomPrompt="1"/>
          </p:nvPr>
        </p:nvSpPr>
        <p:spPr>
          <a:xfrm>
            <a:off x="-1293" y="787652"/>
            <a:ext cx="3454901" cy="4227968"/>
          </a:xfrm>
          <a:solidFill>
            <a:srgbClr val="008080"/>
          </a:solidFill>
        </p:spPr>
        <p:txBody>
          <a:bodyPr tIns="182880" rIns="365760" anchor="t">
            <a:normAutofit/>
          </a:bodyPr>
          <a:lstStyle>
            <a:lvl1pPr marL="91440">
              <a:lnSpc>
                <a:spcPct val="100000"/>
              </a:lnSpc>
              <a:spcBef>
                <a:spcPts val="0"/>
              </a:spcBef>
              <a:defRPr sz="2800" b="1" spc="100" baseline="0">
                <a:solidFill>
                  <a:schemeClr val="bg1"/>
                </a:solidFill>
                <a:latin typeface="Avenir Next LT Pro" panose="020B0504020202020204" pitchFamily="34" charset="0"/>
              </a:defRPr>
            </a:lvl1pPr>
          </a:lstStyle>
          <a:p>
            <a:r>
              <a:rPr lang="en-US" dirty="0"/>
              <a:t>Click to add title</a:t>
            </a:r>
          </a:p>
        </p:txBody>
      </p:sp>
      <p:sp>
        <p:nvSpPr>
          <p:cNvPr id="23" name="Rectangle 22">
            <a:extLst>
              <a:ext uri="{FF2B5EF4-FFF2-40B4-BE49-F238E27FC236}">
                <a16:creationId xmlns:a16="http://schemas.microsoft.com/office/drawing/2014/main" id="{35AF8BA6-3278-445B-8062-9A67019953B9}"/>
              </a:ext>
            </a:extLst>
          </p:cNvPr>
          <p:cNvSpPr/>
          <p:nvPr userDrawn="1"/>
        </p:nvSpPr>
        <p:spPr>
          <a:xfrm>
            <a:off x="76200" y="885825"/>
            <a:ext cx="3281396" cy="40386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17067A2-3259-45F4-870C-9EB270F4FF5E}"/>
              </a:ext>
              <a:ext uri="{C183D7F6-B498-43B3-948B-1728B52AA6E4}">
                <adec:decorative xmlns:adec="http://schemas.microsoft.com/office/drawing/2017/decorative" val="1"/>
              </a:ext>
            </a:extLst>
          </p:cNvPr>
          <p:cNvSpPr/>
          <p:nvPr userDrawn="1"/>
        </p:nvSpPr>
        <p:spPr>
          <a:xfrm>
            <a:off x="3413339" y="0"/>
            <a:ext cx="48006"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Content Placeholder 2">
            <a:extLst>
              <a:ext uri="{FF2B5EF4-FFF2-40B4-BE49-F238E27FC236}">
                <a16:creationId xmlns:a16="http://schemas.microsoft.com/office/drawing/2014/main" id="{1A44B5A4-ADD1-482D-B608-22522272D8F6}"/>
              </a:ext>
            </a:extLst>
          </p:cNvPr>
          <p:cNvSpPr>
            <a:spLocks noGrp="1"/>
          </p:cNvSpPr>
          <p:nvPr>
            <p:ph idx="1" hasCustomPrompt="1"/>
          </p:nvPr>
        </p:nvSpPr>
        <p:spPr>
          <a:xfrm>
            <a:off x="3579107" y="137702"/>
            <a:ext cx="5488693" cy="6129748"/>
          </a:xfrm>
        </p:spPr>
        <p:txBody>
          <a:bodyPr anchor="t">
            <a:normAutofit/>
          </a:bodyPr>
          <a:lstStyle>
            <a:lvl1pPr marL="0" indent="0">
              <a:buNone/>
              <a:defRPr sz="1600" b="0" baseline="0">
                <a:solidFill>
                  <a:schemeClr val="bg2">
                    <a:lumMod val="25000"/>
                  </a:schemeClr>
                </a:solidFill>
                <a:latin typeface="Avenir Next LT Pro" panose="020B0504020202020204" pitchFamily="34" charset="0"/>
              </a:defRPr>
            </a:lvl1pPr>
          </a:lstStyle>
          <a:p>
            <a:r>
              <a:rPr lang="en-US" dirty="0"/>
              <a:t>Click to add text</a:t>
            </a:r>
          </a:p>
        </p:txBody>
      </p:sp>
    </p:spTree>
    <p:extLst>
      <p:ext uri="{BB962C8B-B14F-4D97-AF65-F5344CB8AC3E}">
        <p14:creationId xmlns:p14="http://schemas.microsoft.com/office/powerpoint/2010/main" val="285737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BAD84B3-D369-449C-A40C-9E146FDC2151}"/>
              </a:ext>
            </a:extLst>
          </p:cNvPr>
          <p:cNvSpPr/>
          <p:nvPr userDrawn="1"/>
        </p:nvSpPr>
        <p:spPr>
          <a:xfrm rot="5400000">
            <a:off x="-2631094" y="3404998"/>
            <a:ext cx="6858002" cy="4800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Rectangle 24">
            <a:extLst>
              <a:ext uri="{FF2B5EF4-FFF2-40B4-BE49-F238E27FC236}">
                <a16:creationId xmlns:a16="http://schemas.microsoft.com/office/drawing/2014/main" id="{76E8F832-1FD9-42EE-B910-B1DCF2771ED2}"/>
              </a:ext>
            </a:extLst>
          </p:cNvPr>
          <p:cNvSpPr/>
          <p:nvPr userDrawn="1"/>
        </p:nvSpPr>
        <p:spPr>
          <a:xfrm rot="5400000">
            <a:off x="1691948" y="3404998"/>
            <a:ext cx="6858002" cy="4800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Slide Number Placeholder 5"/>
          <p:cNvSpPr>
            <a:spLocks noGrp="1"/>
          </p:cNvSpPr>
          <p:nvPr>
            <p:ph type="sldNum" sz="quarter" idx="12"/>
          </p:nvPr>
        </p:nvSpPr>
        <p:spPr>
          <a:xfrm>
            <a:off x="8675958" y="6492875"/>
            <a:ext cx="468042" cy="365125"/>
          </a:xfrm>
        </p:spPr>
        <p:txBody>
          <a:bodyPr/>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4" name="Rectangle 13">
            <a:extLst>
              <a:ext uri="{FF2B5EF4-FFF2-40B4-BE49-F238E27FC236}">
                <a16:creationId xmlns:a16="http://schemas.microsoft.com/office/drawing/2014/main" id="{6531F57A-9A62-497A-9B50-50AB577898A7}"/>
              </a:ext>
            </a:extLst>
          </p:cNvPr>
          <p:cNvSpPr/>
          <p:nvPr userDrawn="1"/>
        </p:nvSpPr>
        <p:spPr>
          <a:xfrm>
            <a:off x="1" y="825690"/>
            <a:ext cx="5096946" cy="259421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Rectangle 15">
            <a:extLst>
              <a:ext uri="{FF2B5EF4-FFF2-40B4-BE49-F238E27FC236}">
                <a16:creationId xmlns:a16="http://schemas.microsoft.com/office/drawing/2014/main" id="{CD29328E-50B9-4703-ADCF-418366B7BDCA}"/>
              </a:ext>
            </a:extLst>
          </p:cNvPr>
          <p:cNvSpPr/>
          <p:nvPr userDrawn="1"/>
        </p:nvSpPr>
        <p:spPr>
          <a:xfrm>
            <a:off x="108642" y="932506"/>
            <a:ext cx="4921656" cy="239103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Title 1">
            <a:extLst>
              <a:ext uri="{FF2B5EF4-FFF2-40B4-BE49-F238E27FC236}">
                <a16:creationId xmlns:a16="http://schemas.microsoft.com/office/drawing/2014/main" id="{18E7FAED-7213-4CA9-8107-B02ABF224C2C}"/>
              </a:ext>
            </a:extLst>
          </p:cNvPr>
          <p:cNvSpPr>
            <a:spLocks noGrp="1"/>
          </p:cNvSpPr>
          <p:nvPr>
            <p:ph type="ctrTitle" hasCustomPrompt="1"/>
          </p:nvPr>
        </p:nvSpPr>
        <p:spPr>
          <a:xfrm>
            <a:off x="235390" y="1057523"/>
            <a:ext cx="4738391" cy="2173433"/>
          </a:xfrm>
        </p:spPr>
        <p:txBody>
          <a:bodyPr>
            <a:noAutofit/>
          </a:bodyPr>
          <a:lstStyle>
            <a:lvl1pPr>
              <a:lnSpc>
                <a:spcPct val="100000"/>
              </a:lnSpc>
              <a:defRPr sz="3000" b="1" cap="none" spc="150" baseline="0">
                <a:solidFill>
                  <a:schemeClr val="bg1"/>
                </a:solidFill>
                <a:latin typeface="Avenir Next LT Pro" panose="020B0504020202020204" pitchFamily="34" charset="0"/>
              </a:defRPr>
            </a:lvl1pPr>
          </a:lstStyle>
          <a:p>
            <a:r>
              <a:rPr lang="en-US" sz="4400" dirty="0">
                <a:solidFill>
                  <a:schemeClr val="bg1"/>
                </a:solidFill>
              </a:rPr>
              <a:t>Title</a:t>
            </a:r>
          </a:p>
        </p:txBody>
      </p:sp>
      <p:pic>
        <p:nvPicPr>
          <p:cNvPr id="18" name="Picture 17" descr="A picture containing indoor, ceiling, window, furniture&#10;&#10;Description automatically generated">
            <a:extLst>
              <a:ext uri="{FF2B5EF4-FFF2-40B4-BE49-F238E27FC236}">
                <a16:creationId xmlns:a16="http://schemas.microsoft.com/office/drawing/2014/main" id="{6A2807F5-222F-4356-B54D-5ED84D45C355}"/>
              </a:ext>
            </a:extLst>
          </p:cNvPr>
          <p:cNvPicPr>
            <a:picLocks noChangeAspect="1"/>
          </p:cNvPicPr>
          <p:nvPr userDrawn="1"/>
        </p:nvPicPr>
        <p:blipFill rotWithShape="1">
          <a:blip r:embed="rId2"/>
          <a:srcRect l="45899" r="17011" b="1287"/>
          <a:stretch/>
        </p:blipFill>
        <p:spPr>
          <a:xfrm>
            <a:off x="5314305" y="12013"/>
            <a:ext cx="3829616" cy="6858000"/>
          </a:xfrm>
          <a:prstGeom prst="rect">
            <a:avLst/>
          </a:prstGeom>
        </p:spPr>
      </p:pic>
      <p:grpSp>
        <p:nvGrpSpPr>
          <p:cNvPr id="20" name="Group 19">
            <a:extLst>
              <a:ext uri="{FF2B5EF4-FFF2-40B4-BE49-F238E27FC236}">
                <a16:creationId xmlns:a16="http://schemas.microsoft.com/office/drawing/2014/main" id="{3D52CD74-A2E3-4CBC-B09A-312D0FC0E83E}"/>
              </a:ext>
            </a:extLst>
          </p:cNvPr>
          <p:cNvGrpSpPr/>
          <p:nvPr userDrawn="1"/>
        </p:nvGrpSpPr>
        <p:grpSpPr>
          <a:xfrm>
            <a:off x="5874319" y="1845776"/>
            <a:ext cx="2831994" cy="2770360"/>
            <a:chOff x="962691" y="1951108"/>
            <a:chExt cx="2619786" cy="2650798"/>
          </a:xfrm>
        </p:grpSpPr>
        <p:sp>
          <p:nvSpPr>
            <p:cNvPr id="21" name="Flowchart: Connector 10" descr="Solid dark colored hexagon in the middle of image accent">
              <a:extLst>
                <a:ext uri="{FF2B5EF4-FFF2-40B4-BE49-F238E27FC236}">
                  <a16:creationId xmlns:a16="http://schemas.microsoft.com/office/drawing/2014/main" id="{72A471D3-8FC5-41C4-ADC1-C8213157FF65}"/>
                </a:ext>
              </a:extLst>
            </p:cNvPr>
            <p:cNvSpPr/>
            <p:nvPr/>
          </p:nvSpPr>
          <p:spPr>
            <a:xfrm rot="16200000">
              <a:off x="935725" y="1999990"/>
              <a:ext cx="2650798" cy="255303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C5117C7-1DFD-4546-95D3-F1EB2719BABF}"/>
                </a:ext>
              </a:extLst>
            </p:cNvPr>
            <p:cNvSpPr txBox="1"/>
            <p:nvPr/>
          </p:nvSpPr>
          <p:spPr>
            <a:xfrm>
              <a:off x="962691" y="3745990"/>
              <a:ext cx="2619786" cy="26504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8080"/>
                  </a:solidFill>
                  <a:effectLst/>
                  <a:uLnTx/>
                  <a:uFillTx/>
                  <a:latin typeface="Garamond" panose="02020404030301010803" pitchFamily="18" charset="0"/>
                  <a:ea typeface="+mn-ea"/>
                  <a:cs typeface="Calibri Light" panose="020F0302020204030204" pitchFamily="34" charset="0"/>
                </a:rPr>
                <a:t>GARCIA HAMILTON &amp; ASSOCIATES</a:t>
              </a:r>
            </a:p>
          </p:txBody>
        </p:sp>
        <p:pic>
          <p:nvPicPr>
            <p:cNvPr id="23" name="Picture 22" descr="A picture containing logo&#10;&#10;Description automatically generated">
              <a:extLst>
                <a:ext uri="{FF2B5EF4-FFF2-40B4-BE49-F238E27FC236}">
                  <a16:creationId xmlns:a16="http://schemas.microsoft.com/office/drawing/2014/main" id="{16D22722-D14B-4EFA-8698-214C0BBFBA13}"/>
                </a:ext>
              </a:extLst>
            </p:cNvPr>
            <p:cNvPicPr>
              <a:picLocks noChangeAspect="1"/>
            </p:cNvPicPr>
            <p:nvPr/>
          </p:nvPicPr>
          <p:blipFill>
            <a:blip r:embed="rId3"/>
            <a:stretch>
              <a:fillRect/>
            </a:stretch>
          </p:blipFill>
          <p:spPr>
            <a:xfrm>
              <a:off x="1048053" y="2430788"/>
              <a:ext cx="2426142" cy="1475808"/>
            </a:xfrm>
            <a:prstGeom prst="rect">
              <a:avLst/>
            </a:prstGeom>
          </p:spPr>
        </p:pic>
      </p:grpSp>
      <p:sp>
        <p:nvSpPr>
          <p:cNvPr id="26" name="Subtitle 2">
            <a:extLst>
              <a:ext uri="{FF2B5EF4-FFF2-40B4-BE49-F238E27FC236}">
                <a16:creationId xmlns:a16="http://schemas.microsoft.com/office/drawing/2014/main" id="{F550AEAD-406C-49CA-8193-43B2E4E3A206}"/>
              </a:ext>
            </a:extLst>
          </p:cNvPr>
          <p:cNvSpPr>
            <a:spLocks noGrp="1"/>
          </p:cNvSpPr>
          <p:nvPr>
            <p:ph type="subTitle" idx="1" hasCustomPrompt="1"/>
          </p:nvPr>
        </p:nvSpPr>
        <p:spPr>
          <a:xfrm>
            <a:off x="817985" y="3424922"/>
            <a:ext cx="3738799" cy="1606163"/>
          </a:xfrm>
        </p:spPr>
        <p:txBody>
          <a:bodyPr anchor="t">
            <a:noAutofit/>
          </a:bodyPr>
          <a:lstStyle>
            <a:lvl1pPr marL="0" indent="0">
              <a:lnSpc>
                <a:spcPct val="140000"/>
              </a:lnSpc>
              <a:spcBef>
                <a:spcPts val="930"/>
              </a:spcBef>
              <a:buNone/>
              <a:defRPr sz="1000" b="0" i="1" spc="100" baseline="0">
                <a:latin typeface="Avenir Next LT Pro" panose="020B0504020202020204" pitchFamily="34" charset="0"/>
              </a:defRPr>
            </a:lvl1pPr>
          </a:lstStyle>
          <a:p>
            <a:r>
              <a:rPr lang="en-US" dirty="0">
                <a:solidFill>
                  <a:schemeClr val="tx1">
                    <a:lumMod val="75000"/>
                    <a:lumOff val="25000"/>
                  </a:schemeClr>
                </a:solidFill>
              </a:rPr>
              <a:t>Presenters</a:t>
            </a:r>
          </a:p>
        </p:txBody>
      </p:sp>
    </p:spTree>
    <p:extLst>
      <p:ext uri="{BB962C8B-B14F-4D97-AF65-F5344CB8AC3E}">
        <p14:creationId xmlns:p14="http://schemas.microsoft.com/office/powerpoint/2010/main" val="207171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7" name="Rectangle 6">
            <a:extLst>
              <a:ext uri="{FF2B5EF4-FFF2-40B4-BE49-F238E27FC236}">
                <a16:creationId xmlns:a16="http://schemas.microsoft.com/office/drawing/2014/main" id="{F655DF98-DC9E-4573-AA84-CC8DAA0AF0CE}"/>
              </a:ext>
              <a:ext uri="{C183D7F6-B498-43B3-948B-1728B52AA6E4}">
                <adec:decorative xmlns:adec="http://schemas.microsoft.com/office/drawing/2017/decorative" val="1"/>
              </a:ext>
            </a:extLst>
          </p:cNvPr>
          <p:cNvSpPr/>
          <p:nvPr userDrawn="1"/>
        </p:nvSpPr>
        <p:spPr>
          <a:xfrm>
            <a:off x="5678910" y="0"/>
            <a:ext cx="3465091" cy="105654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Rectangle 7">
            <a:extLst>
              <a:ext uri="{FF2B5EF4-FFF2-40B4-BE49-F238E27FC236}">
                <a16:creationId xmlns:a16="http://schemas.microsoft.com/office/drawing/2014/main" id="{A24199D6-E4AA-48BF-BC59-29637B1F999D}"/>
              </a:ext>
              <a:ext uri="{C183D7F6-B498-43B3-948B-1728B52AA6E4}">
                <adec:decorative xmlns:adec="http://schemas.microsoft.com/office/drawing/2017/decorative" val="1"/>
              </a:ext>
            </a:extLst>
          </p:cNvPr>
          <p:cNvSpPr/>
          <p:nvPr userDrawn="1"/>
        </p:nvSpPr>
        <p:spPr>
          <a:xfrm>
            <a:off x="1144" y="1031500"/>
            <a:ext cx="9141713"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Content Placeholder 2">
            <a:extLst>
              <a:ext uri="{FF2B5EF4-FFF2-40B4-BE49-F238E27FC236}">
                <a16:creationId xmlns:a16="http://schemas.microsoft.com/office/drawing/2014/main" id="{308CB323-151A-4B14-89B1-1ECA9DD5FE20}"/>
              </a:ext>
            </a:extLst>
          </p:cNvPr>
          <p:cNvSpPr>
            <a:spLocks noGrp="1"/>
          </p:cNvSpPr>
          <p:nvPr>
            <p:ph idx="1" hasCustomPrompt="1"/>
          </p:nvPr>
        </p:nvSpPr>
        <p:spPr>
          <a:xfrm>
            <a:off x="5678911" y="1093008"/>
            <a:ext cx="3465090" cy="5005598"/>
          </a:xfrm>
        </p:spPr>
        <p:txBody>
          <a:bodyPr anchor="t">
            <a:normAutofit/>
          </a:bodyPr>
          <a:lstStyle>
            <a:lvl1pPr>
              <a:defRPr sz="2800" b="1">
                <a:solidFill>
                  <a:schemeClr val="bg2">
                    <a:lumMod val="25000"/>
                  </a:schemeClr>
                </a:solidFill>
                <a:latin typeface="Avenir Next LT Pro" panose="020B0504020202020204" pitchFamily="34" charset="0"/>
              </a:defRPr>
            </a:lvl1pPr>
          </a:lstStyle>
          <a:p>
            <a:r>
              <a:rPr lang="en-US" dirty="0"/>
              <a:t>Click to add text</a:t>
            </a:r>
          </a:p>
        </p:txBody>
      </p:sp>
      <p:sp>
        <p:nvSpPr>
          <p:cNvPr id="10" name="Picture Placeholder 22">
            <a:extLst>
              <a:ext uri="{FF2B5EF4-FFF2-40B4-BE49-F238E27FC236}">
                <a16:creationId xmlns:a16="http://schemas.microsoft.com/office/drawing/2014/main" id="{09A210FB-13B6-4D11-9E51-D5D901A7906D}"/>
              </a:ext>
            </a:extLst>
          </p:cNvPr>
          <p:cNvSpPr>
            <a:spLocks noGrp="1"/>
          </p:cNvSpPr>
          <p:nvPr>
            <p:ph type="pic" sz="quarter" idx="13" hasCustomPrompt="1"/>
          </p:nvPr>
        </p:nvSpPr>
        <p:spPr>
          <a:xfrm>
            <a:off x="-2287" y="1095509"/>
            <a:ext cx="5632047" cy="5003098"/>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ctr">
            <a:noAutofit/>
          </a:bodyPr>
          <a:lstStyle>
            <a:lvl1pPr algn="ctr">
              <a:defRPr sz="1800">
                <a:solidFill>
                  <a:schemeClr val="bg2">
                    <a:lumMod val="25000"/>
                  </a:schemeClr>
                </a:solidFill>
                <a:latin typeface="Avenir Next LT Pro" panose="020B0504020202020204" pitchFamily="34" charset="0"/>
              </a:defRPr>
            </a:lvl1pPr>
          </a:lstStyle>
          <a:p>
            <a:r>
              <a:rPr lang="en-US" dirty="0"/>
              <a:t>Click to add photo</a:t>
            </a:r>
          </a:p>
        </p:txBody>
      </p:sp>
      <p:sp>
        <p:nvSpPr>
          <p:cNvPr id="11" name="Rectangle 10">
            <a:extLst>
              <a:ext uri="{FF2B5EF4-FFF2-40B4-BE49-F238E27FC236}">
                <a16:creationId xmlns:a16="http://schemas.microsoft.com/office/drawing/2014/main" id="{28B4E252-1B54-42B8-9CA6-4E0BDEDD1051}"/>
              </a:ext>
              <a:ext uri="{C183D7F6-B498-43B3-948B-1728B52AA6E4}">
                <adec:decorative xmlns:adec="http://schemas.microsoft.com/office/drawing/2017/decorative" val="1"/>
              </a:ext>
            </a:extLst>
          </p:cNvPr>
          <p:cNvSpPr/>
          <p:nvPr userDrawn="1"/>
        </p:nvSpPr>
        <p:spPr>
          <a:xfrm>
            <a:off x="5630904" y="0"/>
            <a:ext cx="48006"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3" name="Rectangle 12">
            <a:extLst>
              <a:ext uri="{FF2B5EF4-FFF2-40B4-BE49-F238E27FC236}">
                <a16:creationId xmlns:a16="http://schemas.microsoft.com/office/drawing/2014/main" id="{2E3525A4-81DC-491B-BA15-1FF72C383416}"/>
              </a:ext>
              <a:ext uri="{C183D7F6-B498-43B3-948B-1728B52AA6E4}">
                <adec:decorative xmlns:adec="http://schemas.microsoft.com/office/drawing/2017/decorative" val="1"/>
              </a:ext>
            </a:extLst>
          </p:cNvPr>
          <p:cNvSpPr/>
          <p:nvPr userDrawn="1"/>
        </p:nvSpPr>
        <p:spPr>
          <a:xfrm>
            <a:off x="1143" y="6101107"/>
            <a:ext cx="9141714"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Text Placeholder 14">
            <a:extLst>
              <a:ext uri="{FF2B5EF4-FFF2-40B4-BE49-F238E27FC236}">
                <a16:creationId xmlns:a16="http://schemas.microsoft.com/office/drawing/2014/main" id="{1A0EA4B9-4164-4147-8B8E-7BD9B3DB55F3}"/>
              </a:ext>
            </a:extLst>
          </p:cNvPr>
          <p:cNvSpPr>
            <a:spLocks noGrp="1"/>
          </p:cNvSpPr>
          <p:nvPr>
            <p:ph type="body" sz="quarter" idx="14" hasCustomPrompt="1"/>
          </p:nvPr>
        </p:nvSpPr>
        <p:spPr>
          <a:xfrm>
            <a:off x="45175" y="67603"/>
            <a:ext cx="5539320" cy="914400"/>
          </a:xfrm>
        </p:spPr>
        <p:txBody>
          <a:bodyPr anchor="ctr">
            <a:normAutofit/>
          </a:bodyPr>
          <a:lstStyle>
            <a:lvl1pPr marL="0" indent="0">
              <a:buNone/>
              <a:defRPr sz="3000" b="1" spc="100" baseline="0">
                <a:solidFill>
                  <a:schemeClr val="bg2">
                    <a:lumMod val="25000"/>
                  </a:schemeClr>
                </a:solidFill>
                <a:latin typeface="Avenir Next LT Pro" panose="020B0504020202020204" pitchFamily="34" charset="0"/>
              </a:defRPr>
            </a:lvl1pPr>
          </a:lstStyle>
          <a:p>
            <a:pPr lvl="0"/>
            <a:r>
              <a:rPr lang="en-US" dirty="0"/>
              <a:t>Click to add text</a:t>
            </a:r>
          </a:p>
        </p:txBody>
      </p:sp>
      <p:sp>
        <p:nvSpPr>
          <p:cNvPr id="19" name="Text Placeholder 4">
            <a:extLst>
              <a:ext uri="{FF2B5EF4-FFF2-40B4-BE49-F238E27FC236}">
                <a16:creationId xmlns:a16="http://schemas.microsoft.com/office/drawing/2014/main" id="{20E601CF-BDD0-4997-BF6E-FB03E0E365ED}"/>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Tree>
    <p:extLst>
      <p:ext uri="{BB962C8B-B14F-4D97-AF65-F5344CB8AC3E}">
        <p14:creationId xmlns:p14="http://schemas.microsoft.com/office/powerpoint/2010/main" val="1617801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4" name="Rectangle 13">
            <a:extLst>
              <a:ext uri="{FF2B5EF4-FFF2-40B4-BE49-F238E27FC236}">
                <a16:creationId xmlns:a16="http://schemas.microsoft.com/office/drawing/2014/main" id="{CCF20B20-D6AC-4E6B-BED9-FC3AAC88BD37}"/>
              </a:ext>
            </a:extLst>
          </p:cNvPr>
          <p:cNvSpPr/>
          <p:nvPr userDrawn="1"/>
        </p:nvSpPr>
        <p:spPr>
          <a:xfrm>
            <a:off x="-2287" y="115591"/>
            <a:ext cx="9144000" cy="10655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45AED577-D44D-40D4-AE04-C33889FFE2F3}"/>
              </a:ext>
            </a:extLst>
          </p:cNvPr>
          <p:cNvSpPr/>
          <p:nvPr userDrawn="1"/>
        </p:nvSpPr>
        <p:spPr>
          <a:xfrm>
            <a:off x="40575" y="181373"/>
            <a:ext cx="9058276" cy="91590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Title 1">
            <a:extLst>
              <a:ext uri="{FF2B5EF4-FFF2-40B4-BE49-F238E27FC236}">
                <a16:creationId xmlns:a16="http://schemas.microsoft.com/office/drawing/2014/main" id="{95244FD6-BBBC-489B-BCC8-BE7A68A4FB06}"/>
              </a:ext>
            </a:extLst>
          </p:cNvPr>
          <p:cNvSpPr>
            <a:spLocks noGrp="1"/>
          </p:cNvSpPr>
          <p:nvPr>
            <p:ph type="title" hasCustomPrompt="1"/>
          </p:nvPr>
        </p:nvSpPr>
        <p:spPr>
          <a:xfrm>
            <a:off x="136051" y="277518"/>
            <a:ext cx="8977313" cy="786384"/>
          </a:xfrm>
        </p:spPr>
        <p:txBody>
          <a:bodyPr>
            <a:normAutofit/>
          </a:bodyPr>
          <a:lstStyle>
            <a:lvl1pPr>
              <a:lnSpc>
                <a:spcPct val="90000"/>
              </a:lnSpc>
              <a:defRPr sz="2800" b="1" spc="150" baseline="0">
                <a:solidFill>
                  <a:schemeClr val="bg1"/>
                </a:solidFill>
                <a:latin typeface="Avenir Next LT Pro" panose="020B0504020202020204" pitchFamily="34" charset="0"/>
              </a:defRPr>
            </a:lvl1pPr>
          </a:lstStyle>
          <a:p>
            <a:r>
              <a:rPr lang="en-US" dirty="0">
                <a:solidFill>
                  <a:schemeClr val="bg1"/>
                </a:solidFill>
              </a:rPr>
              <a:t>Click to add title</a:t>
            </a:r>
          </a:p>
        </p:txBody>
      </p:sp>
      <p:sp>
        <p:nvSpPr>
          <p:cNvPr id="24" name="Text Placeholder 4">
            <a:extLst>
              <a:ext uri="{FF2B5EF4-FFF2-40B4-BE49-F238E27FC236}">
                <a16:creationId xmlns:a16="http://schemas.microsoft.com/office/drawing/2014/main" id="{B03D2BAE-BE78-41B9-8490-0771503C8D33}"/>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3" name="Text Placeholder 2">
            <a:extLst>
              <a:ext uri="{FF2B5EF4-FFF2-40B4-BE49-F238E27FC236}">
                <a16:creationId xmlns:a16="http://schemas.microsoft.com/office/drawing/2014/main" id="{113BB451-EC16-4394-A21A-E37B2EB1ED22}"/>
              </a:ext>
            </a:extLst>
          </p:cNvPr>
          <p:cNvSpPr>
            <a:spLocks noGrp="1"/>
          </p:cNvSpPr>
          <p:nvPr>
            <p:ph type="body" sz="quarter" idx="16" hasCustomPrompt="1"/>
          </p:nvPr>
        </p:nvSpPr>
        <p:spPr>
          <a:xfrm>
            <a:off x="2452462" y="903930"/>
            <a:ext cx="6629400" cy="182880"/>
          </a:xfrm>
        </p:spPr>
        <p:txBody>
          <a:bodyPr>
            <a:noAutofit/>
          </a:bodyPr>
          <a:lstStyle>
            <a:lvl1pPr marL="0" indent="0" algn="r">
              <a:buNone/>
              <a:defRPr sz="1000" spc="50" baseline="0">
                <a:solidFill>
                  <a:schemeClr val="bg1"/>
                </a:solidFill>
              </a:defRPr>
            </a:lvl1pPr>
          </a:lstStyle>
          <a:p>
            <a:pPr lvl="0"/>
            <a:r>
              <a:rPr lang="en-US" dirty="0"/>
              <a:t>Portfolio Name</a:t>
            </a:r>
          </a:p>
        </p:txBody>
      </p:sp>
    </p:spTree>
    <p:extLst>
      <p:ext uri="{BB962C8B-B14F-4D97-AF65-F5344CB8AC3E}">
        <p14:creationId xmlns:p14="http://schemas.microsoft.com/office/powerpoint/2010/main" val="28969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4" name="Rectangle 13">
            <a:extLst>
              <a:ext uri="{FF2B5EF4-FFF2-40B4-BE49-F238E27FC236}">
                <a16:creationId xmlns:a16="http://schemas.microsoft.com/office/drawing/2014/main" id="{CCF20B20-D6AC-4E6B-BED9-FC3AAC88BD37}"/>
              </a:ext>
            </a:extLst>
          </p:cNvPr>
          <p:cNvSpPr/>
          <p:nvPr userDrawn="1"/>
        </p:nvSpPr>
        <p:spPr>
          <a:xfrm>
            <a:off x="-2287" y="115591"/>
            <a:ext cx="9144000" cy="10655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45AED577-D44D-40D4-AE04-C33889FFE2F3}"/>
              </a:ext>
            </a:extLst>
          </p:cNvPr>
          <p:cNvSpPr/>
          <p:nvPr userDrawn="1"/>
        </p:nvSpPr>
        <p:spPr>
          <a:xfrm>
            <a:off x="40575" y="181373"/>
            <a:ext cx="9058276" cy="91590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Title 1">
            <a:extLst>
              <a:ext uri="{FF2B5EF4-FFF2-40B4-BE49-F238E27FC236}">
                <a16:creationId xmlns:a16="http://schemas.microsoft.com/office/drawing/2014/main" id="{95244FD6-BBBC-489B-BCC8-BE7A68A4FB06}"/>
              </a:ext>
            </a:extLst>
          </p:cNvPr>
          <p:cNvSpPr>
            <a:spLocks noGrp="1"/>
          </p:cNvSpPr>
          <p:nvPr>
            <p:ph type="title" hasCustomPrompt="1"/>
          </p:nvPr>
        </p:nvSpPr>
        <p:spPr>
          <a:xfrm>
            <a:off x="136051" y="277518"/>
            <a:ext cx="8977313" cy="786384"/>
          </a:xfrm>
        </p:spPr>
        <p:txBody>
          <a:bodyPr>
            <a:normAutofit/>
          </a:bodyPr>
          <a:lstStyle>
            <a:lvl1pPr>
              <a:lnSpc>
                <a:spcPct val="90000"/>
              </a:lnSpc>
              <a:defRPr sz="2800" b="1" spc="150" baseline="0">
                <a:solidFill>
                  <a:schemeClr val="bg1"/>
                </a:solidFill>
                <a:latin typeface="Avenir Next LT Pro" panose="020B0504020202020204" pitchFamily="34" charset="0"/>
              </a:defRPr>
            </a:lvl1pPr>
          </a:lstStyle>
          <a:p>
            <a:r>
              <a:rPr lang="en-US" dirty="0">
                <a:solidFill>
                  <a:schemeClr val="bg1"/>
                </a:solidFill>
              </a:rPr>
              <a:t>Click to add title</a:t>
            </a:r>
          </a:p>
        </p:txBody>
      </p:sp>
      <p:sp>
        <p:nvSpPr>
          <p:cNvPr id="3" name="Content Placeholder 2">
            <a:extLst>
              <a:ext uri="{FF2B5EF4-FFF2-40B4-BE49-F238E27FC236}">
                <a16:creationId xmlns:a16="http://schemas.microsoft.com/office/drawing/2014/main" id="{75EE3C45-B477-450E-BEDE-401E87F65533}"/>
              </a:ext>
            </a:extLst>
          </p:cNvPr>
          <p:cNvSpPr>
            <a:spLocks noGrp="1"/>
          </p:cNvSpPr>
          <p:nvPr>
            <p:ph sz="quarter" idx="16" hasCustomPrompt="1"/>
          </p:nvPr>
        </p:nvSpPr>
        <p:spPr>
          <a:xfrm>
            <a:off x="136051" y="1277244"/>
            <a:ext cx="8848291" cy="5210631"/>
          </a:xfrm>
        </p:spPr>
        <p:txBody>
          <a:bodyPr anchor="t">
            <a:normAutofit/>
          </a:bodyPr>
          <a:lstStyle>
            <a:lvl1pPr marL="0" indent="0" algn="l">
              <a:buNone/>
              <a:defRPr sz="1600" spc="100" baseline="0">
                <a:latin typeface="Avenir Next LT Pro" panose="020B0504020202020204" pitchFamily="34" charset="0"/>
              </a:defRPr>
            </a:lvl1pPr>
          </a:lstStyle>
          <a:p>
            <a:pPr lvl="0"/>
            <a:r>
              <a:rPr lang="en-US" dirty="0"/>
              <a:t>Click to add object</a:t>
            </a:r>
          </a:p>
        </p:txBody>
      </p:sp>
      <p:sp>
        <p:nvSpPr>
          <p:cNvPr id="15" name="Text Placeholder 4">
            <a:extLst>
              <a:ext uri="{FF2B5EF4-FFF2-40B4-BE49-F238E27FC236}">
                <a16:creationId xmlns:a16="http://schemas.microsoft.com/office/drawing/2014/main" id="{6F4F5294-9866-4792-9E1B-88ACCA70C1DB}"/>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10" name="Text Placeholder 2">
            <a:extLst>
              <a:ext uri="{FF2B5EF4-FFF2-40B4-BE49-F238E27FC236}">
                <a16:creationId xmlns:a16="http://schemas.microsoft.com/office/drawing/2014/main" id="{476FF5BB-4C3D-412B-89B5-6C03B5DB450C}"/>
              </a:ext>
            </a:extLst>
          </p:cNvPr>
          <p:cNvSpPr>
            <a:spLocks noGrp="1"/>
          </p:cNvSpPr>
          <p:nvPr>
            <p:ph type="body" sz="quarter" idx="17" hasCustomPrompt="1"/>
          </p:nvPr>
        </p:nvSpPr>
        <p:spPr>
          <a:xfrm>
            <a:off x="2452462" y="931089"/>
            <a:ext cx="6629400" cy="182880"/>
          </a:xfrm>
        </p:spPr>
        <p:txBody>
          <a:bodyPr>
            <a:noAutofit/>
          </a:bodyPr>
          <a:lstStyle>
            <a:lvl1pPr marL="0" indent="0" algn="r">
              <a:buNone/>
              <a:defRPr sz="1000" spc="50" baseline="0">
                <a:solidFill>
                  <a:schemeClr val="bg1"/>
                </a:solidFill>
              </a:defRPr>
            </a:lvl1pPr>
          </a:lstStyle>
          <a:p>
            <a:pPr lvl="0"/>
            <a:r>
              <a:rPr lang="en-US" dirty="0"/>
              <a:t>Portfolio Name</a:t>
            </a:r>
          </a:p>
        </p:txBody>
      </p:sp>
    </p:spTree>
    <p:extLst>
      <p:ext uri="{BB962C8B-B14F-4D97-AF65-F5344CB8AC3E}">
        <p14:creationId xmlns:p14="http://schemas.microsoft.com/office/powerpoint/2010/main" val="515548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4" name="Rectangle 13">
            <a:extLst>
              <a:ext uri="{FF2B5EF4-FFF2-40B4-BE49-F238E27FC236}">
                <a16:creationId xmlns:a16="http://schemas.microsoft.com/office/drawing/2014/main" id="{CCF20B20-D6AC-4E6B-BED9-FC3AAC88BD37}"/>
              </a:ext>
            </a:extLst>
          </p:cNvPr>
          <p:cNvSpPr/>
          <p:nvPr userDrawn="1"/>
        </p:nvSpPr>
        <p:spPr>
          <a:xfrm>
            <a:off x="-2287" y="115591"/>
            <a:ext cx="9144000" cy="10655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45AED577-D44D-40D4-AE04-C33889FFE2F3}"/>
              </a:ext>
            </a:extLst>
          </p:cNvPr>
          <p:cNvSpPr/>
          <p:nvPr userDrawn="1"/>
        </p:nvSpPr>
        <p:spPr>
          <a:xfrm>
            <a:off x="40575" y="181373"/>
            <a:ext cx="9058276" cy="91590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Title 1">
            <a:extLst>
              <a:ext uri="{FF2B5EF4-FFF2-40B4-BE49-F238E27FC236}">
                <a16:creationId xmlns:a16="http://schemas.microsoft.com/office/drawing/2014/main" id="{95244FD6-BBBC-489B-BCC8-BE7A68A4FB06}"/>
              </a:ext>
            </a:extLst>
          </p:cNvPr>
          <p:cNvSpPr>
            <a:spLocks noGrp="1"/>
          </p:cNvSpPr>
          <p:nvPr>
            <p:ph type="title" hasCustomPrompt="1"/>
          </p:nvPr>
        </p:nvSpPr>
        <p:spPr>
          <a:xfrm>
            <a:off x="136051" y="277518"/>
            <a:ext cx="8977313" cy="786384"/>
          </a:xfrm>
        </p:spPr>
        <p:txBody>
          <a:bodyPr>
            <a:normAutofit/>
          </a:bodyPr>
          <a:lstStyle>
            <a:lvl1pPr>
              <a:lnSpc>
                <a:spcPct val="90000"/>
              </a:lnSpc>
              <a:defRPr sz="2800" b="1" spc="150" baseline="0">
                <a:solidFill>
                  <a:schemeClr val="bg1"/>
                </a:solidFill>
                <a:latin typeface="Avenir Next LT Pro" panose="020B0504020202020204" pitchFamily="34" charset="0"/>
              </a:defRPr>
            </a:lvl1pPr>
          </a:lstStyle>
          <a:p>
            <a:r>
              <a:rPr lang="en-US" dirty="0">
                <a:solidFill>
                  <a:schemeClr val="bg1"/>
                </a:solidFill>
              </a:rPr>
              <a:t>Click to add title</a:t>
            </a:r>
          </a:p>
        </p:txBody>
      </p:sp>
      <p:sp>
        <p:nvSpPr>
          <p:cNvPr id="10" name="Content Placeholder 2">
            <a:extLst>
              <a:ext uri="{FF2B5EF4-FFF2-40B4-BE49-F238E27FC236}">
                <a16:creationId xmlns:a16="http://schemas.microsoft.com/office/drawing/2014/main" id="{6E3DFB73-4D8F-4747-BE84-33BE81F2F5E3}"/>
              </a:ext>
            </a:extLst>
          </p:cNvPr>
          <p:cNvSpPr>
            <a:spLocks noGrp="1"/>
          </p:cNvSpPr>
          <p:nvPr>
            <p:ph idx="14" hasCustomPrompt="1"/>
          </p:nvPr>
        </p:nvSpPr>
        <p:spPr>
          <a:xfrm>
            <a:off x="134256" y="1380088"/>
            <a:ext cx="4369638" cy="465155"/>
          </a:xfrm>
        </p:spPr>
        <p:txBody>
          <a:bodyPr anchor="ctr">
            <a:noAutofit/>
          </a:bodyPr>
          <a:lstStyle>
            <a:lvl1pPr algn="ctr">
              <a:buFont typeface="Arial" panose="020B0604020202020204" pitchFamily="34" charset="0"/>
              <a:buNone/>
              <a:defRPr sz="2000" b="1" spc="100" baseline="0">
                <a:solidFill>
                  <a:schemeClr val="bg2">
                    <a:lumMod val="25000"/>
                  </a:schemeClr>
                </a:solidFill>
                <a:latin typeface="Avenir Next LT Pro" panose="020B0504020202020204" pitchFamily="34" charset="0"/>
              </a:defRPr>
            </a:lvl1pPr>
          </a:lstStyle>
          <a:p>
            <a:r>
              <a:rPr lang="en-US" dirty="0"/>
              <a:t>Click to add subtitle</a:t>
            </a:r>
          </a:p>
        </p:txBody>
      </p:sp>
      <p:sp>
        <p:nvSpPr>
          <p:cNvPr id="11" name="Content Placeholder 2">
            <a:extLst>
              <a:ext uri="{FF2B5EF4-FFF2-40B4-BE49-F238E27FC236}">
                <a16:creationId xmlns:a16="http://schemas.microsoft.com/office/drawing/2014/main" id="{DF6D7514-78E3-4D38-951D-DD6195EF3A95}"/>
              </a:ext>
            </a:extLst>
          </p:cNvPr>
          <p:cNvSpPr>
            <a:spLocks noGrp="1"/>
          </p:cNvSpPr>
          <p:nvPr>
            <p:ph idx="1" hasCustomPrompt="1"/>
          </p:nvPr>
        </p:nvSpPr>
        <p:spPr>
          <a:xfrm>
            <a:off x="122394" y="1934646"/>
            <a:ext cx="4381500" cy="3955961"/>
          </a:xfrm>
        </p:spPr>
        <p:txBody>
          <a:bodyPr anchor="t">
            <a:noAutofit/>
          </a:bodyPr>
          <a:lstStyle>
            <a:lvl1pPr marL="283464" indent="-283464">
              <a:buFont typeface="Arial" panose="020B0604020202020204" pitchFamily="34" charset="0"/>
              <a:buChar char="•"/>
              <a:defRPr sz="1600" b="0" spc="100" baseline="0">
                <a:solidFill>
                  <a:schemeClr val="bg2">
                    <a:lumMod val="25000"/>
                  </a:schemeClr>
                </a:solidFill>
                <a:latin typeface="Avenir Next LT Pro" panose="020B0504020202020204" pitchFamily="34" charset="0"/>
              </a:defRPr>
            </a:lvl1pPr>
          </a:lstStyle>
          <a:p>
            <a:r>
              <a:rPr lang="en-US" dirty="0"/>
              <a:t> Click to add text</a:t>
            </a:r>
          </a:p>
        </p:txBody>
      </p:sp>
      <p:sp>
        <p:nvSpPr>
          <p:cNvPr id="13" name="Content Placeholder 2">
            <a:extLst>
              <a:ext uri="{FF2B5EF4-FFF2-40B4-BE49-F238E27FC236}">
                <a16:creationId xmlns:a16="http://schemas.microsoft.com/office/drawing/2014/main" id="{231D46D7-7EA6-4E8A-8CE5-FE86B34B12DA}"/>
              </a:ext>
            </a:extLst>
          </p:cNvPr>
          <p:cNvSpPr>
            <a:spLocks noGrp="1"/>
          </p:cNvSpPr>
          <p:nvPr>
            <p:ph idx="16" hasCustomPrompt="1"/>
          </p:nvPr>
        </p:nvSpPr>
        <p:spPr>
          <a:xfrm>
            <a:off x="4630056" y="1379610"/>
            <a:ext cx="4381500" cy="465155"/>
          </a:xfrm>
        </p:spPr>
        <p:txBody>
          <a:bodyPr anchor="ctr">
            <a:noAutofit/>
          </a:bodyPr>
          <a:lstStyle>
            <a:lvl1pPr algn="ctr">
              <a:buFont typeface="Arial" panose="020B0604020202020204" pitchFamily="34" charset="0"/>
              <a:buNone/>
              <a:defRPr sz="2000" b="1" spc="100" baseline="0">
                <a:solidFill>
                  <a:schemeClr val="bg2">
                    <a:lumMod val="25000"/>
                  </a:schemeClr>
                </a:solidFill>
                <a:latin typeface="Avenir Next LT Pro" panose="020B0504020202020204" pitchFamily="34" charset="0"/>
              </a:defRPr>
            </a:lvl1pPr>
          </a:lstStyle>
          <a:p>
            <a:r>
              <a:rPr lang="en-US" dirty="0"/>
              <a:t>Click to add subtitle</a:t>
            </a:r>
          </a:p>
        </p:txBody>
      </p:sp>
      <p:sp>
        <p:nvSpPr>
          <p:cNvPr id="15" name="Content Placeholder 2">
            <a:extLst>
              <a:ext uri="{FF2B5EF4-FFF2-40B4-BE49-F238E27FC236}">
                <a16:creationId xmlns:a16="http://schemas.microsoft.com/office/drawing/2014/main" id="{7F4F69B7-B51C-4849-BC70-D3DD5E6E4A3E}"/>
              </a:ext>
            </a:extLst>
          </p:cNvPr>
          <p:cNvSpPr>
            <a:spLocks noGrp="1"/>
          </p:cNvSpPr>
          <p:nvPr>
            <p:ph idx="13" hasCustomPrompt="1"/>
          </p:nvPr>
        </p:nvSpPr>
        <p:spPr>
          <a:xfrm>
            <a:off x="4630056" y="1931127"/>
            <a:ext cx="4381500" cy="3959480"/>
          </a:xfrm>
        </p:spPr>
        <p:txBody>
          <a:bodyPr anchor="t">
            <a:noAutofit/>
          </a:bodyPr>
          <a:lstStyle>
            <a:lvl1pPr marL="283464" indent="-283464">
              <a:buFont typeface="Arial" panose="020B0604020202020204" pitchFamily="34" charset="0"/>
              <a:buChar char="•"/>
              <a:defRPr sz="1600" b="0" spc="100" baseline="0">
                <a:solidFill>
                  <a:schemeClr val="bg2">
                    <a:lumMod val="25000"/>
                  </a:schemeClr>
                </a:solidFill>
                <a:latin typeface="Avenir Next LT Pro" panose="020B0504020202020204" pitchFamily="34" charset="0"/>
              </a:defRPr>
            </a:lvl1pPr>
          </a:lstStyle>
          <a:p>
            <a:r>
              <a:rPr lang="en-US" dirty="0"/>
              <a:t> Click to add text</a:t>
            </a:r>
          </a:p>
        </p:txBody>
      </p:sp>
      <p:sp>
        <p:nvSpPr>
          <p:cNvPr id="21" name="Text Placeholder 4">
            <a:extLst>
              <a:ext uri="{FF2B5EF4-FFF2-40B4-BE49-F238E27FC236}">
                <a16:creationId xmlns:a16="http://schemas.microsoft.com/office/drawing/2014/main" id="{800F8C07-0282-4855-B092-1068BD18F222}"/>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16" name="Text Placeholder 2">
            <a:extLst>
              <a:ext uri="{FF2B5EF4-FFF2-40B4-BE49-F238E27FC236}">
                <a16:creationId xmlns:a16="http://schemas.microsoft.com/office/drawing/2014/main" id="{FCDE7B7A-4B87-49B5-BBDF-4040926EC20E}"/>
              </a:ext>
            </a:extLst>
          </p:cNvPr>
          <p:cNvSpPr>
            <a:spLocks noGrp="1"/>
          </p:cNvSpPr>
          <p:nvPr>
            <p:ph type="body" sz="quarter" idx="17" hasCustomPrompt="1"/>
          </p:nvPr>
        </p:nvSpPr>
        <p:spPr>
          <a:xfrm>
            <a:off x="2452462" y="903930"/>
            <a:ext cx="6629400" cy="182880"/>
          </a:xfrm>
        </p:spPr>
        <p:txBody>
          <a:bodyPr>
            <a:noAutofit/>
          </a:bodyPr>
          <a:lstStyle>
            <a:lvl1pPr marL="0" indent="0" algn="r">
              <a:buNone/>
              <a:defRPr sz="1000" spc="50" baseline="0">
                <a:solidFill>
                  <a:schemeClr val="bg1"/>
                </a:solidFill>
              </a:defRPr>
            </a:lvl1pPr>
          </a:lstStyle>
          <a:p>
            <a:pPr lvl="0"/>
            <a:r>
              <a:rPr lang="en-US" dirty="0"/>
              <a:t>Portfolio Name</a:t>
            </a:r>
          </a:p>
        </p:txBody>
      </p:sp>
    </p:spTree>
    <p:extLst>
      <p:ext uri="{BB962C8B-B14F-4D97-AF65-F5344CB8AC3E}">
        <p14:creationId xmlns:p14="http://schemas.microsoft.com/office/powerpoint/2010/main" val="2772071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4" name="Rectangle 13">
            <a:extLst>
              <a:ext uri="{FF2B5EF4-FFF2-40B4-BE49-F238E27FC236}">
                <a16:creationId xmlns:a16="http://schemas.microsoft.com/office/drawing/2014/main" id="{CCF20B20-D6AC-4E6B-BED9-FC3AAC88BD37}"/>
              </a:ext>
            </a:extLst>
          </p:cNvPr>
          <p:cNvSpPr/>
          <p:nvPr userDrawn="1"/>
        </p:nvSpPr>
        <p:spPr>
          <a:xfrm>
            <a:off x="-2287" y="115591"/>
            <a:ext cx="9144000" cy="10655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45AED577-D44D-40D4-AE04-C33889FFE2F3}"/>
              </a:ext>
            </a:extLst>
          </p:cNvPr>
          <p:cNvSpPr/>
          <p:nvPr userDrawn="1"/>
        </p:nvSpPr>
        <p:spPr>
          <a:xfrm>
            <a:off x="40575" y="181373"/>
            <a:ext cx="9058276" cy="91590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Title 1">
            <a:extLst>
              <a:ext uri="{FF2B5EF4-FFF2-40B4-BE49-F238E27FC236}">
                <a16:creationId xmlns:a16="http://schemas.microsoft.com/office/drawing/2014/main" id="{95244FD6-BBBC-489B-BCC8-BE7A68A4FB06}"/>
              </a:ext>
            </a:extLst>
          </p:cNvPr>
          <p:cNvSpPr>
            <a:spLocks noGrp="1"/>
          </p:cNvSpPr>
          <p:nvPr>
            <p:ph type="title" hasCustomPrompt="1"/>
          </p:nvPr>
        </p:nvSpPr>
        <p:spPr>
          <a:xfrm>
            <a:off x="136051" y="277518"/>
            <a:ext cx="8977313" cy="786384"/>
          </a:xfrm>
        </p:spPr>
        <p:txBody>
          <a:bodyPr>
            <a:normAutofit/>
          </a:bodyPr>
          <a:lstStyle>
            <a:lvl1pPr>
              <a:lnSpc>
                <a:spcPct val="90000"/>
              </a:lnSpc>
              <a:defRPr sz="2800" b="1" spc="150" baseline="0">
                <a:solidFill>
                  <a:schemeClr val="bg1"/>
                </a:solidFill>
                <a:latin typeface="Avenir Next LT Pro" panose="020B0504020202020204" pitchFamily="34" charset="0"/>
              </a:defRPr>
            </a:lvl1pPr>
          </a:lstStyle>
          <a:p>
            <a:r>
              <a:rPr lang="en-US" dirty="0">
                <a:solidFill>
                  <a:schemeClr val="bg1"/>
                </a:solidFill>
              </a:rPr>
              <a:t>Click to add title</a:t>
            </a:r>
          </a:p>
        </p:txBody>
      </p:sp>
      <p:sp>
        <p:nvSpPr>
          <p:cNvPr id="11" name="Content Placeholder 2">
            <a:extLst>
              <a:ext uri="{FF2B5EF4-FFF2-40B4-BE49-F238E27FC236}">
                <a16:creationId xmlns:a16="http://schemas.microsoft.com/office/drawing/2014/main" id="{DE92B9AA-B07C-41E8-ACC4-936BD48FCB6B}"/>
              </a:ext>
            </a:extLst>
          </p:cNvPr>
          <p:cNvSpPr>
            <a:spLocks noGrp="1"/>
          </p:cNvSpPr>
          <p:nvPr>
            <p:ph idx="14" hasCustomPrompt="1"/>
          </p:nvPr>
        </p:nvSpPr>
        <p:spPr>
          <a:xfrm>
            <a:off x="486701" y="1414906"/>
            <a:ext cx="2639271" cy="465155"/>
          </a:xfrm>
        </p:spPr>
        <p:txBody>
          <a:bodyPr anchor="ctr">
            <a:noAutofit/>
          </a:bodyPr>
          <a:lstStyle>
            <a:lvl1pPr algn="ctr">
              <a:buFont typeface="Arial" panose="020B0604020202020204" pitchFamily="34" charset="0"/>
              <a:buNone/>
              <a:defRPr sz="1500" b="1" spc="100" baseline="0">
                <a:solidFill>
                  <a:schemeClr val="bg2">
                    <a:lumMod val="25000"/>
                  </a:schemeClr>
                </a:solidFill>
                <a:latin typeface="Avenir Next LT Pro" panose="020B0504020202020204" pitchFamily="34" charset="0"/>
              </a:defRPr>
            </a:lvl1pPr>
          </a:lstStyle>
          <a:p>
            <a:r>
              <a:rPr lang="en-US" dirty="0"/>
              <a:t>Click to add subtitle</a:t>
            </a:r>
          </a:p>
        </p:txBody>
      </p:sp>
      <p:sp>
        <p:nvSpPr>
          <p:cNvPr id="13" name="Content Placeholder 2">
            <a:extLst>
              <a:ext uri="{FF2B5EF4-FFF2-40B4-BE49-F238E27FC236}">
                <a16:creationId xmlns:a16="http://schemas.microsoft.com/office/drawing/2014/main" id="{E24FA25E-5A51-4568-BFBE-26EC864EDBA9}"/>
              </a:ext>
            </a:extLst>
          </p:cNvPr>
          <p:cNvSpPr>
            <a:spLocks noGrp="1"/>
          </p:cNvSpPr>
          <p:nvPr>
            <p:ph idx="1" hasCustomPrompt="1"/>
          </p:nvPr>
        </p:nvSpPr>
        <p:spPr>
          <a:xfrm>
            <a:off x="486701" y="2105230"/>
            <a:ext cx="2639271" cy="3760192"/>
          </a:xfrm>
        </p:spPr>
        <p:txBody>
          <a:bodyPr anchor="t">
            <a:normAutofit/>
          </a:bodyPr>
          <a:lstStyle>
            <a:lvl1pPr marL="283464" indent="-283464">
              <a:buFont typeface="Arial" panose="020B0604020202020204" pitchFamily="34" charset="0"/>
              <a:buChar char="•"/>
              <a:defRPr sz="1600" b="0" spc="100" baseline="0">
                <a:solidFill>
                  <a:schemeClr val="bg2">
                    <a:lumMod val="25000"/>
                  </a:schemeClr>
                </a:solidFill>
                <a:latin typeface="Avenir Next LT Pro" panose="020B0504020202020204" pitchFamily="34" charset="0"/>
              </a:defRPr>
            </a:lvl1pPr>
          </a:lstStyle>
          <a:p>
            <a:r>
              <a:rPr lang="en-US" dirty="0"/>
              <a:t> Click to add text</a:t>
            </a:r>
          </a:p>
        </p:txBody>
      </p:sp>
      <p:sp>
        <p:nvSpPr>
          <p:cNvPr id="15" name="Content Placeholder 2">
            <a:extLst>
              <a:ext uri="{FF2B5EF4-FFF2-40B4-BE49-F238E27FC236}">
                <a16:creationId xmlns:a16="http://schemas.microsoft.com/office/drawing/2014/main" id="{F06CCF6D-C4E3-4F0C-884C-6529502D00C8}"/>
              </a:ext>
            </a:extLst>
          </p:cNvPr>
          <p:cNvSpPr>
            <a:spLocks noGrp="1"/>
          </p:cNvSpPr>
          <p:nvPr>
            <p:ph idx="18" hasCustomPrompt="1"/>
          </p:nvPr>
        </p:nvSpPr>
        <p:spPr>
          <a:xfrm>
            <a:off x="3252365" y="1409257"/>
            <a:ext cx="2639271" cy="465155"/>
          </a:xfrm>
        </p:spPr>
        <p:txBody>
          <a:bodyPr anchor="ctr">
            <a:noAutofit/>
          </a:bodyPr>
          <a:lstStyle>
            <a:lvl1pPr algn="ctr">
              <a:buFont typeface="Arial" panose="020B0604020202020204" pitchFamily="34" charset="0"/>
              <a:buNone/>
              <a:defRPr sz="1500" b="1" spc="100" baseline="0">
                <a:solidFill>
                  <a:schemeClr val="bg2">
                    <a:lumMod val="25000"/>
                  </a:schemeClr>
                </a:solidFill>
                <a:latin typeface="Avenir Next LT Pro" panose="020B0504020202020204" pitchFamily="34" charset="0"/>
              </a:defRPr>
            </a:lvl1pPr>
          </a:lstStyle>
          <a:p>
            <a:r>
              <a:rPr lang="en-US" dirty="0"/>
              <a:t>Click to add subtitle</a:t>
            </a:r>
          </a:p>
        </p:txBody>
      </p:sp>
      <p:sp>
        <p:nvSpPr>
          <p:cNvPr id="16" name="Content Placeholder 2">
            <a:extLst>
              <a:ext uri="{FF2B5EF4-FFF2-40B4-BE49-F238E27FC236}">
                <a16:creationId xmlns:a16="http://schemas.microsoft.com/office/drawing/2014/main" id="{800F3982-2284-4C01-973B-4A9906F8AAD7}"/>
              </a:ext>
            </a:extLst>
          </p:cNvPr>
          <p:cNvSpPr>
            <a:spLocks noGrp="1"/>
          </p:cNvSpPr>
          <p:nvPr>
            <p:ph idx="17" hasCustomPrompt="1"/>
          </p:nvPr>
        </p:nvSpPr>
        <p:spPr>
          <a:xfrm>
            <a:off x="3252365" y="2105230"/>
            <a:ext cx="2639271" cy="3760192"/>
          </a:xfrm>
        </p:spPr>
        <p:txBody>
          <a:bodyPr anchor="t">
            <a:normAutofit/>
          </a:bodyPr>
          <a:lstStyle>
            <a:lvl1pPr marL="283464" indent="-283464">
              <a:buFont typeface="Arial" panose="020B0604020202020204" pitchFamily="34" charset="0"/>
              <a:buChar char="•"/>
              <a:defRPr sz="1600" b="0" spc="100" baseline="0">
                <a:solidFill>
                  <a:schemeClr val="bg2">
                    <a:lumMod val="25000"/>
                  </a:schemeClr>
                </a:solidFill>
                <a:latin typeface="Avenir Next LT Pro" panose="020B0504020202020204" pitchFamily="34" charset="0"/>
              </a:defRPr>
            </a:lvl1pPr>
          </a:lstStyle>
          <a:p>
            <a:r>
              <a:rPr lang="en-US" dirty="0"/>
              <a:t> Click to add text</a:t>
            </a:r>
          </a:p>
        </p:txBody>
      </p:sp>
      <p:sp>
        <p:nvSpPr>
          <p:cNvPr id="18" name="Content Placeholder 2">
            <a:extLst>
              <a:ext uri="{FF2B5EF4-FFF2-40B4-BE49-F238E27FC236}">
                <a16:creationId xmlns:a16="http://schemas.microsoft.com/office/drawing/2014/main" id="{D368C465-35D7-41FE-BAAB-323F035AB6D7}"/>
              </a:ext>
            </a:extLst>
          </p:cNvPr>
          <p:cNvSpPr>
            <a:spLocks noGrp="1"/>
          </p:cNvSpPr>
          <p:nvPr>
            <p:ph idx="16" hasCustomPrompt="1"/>
          </p:nvPr>
        </p:nvSpPr>
        <p:spPr>
          <a:xfrm>
            <a:off x="6018028" y="1414906"/>
            <a:ext cx="2639271" cy="465155"/>
          </a:xfrm>
        </p:spPr>
        <p:txBody>
          <a:bodyPr anchor="ctr">
            <a:noAutofit/>
          </a:bodyPr>
          <a:lstStyle>
            <a:lvl1pPr algn="ctr">
              <a:buFont typeface="Arial" panose="020B0604020202020204" pitchFamily="34" charset="0"/>
              <a:buNone/>
              <a:defRPr sz="1500" b="1" spc="100" baseline="0">
                <a:solidFill>
                  <a:schemeClr val="bg2">
                    <a:lumMod val="25000"/>
                  </a:schemeClr>
                </a:solidFill>
                <a:latin typeface="Avenir Next LT Pro" panose="020B0504020202020204" pitchFamily="34" charset="0"/>
              </a:defRPr>
            </a:lvl1pPr>
          </a:lstStyle>
          <a:p>
            <a:r>
              <a:rPr lang="en-US" dirty="0"/>
              <a:t>Click to add subtitle</a:t>
            </a:r>
          </a:p>
        </p:txBody>
      </p:sp>
      <p:sp>
        <p:nvSpPr>
          <p:cNvPr id="21" name="Content Placeholder 2">
            <a:extLst>
              <a:ext uri="{FF2B5EF4-FFF2-40B4-BE49-F238E27FC236}">
                <a16:creationId xmlns:a16="http://schemas.microsoft.com/office/drawing/2014/main" id="{F7A44535-A903-4FD8-BC83-064DA5FFE42F}"/>
              </a:ext>
            </a:extLst>
          </p:cNvPr>
          <p:cNvSpPr>
            <a:spLocks noGrp="1"/>
          </p:cNvSpPr>
          <p:nvPr>
            <p:ph idx="15" hasCustomPrompt="1"/>
          </p:nvPr>
        </p:nvSpPr>
        <p:spPr>
          <a:xfrm>
            <a:off x="6018028" y="2105230"/>
            <a:ext cx="2639271" cy="3760192"/>
          </a:xfrm>
        </p:spPr>
        <p:txBody>
          <a:bodyPr anchor="t">
            <a:normAutofit/>
          </a:bodyPr>
          <a:lstStyle>
            <a:lvl1pPr marL="283464" indent="-283464">
              <a:buFont typeface="Arial" panose="020B0604020202020204" pitchFamily="34" charset="0"/>
              <a:buChar char="•"/>
              <a:defRPr sz="1600" b="0" spc="100" baseline="0">
                <a:solidFill>
                  <a:schemeClr val="bg2">
                    <a:lumMod val="25000"/>
                  </a:schemeClr>
                </a:solidFill>
                <a:latin typeface="Avenir Next LT Pro" panose="020B0504020202020204" pitchFamily="34" charset="0"/>
              </a:defRPr>
            </a:lvl1pPr>
          </a:lstStyle>
          <a:p>
            <a:r>
              <a:rPr lang="en-US" dirty="0"/>
              <a:t> Click to add text</a:t>
            </a:r>
          </a:p>
        </p:txBody>
      </p:sp>
      <p:sp>
        <p:nvSpPr>
          <p:cNvPr id="24" name="Text Placeholder 4">
            <a:extLst>
              <a:ext uri="{FF2B5EF4-FFF2-40B4-BE49-F238E27FC236}">
                <a16:creationId xmlns:a16="http://schemas.microsoft.com/office/drawing/2014/main" id="{7192F464-6572-45E6-8FF8-3BEB97AE50CD}"/>
              </a:ext>
            </a:extLst>
          </p:cNvPr>
          <p:cNvSpPr>
            <a:spLocks noGrp="1"/>
          </p:cNvSpPr>
          <p:nvPr>
            <p:ph type="body" sz="quarter" idx="19"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17" name="Text Placeholder 2">
            <a:extLst>
              <a:ext uri="{FF2B5EF4-FFF2-40B4-BE49-F238E27FC236}">
                <a16:creationId xmlns:a16="http://schemas.microsoft.com/office/drawing/2014/main" id="{E2FBC880-5E45-40FB-8476-0194B5E36687}"/>
              </a:ext>
            </a:extLst>
          </p:cNvPr>
          <p:cNvSpPr>
            <a:spLocks noGrp="1"/>
          </p:cNvSpPr>
          <p:nvPr>
            <p:ph type="body" sz="quarter" idx="20" hasCustomPrompt="1"/>
          </p:nvPr>
        </p:nvSpPr>
        <p:spPr>
          <a:xfrm>
            <a:off x="2452462" y="903930"/>
            <a:ext cx="6629400" cy="182880"/>
          </a:xfrm>
        </p:spPr>
        <p:txBody>
          <a:bodyPr>
            <a:noAutofit/>
          </a:bodyPr>
          <a:lstStyle>
            <a:lvl1pPr marL="0" indent="0" algn="r">
              <a:buNone/>
              <a:defRPr sz="1000" spc="50" baseline="0">
                <a:solidFill>
                  <a:schemeClr val="bg1"/>
                </a:solidFill>
              </a:defRPr>
            </a:lvl1pPr>
          </a:lstStyle>
          <a:p>
            <a:pPr lvl="0"/>
            <a:r>
              <a:rPr lang="en-US" dirty="0"/>
              <a:t>Portfolio Name</a:t>
            </a:r>
          </a:p>
        </p:txBody>
      </p:sp>
    </p:spTree>
    <p:extLst>
      <p:ext uri="{BB962C8B-B14F-4D97-AF65-F5344CB8AC3E}">
        <p14:creationId xmlns:p14="http://schemas.microsoft.com/office/powerpoint/2010/main" val="1449226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30" name="Picture Placeholder 5">
            <a:extLst>
              <a:ext uri="{FF2B5EF4-FFF2-40B4-BE49-F238E27FC236}">
                <a16:creationId xmlns:a16="http://schemas.microsoft.com/office/drawing/2014/main" id="{58D9F065-D4A3-4C87-8AD3-A3A08BB59E69}"/>
              </a:ext>
            </a:extLst>
          </p:cNvPr>
          <p:cNvSpPr>
            <a:spLocks noGrp="1"/>
          </p:cNvSpPr>
          <p:nvPr>
            <p:ph type="pic" sz="quarter" idx="14" hasCustomPrompt="1"/>
          </p:nvPr>
        </p:nvSpPr>
        <p:spPr>
          <a:xfrm>
            <a:off x="1" y="3461004"/>
            <a:ext cx="3460160" cy="3111810"/>
          </a:xfrm>
        </p:spPr>
        <p:txBody>
          <a:bodyPr anchor="t">
            <a:normAutofit/>
          </a:bodyPr>
          <a:lstStyle>
            <a:lvl1pPr marL="0" indent="0" algn="ctr">
              <a:buNone/>
              <a:defRPr sz="1800" b="1" spc="100" baseline="0">
                <a:solidFill>
                  <a:schemeClr val="bg2">
                    <a:lumMod val="25000"/>
                  </a:schemeClr>
                </a:solidFill>
                <a:latin typeface="Avenir Next LT Pro" panose="020B0504020202020204" pitchFamily="34" charset="0"/>
              </a:defRPr>
            </a:lvl1pPr>
          </a:lstStyle>
          <a:p>
            <a:r>
              <a:rPr lang="en-US" dirty="0"/>
              <a:t>Click to add photo</a:t>
            </a:r>
          </a:p>
        </p:txBody>
      </p:sp>
      <p:sp>
        <p:nvSpPr>
          <p:cNvPr id="31" name="Picture Placeholder 5">
            <a:extLst>
              <a:ext uri="{FF2B5EF4-FFF2-40B4-BE49-F238E27FC236}">
                <a16:creationId xmlns:a16="http://schemas.microsoft.com/office/drawing/2014/main" id="{4FF9EB41-93C7-4BFC-A9A3-46A91BAD7B18}"/>
              </a:ext>
            </a:extLst>
          </p:cNvPr>
          <p:cNvSpPr>
            <a:spLocks noGrp="1"/>
          </p:cNvSpPr>
          <p:nvPr>
            <p:ph type="pic" sz="quarter" idx="13" hasCustomPrompt="1"/>
          </p:nvPr>
        </p:nvSpPr>
        <p:spPr>
          <a:xfrm>
            <a:off x="0" y="0"/>
            <a:ext cx="3460161" cy="3396994"/>
          </a:xfrm>
        </p:spPr>
        <p:txBody>
          <a:bodyPr anchor="t">
            <a:normAutofit/>
          </a:bodyPr>
          <a:lstStyle>
            <a:lvl1pPr marL="0" indent="0" algn="ctr">
              <a:buNone/>
              <a:defRPr sz="1800" b="1" spc="100" baseline="0">
                <a:solidFill>
                  <a:schemeClr val="bg2">
                    <a:lumMod val="25000"/>
                  </a:schemeClr>
                </a:solidFill>
                <a:latin typeface="Avenir Next LT Pro" panose="020B0504020202020204" pitchFamily="34" charset="0"/>
              </a:defRPr>
            </a:lvl1pPr>
          </a:lstStyle>
          <a:p>
            <a:r>
              <a:rPr lang="en-US" dirty="0"/>
              <a:t>Click to add photo</a:t>
            </a:r>
          </a:p>
        </p:txBody>
      </p:sp>
      <p:sp>
        <p:nvSpPr>
          <p:cNvPr id="32" name="Content Placeholder 2">
            <a:extLst>
              <a:ext uri="{FF2B5EF4-FFF2-40B4-BE49-F238E27FC236}">
                <a16:creationId xmlns:a16="http://schemas.microsoft.com/office/drawing/2014/main" id="{1913A418-973D-4E61-BFE0-7EAFB850290F}"/>
              </a:ext>
            </a:extLst>
          </p:cNvPr>
          <p:cNvSpPr>
            <a:spLocks noGrp="1"/>
          </p:cNvSpPr>
          <p:nvPr>
            <p:ph idx="1" hasCustomPrompt="1"/>
          </p:nvPr>
        </p:nvSpPr>
        <p:spPr>
          <a:xfrm>
            <a:off x="3904439" y="1334359"/>
            <a:ext cx="4843288" cy="4786723"/>
          </a:xfrm>
        </p:spPr>
        <p:txBody>
          <a:bodyPr anchor="t">
            <a:normAutofit/>
          </a:bodyPr>
          <a:lstStyle>
            <a:lvl1pPr marL="0" indent="0">
              <a:buNone/>
              <a:defRPr sz="1600" b="0" spc="100" baseline="0">
                <a:solidFill>
                  <a:schemeClr val="bg2">
                    <a:lumMod val="25000"/>
                  </a:schemeClr>
                </a:solidFill>
                <a:latin typeface="Avenir Next LT Pro" panose="020B0504020202020204" pitchFamily="34" charset="0"/>
              </a:defRPr>
            </a:lvl1pPr>
          </a:lstStyle>
          <a:p>
            <a:r>
              <a:rPr lang="en-US" dirty="0"/>
              <a:t>Click to add text</a:t>
            </a:r>
          </a:p>
        </p:txBody>
      </p:sp>
      <p:sp>
        <p:nvSpPr>
          <p:cNvPr id="33" name="Title 1">
            <a:extLst>
              <a:ext uri="{FF2B5EF4-FFF2-40B4-BE49-F238E27FC236}">
                <a16:creationId xmlns:a16="http://schemas.microsoft.com/office/drawing/2014/main" id="{9C88B643-7EF6-4815-B02A-5D4B322C4BAE}"/>
              </a:ext>
            </a:extLst>
          </p:cNvPr>
          <p:cNvSpPr>
            <a:spLocks noGrp="1"/>
          </p:cNvSpPr>
          <p:nvPr>
            <p:ph type="title" hasCustomPrompt="1"/>
          </p:nvPr>
        </p:nvSpPr>
        <p:spPr>
          <a:xfrm>
            <a:off x="3904438" y="166462"/>
            <a:ext cx="4843288" cy="1001435"/>
          </a:xfrm>
        </p:spPr>
        <p:txBody>
          <a:bodyPr>
            <a:normAutofit/>
          </a:bodyPr>
          <a:lstStyle>
            <a:lvl1pPr>
              <a:defRPr sz="2600" b="1">
                <a:solidFill>
                  <a:schemeClr val="bg2">
                    <a:lumMod val="25000"/>
                  </a:schemeClr>
                </a:solidFill>
                <a:latin typeface="Avenir Next LT Pro" panose="020B0504020202020204" pitchFamily="34" charset="0"/>
              </a:defRPr>
            </a:lvl1pPr>
          </a:lstStyle>
          <a:p>
            <a:r>
              <a:rPr lang="en-US" dirty="0"/>
              <a:t>Click to add title</a:t>
            </a:r>
          </a:p>
        </p:txBody>
      </p:sp>
      <p:sp>
        <p:nvSpPr>
          <p:cNvPr id="34" name="Rectangle 33">
            <a:extLst>
              <a:ext uri="{FF2B5EF4-FFF2-40B4-BE49-F238E27FC236}">
                <a16:creationId xmlns:a16="http://schemas.microsoft.com/office/drawing/2014/main" id="{03CB6CE3-406D-4ED2-9A0D-19A54FBD6872}"/>
              </a:ext>
              <a:ext uri="{C183D7F6-B498-43B3-948B-1728B52AA6E4}">
                <adec:decorative xmlns:adec="http://schemas.microsoft.com/office/drawing/2017/decorative" val="1"/>
              </a:ext>
            </a:extLst>
          </p:cNvPr>
          <p:cNvSpPr/>
          <p:nvPr userDrawn="1"/>
        </p:nvSpPr>
        <p:spPr>
          <a:xfrm>
            <a:off x="0" y="3396996"/>
            <a:ext cx="3463290"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Rectangle 34">
            <a:extLst>
              <a:ext uri="{FF2B5EF4-FFF2-40B4-BE49-F238E27FC236}">
                <a16:creationId xmlns:a16="http://schemas.microsoft.com/office/drawing/2014/main" id="{64D2958A-46B8-4A84-8D19-F47C45360F85}"/>
              </a:ext>
              <a:ext uri="{C183D7F6-B498-43B3-948B-1728B52AA6E4}">
                <adec:decorative xmlns:adec="http://schemas.microsoft.com/office/drawing/2017/decorative" val="1"/>
              </a:ext>
            </a:extLst>
          </p:cNvPr>
          <p:cNvSpPr/>
          <p:nvPr userDrawn="1"/>
        </p:nvSpPr>
        <p:spPr>
          <a:xfrm rot="5400000">
            <a:off x="55163" y="3404998"/>
            <a:ext cx="6858002" cy="4800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Text Placeholder 4">
            <a:extLst>
              <a:ext uri="{FF2B5EF4-FFF2-40B4-BE49-F238E27FC236}">
                <a16:creationId xmlns:a16="http://schemas.microsoft.com/office/drawing/2014/main" id="{935CC2AC-0FCF-4F77-9AC6-882B284A8540}"/>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Tree>
    <p:extLst>
      <p:ext uri="{BB962C8B-B14F-4D97-AF65-F5344CB8AC3E}">
        <p14:creationId xmlns:p14="http://schemas.microsoft.com/office/powerpoint/2010/main" val="1047280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37" name="Text Placeholder 4">
            <a:extLst>
              <a:ext uri="{FF2B5EF4-FFF2-40B4-BE49-F238E27FC236}">
                <a16:creationId xmlns:a16="http://schemas.microsoft.com/office/drawing/2014/main" id="{935CC2AC-0FCF-4F77-9AC6-882B284A8540}"/>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11" name="Title 1">
            <a:extLst>
              <a:ext uri="{FF2B5EF4-FFF2-40B4-BE49-F238E27FC236}">
                <a16:creationId xmlns:a16="http://schemas.microsoft.com/office/drawing/2014/main" id="{40510E6C-100B-4DEB-BA35-76110FD666DC}"/>
              </a:ext>
            </a:extLst>
          </p:cNvPr>
          <p:cNvSpPr>
            <a:spLocks noGrp="1"/>
          </p:cNvSpPr>
          <p:nvPr>
            <p:ph type="title" hasCustomPrompt="1"/>
          </p:nvPr>
        </p:nvSpPr>
        <p:spPr>
          <a:xfrm>
            <a:off x="3695700" y="537382"/>
            <a:ext cx="5171691" cy="1031927"/>
          </a:xfrm>
        </p:spPr>
        <p:txBody>
          <a:bodyPr anchor="ctr">
            <a:normAutofit/>
          </a:bodyPr>
          <a:lstStyle>
            <a:lvl1pPr>
              <a:defRPr sz="3600" b="1">
                <a:solidFill>
                  <a:schemeClr val="bg2">
                    <a:lumMod val="25000"/>
                  </a:schemeClr>
                </a:solidFill>
                <a:latin typeface="Avenir Next LT Pro" panose="020B0504020202020204" pitchFamily="34" charset="0"/>
              </a:defRPr>
            </a:lvl1pPr>
          </a:lstStyle>
          <a:p>
            <a:r>
              <a:rPr lang="en-US" dirty="0"/>
              <a:t>Click to add title</a:t>
            </a:r>
          </a:p>
        </p:txBody>
      </p:sp>
      <p:sp>
        <p:nvSpPr>
          <p:cNvPr id="13" name="Picture Placeholder 19">
            <a:extLst>
              <a:ext uri="{FF2B5EF4-FFF2-40B4-BE49-F238E27FC236}">
                <a16:creationId xmlns:a16="http://schemas.microsoft.com/office/drawing/2014/main" id="{0332BED3-903A-461C-A52E-7C4736D35975}"/>
              </a:ext>
            </a:extLst>
          </p:cNvPr>
          <p:cNvSpPr>
            <a:spLocks noGrp="1"/>
          </p:cNvSpPr>
          <p:nvPr>
            <p:ph type="pic" sz="quarter" idx="13" hasCustomPrompt="1"/>
          </p:nvPr>
        </p:nvSpPr>
        <p:spPr>
          <a:xfrm>
            <a:off x="-1" y="-3"/>
            <a:ext cx="3460158" cy="2249321"/>
          </a:xfrm>
        </p:spPr>
        <p:txBody>
          <a:bodyPr anchor="ctr"/>
          <a:lstStyle>
            <a:lvl1pPr marL="0" indent="0" algn="ctr">
              <a:buNone/>
              <a:defRPr sz="1600" b="1">
                <a:solidFill>
                  <a:schemeClr val="bg2">
                    <a:lumMod val="25000"/>
                  </a:schemeClr>
                </a:solidFill>
                <a:latin typeface="Avenir Next LT Pro" panose="020B0504020202020204" pitchFamily="34" charset="0"/>
              </a:defRPr>
            </a:lvl1pPr>
          </a:lstStyle>
          <a:p>
            <a:r>
              <a:rPr lang="en-US" dirty="0"/>
              <a:t>Click to add picture</a:t>
            </a:r>
          </a:p>
        </p:txBody>
      </p:sp>
      <p:sp>
        <p:nvSpPr>
          <p:cNvPr id="14" name="Picture Placeholder 19">
            <a:extLst>
              <a:ext uri="{FF2B5EF4-FFF2-40B4-BE49-F238E27FC236}">
                <a16:creationId xmlns:a16="http://schemas.microsoft.com/office/drawing/2014/main" id="{CE34B528-EE9C-4869-BE18-5D980C313E4B}"/>
              </a:ext>
            </a:extLst>
          </p:cNvPr>
          <p:cNvSpPr>
            <a:spLocks noGrp="1"/>
          </p:cNvSpPr>
          <p:nvPr>
            <p:ph type="pic" sz="quarter" idx="14" hasCustomPrompt="1"/>
          </p:nvPr>
        </p:nvSpPr>
        <p:spPr>
          <a:xfrm>
            <a:off x="-1" y="2311339"/>
            <a:ext cx="3460158" cy="2241520"/>
          </a:xfrm>
        </p:spPr>
        <p:txBody>
          <a:bodyPr anchor="ctr"/>
          <a:lstStyle>
            <a:lvl1pPr marL="0" indent="0" algn="ctr">
              <a:buNone/>
              <a:defRPr sz="1600" b="1">
                <a:solidFill>
                  <a:schemeClr val="bg2">
                    <a:lumMod val="25000"/>
                  </a:schemeClr>
                </a:solidFill>
                <a:latin typeface="Avenir Next LT Pro" panose="020B0504020202020204" pitchFamily="34" charset="0"/>
              </a:defRPr>
            </a:lvl1pPr>
          </a:lstStyle>
          <a:p>
            <a:r>
              <a:rPr lang="en-US" dirty="0"/>
              <a:t>Click to add picture</a:t>
            </a:r>
          </a:p>
        </p:txBody>
      </p:sp>
      <p:sp>
        <p:nvSpPr>
          <p:cNvPr id="15" name="Picture Placeholder 19">
            <a:extLst>
              <a:ext uri="{FF2B5EF4-FFF2-40B4-BE49-F238E27FC236}">
                <a16:creationId xmlns:a16="http://schemas.microsoft.com/office/drawing/2014/main" id="{C8ADFAE9-8382-4DE6-9ED6-BCE6198E44B2}"/>
              </a:ext>
            </a:extLst>
          </p:cNvPr>
          <p:cNvSpPr>
            <a:spLocks noGrp="1"/>
          </p:cNvSpPr>
          <p:nvPr>
            <p:ph type="pic" sz="quarter" idx="16" hasCustomPrompt="1"/>
          </p:nvPr>
        </p:nvSpPr>
        <p:spPr>
          <a:xfrm>
            <a:off x="-1" y="4613572"/>
            <a:ext cx="3460158" cy="1996778"/>
          </a:xfrm>
        </p:spPr>
        <p:txBody>
          <a:bodyPr anchor="ctr"/>
          <a:lstStyle>
            <a:lvl1pPr marL="0" indent="0" algn="ctr">
              <a:buNone/>
              <a:defRPr sz="1600" b="1">
                <a:solidFill>
                  <a:schemeClr val="bg2">
                    <a:lumMod val="25000"/>
                  </a:schemeClr>
                </a:solidFill>
                <a:latin typeface="Avenir Next LT Pro" panose="020B0504020202020204" pitchFamily="34" charset="0"/>
              </a:defRPr>
            </a:lvl1pPr>
          </a:lstStyle>
          <a:p>
            <a:r>
              <a:rPr lang="en-US" dirty="0"/>
              <a:t>Click to add picture</a:t>
            </a:r>
          </a:p>
        </p:txBody>
      </p:sp>
      <p:sp>
        <p:nvSpPr>
          <p:cNvPr id="16" name="Content Placeholder 2">
            <a:extLst>
              <a:ext uri="{FF2B5EF4-FFF2-40B4-BE49-F238E27FC236}">
                <a16:creationId xmlns:a16="http://schemas.microsoft.com/office/drawing/2014/main" id="{3F240583-9182-48E8-ACBD-55F9E9AD6C79}"/>
              </a:ext>
            </a:extLst>
          </p:cNvPr>
          <p:cNvSpPr>
            <a:spLocks noGrp="1"/>
          </p:cNvSpPr>
          <p:nvPr>
            <p:ph idx="1" hasCustomPrompt="1"/>
          </p:nvPr>
        </p:nvSpPr>
        <p:spPr>
          <a:xfrm>
            <a:off x="3695700" y="1735744"/>
            <a:ext cx="5171691" cy="4584873"/>
          </a:xfrm>
        </p:spPr>
        <p:txBody>
          <a:bodyPr anchor="t">
            <a:normAutofit/>
          </a:bodyPr>
          <a:lstStyle>
            <a:lvl1pPr>
              <a:buFont typeface="Arial" panose="020B0604020202020204" pitchFamily="34" charset="0"/>
              <a:buNone/>
              <a:defRPr sz="1600" b="0">
                <a:solidFill>
                  <a:schemeClr val="bg2">
                    <a:lumMod val="25000"/>
                  </a:schemeClr>
                </a:solidFill>
                <a:latin typeface="Avenir Next LT Pro" panose="020B0504020202020204" pitchFamily="34" charset="0"/>
              </a:defRPr>
            </a:lvl1pPr>
          </a:lstStyle>
          <a:p>
            <a:r>
              <a:rPr lang="en-US" dirty="0"/>
              <a:t> Click to add text</a:t>
            </a:r>
          </a:p>
        </p:txBody>
      </p:sp>
      <p:sp>
        <p:nvSpPr>
          <p:cNvPr id="17" name="Rectangle 16">
            <a:extLst>
              <a:ext uri="{FF2B5EF4-FFF2-40B4-BE49-F238E27FC236}">
                <a16:creationId xmlns:a16="http://schemas.microsoft.com/office/drawing/2014/main" id="{AE06185B-FC16-4E5D-A792-A722A22F1BB4}"/>
              </a:ext>
              <a:ext uri="{C183D7F6-B498-43B3-948B-1728B52AA6E4}">
                <adec:decorative xmlns:adec="http://schemas.microsoft.com/office/drawing/2017/decorative" val="1"/>
              </a:ext>
            </a:extLst>
          </p:cNvPr>
          <p:cNvSpPr/>
          <p:nvPr userDrawn="1"/>
        </p:nvSpPr>
        <p:spPr>
          <a:xfrm rot="5400000">
            <a:off x="55163" y="3404998"/>
            <a:ext cx="6858002" cy="4800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Rectangle 17">
            <a:extLst>
              <a:ext uri="{FF2B5EF4-FFF2-40B4-BE49-F238E27FC236}">
                <a16:creationId xmlns:a16="http://schemas.microsoft.com/office/drawing/2014/main" id="{99378060-121D-49EB-BD1F-5BDF13D20F87}"/>
              </a:ext>
              <a:ext uri="{C183D7F6-B498-43B3-948B-1728B52AA6E4}">
                <adec:decorative xmlns:adec="http://schemas.microsoft.com/office/drawing/2017/decorative" val="1"/>
              </a:ext>
            </a:extLst>
          </p:cNvPr>
          <p:cNvSpPr/>
          <p:nvPr userDrawn="1"/>
        </p:nvSpPr>
        <p:spPr>
          <a:xfrm>
            <a:off x="0" y="2249324"/>
            <a:ext cx="3463290"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2F9F748F-C235-4F66-BF7C-99CA3FE5B852}"/>
              </a:ext>
              <a:ext uri="{C183D7F6-B498-43B3-948B-1728B52AA6E4}">
                <adec:decorative xmlns:adec="http://schemas.microsoft.com/office/drawing/2017/decorative" val="1"/>
              </a:ext>
            </a:extLst>
          </p:cNvPr>
          <p:cNvSpPr/>
          <p:nvPr userDrawn="1"/>
        </p:nvSpPr>
        <p:spPr>
          <a:xfrm>
            <a:off x="0" y="4546655"/>
            <a:ext cx="3463290"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948791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37" name="Text Placeholder 4">
            <a:extLst>
              <a:ext uri="{FF2B5EF4-FFF2-40B4-BE49-F238E27FC236}">
                <a16:creationId xmlns:a16="http://schemas.microsoft.com/office/drawing/2014/main" id="{935CC2AC-0FCF-4F77-9AC6-882B284A8540}"/>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22" name="Title 1">
            <a:extLst>
              <a:ext uri="{FF2B5EF4-FFF2-40B4-BE49-F238E27FC236}">
                <a16:creationId xmlns:a16="http://schemas.microsoft.com/office/drawing/2014/main" id="{C931591C-4110-4118-AD7D-AB0E3142A995}"/>
              </a:ext>
            </a:extLst>
          </p:cNvPr>
          <p:cNvSpPr>
            <a:spLocks noGrp="1"/>
          </p:cNvSpPr>
          <p:nvPr>
            <p:ph type="title" hasCustomPrompt="1"/>
          </p:nvPr>
        </p:nvSpPr>
        <p:spPr>
          <a:xfrm>
            <a:off x="-1293" y="787652"/>
            <a:ext cx="3454901" cy="4227968"/>
          </a:xfrm>
          <a:solidFill>
            <a:srgbClr val="008080"/>
          </a:solidFill>
        </p:spPr>
        <p:txBody>
          <a:bodyPr tIns="182880" rIns="365760" anchor="t">
            <a:normAutofit/>
          </a:bodyPr>
          <a:lstStyle>
            <a:lvl1pPr marL="91440">
              <a:lnSpc>
                <a:spcPct val="100000"/>
              </a:lnSpc>
              <a:spcBef>
                <a:spcPts val="0"/>
              </a:spcBef>
              <a:defRPr sz="2800" b="1" spc="100" baseline="0">
                <a:solidFill>
                  <a:schemeClr val="bg1"/>
                </a:solidFill>
                <a:latin typeface="Avenir Next LT Pro" panose="020B0504020202020204" pitchFamily="34" charset="0"/>
              </a:defRPr>
            </a:lvl1pPr>
          </a:lstStyle>
          <a:p>
            <a:r>
              <a:rPr lang="en-US" dirty="0"/>
              <a:t>Click to add title</a:t>
            </a:r>
          </a:p>
        </p:txBody>
      </p:sp>
      <p:sp>
        <p:nvSpPr>
          <p:cNvPr id="23" name="Rectangle 22">
            <a:extLst>
              <a:ext uri="{FF2B5EF4-FFF2-40B4-BE49-F238E27FC236}">
                <a16:creationId xmlns:a16="http://schemas.microsoft.com/office/drawing/2014/main" id="{35AF8BA6-3278-445B-8062-9A67019953B9}"/>
              </a:ext>
            </a:extLst>
          </p:cNvPr>
          <p:cNvSpPr/>
          <p:nvPr userDrawn="1"/>
        </p:nvSpPr>
        <p:spPr>
          <a:xfrm>
            <a:off x="76200" y="885825"/>
            <a:ext cx="3281396" cy="40386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17067A2-3259-45F4-870C-9EB270F4FF5E}"/>
              </a:ext>
              <a:ext uri="{C183D7F6-B498-43B3-948B-1728B52AA6E4}">
                <adec:decorative xmlns:adec="http://schemas.microsoft.com/office/drawing/2017/decorative" val="1"/>
              </a:ext>
            </a:extLst>
          </p:cNvPr>
          <p:cNvSpPr/>
          <p:nvPr userDrawn="1"/>
        </p:nvSpPr>
        <p:spPr>
          <a:xfrm>
            <a:off x="3413339" y="0"/>
            <a:ext cx="48006"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Content Placeholder 2">
            <a:extLst>
              <a:ext uri="{FF2B5EF4-FFF2-40B4-BE49-F238E27FC236}">
                <a16:creationId xmlns:a16="http://schemas.microsoft.com/office/drawing/2014/main" id="{1A44B5A4-ADD1-482D-B608-22522272D8F6}"/>
              </a:ext>
            </a:extLst>
          </p:cNvPr>
          <p:cNvSpPr>
            <a:spLocks noGrp="1"/>
          </p:cNvSpPr>
          <p:nvPr>
            <p:ph idx="1" hasCustomPrompt="1"/>
          </p:nvPr>
        </p:nvSpPr>
        <p:spPr>
          <a:xfrm>
            <a:off x="3579107" y="137702"/>
            <a:ext cx="5488693" cy="6129748"/>
          </a:xfrm>
        </p:spPr>
        <p:txBody>
          <a:bodyPr anchor="t">
            <a:normAutofit/>
          </a:bodyPr>
          <a:lstStyle>
            <a:lvl1pPr marL="0" indent="0">
              <a:buNone/>
              <a:defRPr sz="1600" b="0" baseline="0">
                <a:solidFill>
                  <a:schemeClr val="bg2">
                    <a:lumMod val="25000"/>
                  </a:schemeClr>
                </a:solidFill>
                <a:latin typeface="Avenir Next LT Pro" panose="020B0504020202020204" pitchFamily="34" charset="0"/>
              </a:defRPr>
            </a:lvl1pPr>
          </a:lstStyle>
          <a:p>
            <a:r>
              <a:rPr lang="en-US" dirty="0"/>
              <a:t>Click to add text</a:t>
            </a:r>
          </a:p>
        </p:txBody>
      </p:sp>
    </p:spTree>
    <p:extLst>
      <p:ext uri="{BB962C8B-B14F-4D97-AF65-F5344CB8AC3E}">
        <p14:creationId xmlns:p14="http://schemas.microsoft.com/office/powerpoint/2010/main" val="345776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9" name="Text Placeholder 4">
            <a:extLst>
              <a:ext uri="{FF2B5EF4-FFF2-40B4-BE49-F238E27FC236}">
                <a16:creationId xmlns:a16="http://schemas.microsoft.com/office/drawing/2014/main" id="{20E601CF-BDD0-4997-BF6E-FB03E0E365ED}"/>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14" name="Rectangle 13">
            <a:extLst>
              <a:ext uri="{FF2B5EF4-FFF2-40B4-BE49-F238E27FC236}">
                <a16:creationId xmlns:a16="http://schemas.microsoft.com/office/drawing/2014/main" id="{7B402F9D-D58D-4B40-A99F-96D0BC445855}"/>
              </a:ext>
              <a:ext uri="{C183D7F6-B498-43B3-948B-1728B52AA6E4}">
                <adec:decorative xmlns:adec="http://schemas.microsoft.com/office/drawing/2017/decorative" val="1"/>
              </a:ext>
            </a:extLst>
          </p:cNvPr>
          <p:cNvSpPr/>
          <p:nvPr userDrawn="1"/>
        </p:nvSpPr>
        <p:spPr>
          <a:xfrm>
            <a:off x="6131860" y="0"/>
            <a:ext cx="3012141" cy="105654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Rectangle 15">
            <a:extLst>
              <a:ext uri="{FF2B5EF4-FFF2-40B4-BE49-F238E27FC236}">
                <a16:creationId xmlns:a16="http://schemas.microsoft.com/office/drawing/2014/main" id="{11B9BCEF-A590-4CD4-B8DD-BBE0538CB846}"/>
              </a:ext>
              <a:ext uri="{C183D7F6-B498-43B3-948B-1728B52AA6E4}">
                <adec:decorative xmlns:adec="http://schemas.microsoft.com/office/drawing/2017/decorative" val="1"/>
              </a:ext>
            </a:extLst>
          </p:cNvPr>
          <p:cNvSpPr/>
          <p:nvPr userDrawn="1"/>
        </p:nvSpPr>
        <p:spPr>
          <a:xfrm>
            <a:off x="1144" y="1031500"/>
            <a:ext cx="9141713"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Content Placeholder 2">
            <a:extLst>
              <a:ext uri="{FF2B5EF4-FFF2-40B4-BE49-F238E27FC236}">
                <a16:creationId xmlns:a16="http://schemas.microsoft.com/office/drawing/2014/main" id="{9487DA82-1D3F-4ABF-A121-9BF5A12E6D98}"/>
              </a:ext>
            </a:extLst>
          </p:cNvPr>
          <p:cNvSpPr>
            <a:spLocks noGrp="1"/>
          </p:cNvSpPr>
          <p:nvPr>
            <p:ph idx="1" hasCustomPrompt="1"/>
          </p:nvPr>
        </p:nvSpPr>
        <p:spPr>
          <a:xfrm>
            <a:off x="144855" y="1294646"/>
            <a:ext cx="5721791" cy="4304848"/>
          </a:xfrm>
        </p:spPr>
        <p:txBody>
          <a:bodyPr anchor="t">
            <a:normAutofit/>
          </a:bodyPr>
          <a:lstStyle>
            <a:lvl1pPr marL="0" indent="0">
              <a:buNone/>
              <a:defRPr sz="3600" b="1">
                <a:solidFill>
                  <a:schemeClr val="bg2">
                    <a:lumMod val="25000"/>
                  </a:schemeClr>
                </a:solidFill>
                <a:latin typeface="Avenir Next LT Pro" panose="020B0504020202020204" pitchFamily="34" charset="0"/>
              </a:defRPr>
            </a:lvl1pPr>
          </a:lstStyle>
          <a:p>
            <a:r>
              <a:rPr lang="en-US" dirty="0"/>
              <a:t>Click to add text</a:t>
            </a:r>
          </a:p>
          <a:p>
            <a:endParaRPr lang="en-US" dirty="0"/>
          </a:p>
        </p:txBody>
      </p:sp>
      <p:sp>
        <p:nvSpPr>
          <p:cNvPr id="18" name="Picture Placeholder 22">
            <a:extLst>
              <a:ext uri="{FF2B5EF4-FFF2-40B4-BE49-F238E27FC236}">
                <a16:creationId xmlns:a16="http://schemas.microsoft.com/office/drawing/2014/main" id="{D3314718-D8F0-4C02-9C90-649CF668A1CD}"/>
              </a:ext>
            </a:extLst>
          </p:cNvPr>
          <p:cNvSpPr>
            <a:spLocks noGrp="1"/>
          </p:cNvSpPr>
          <p:nvPr>
            <p:ph type="pic" sz="quarter" idx="13" hasCustomPrompt="1"/>
          </p:nvPr>
        </p:nvSpPr>
        <p:spPr>
          <a:xfrm>
            <a:off x="6154898" y="1085433"/>
            <a:ext cx="2989102" cy="5013174"/>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t">
            <a:noAutofit/>
          </a:bodyPr>
          <a:lstStyle>
            <a:lvl1pPr marL="0" indent="0" algn="ctr">
              <a:buNone/>
              <a:defRPr sz="1800">
                <a:latin typeface="Avenir Next LT Pro" panose="020B0504020202020204" pitchFamily="34" charset="0"/>
              </a:defRPr>
            </a:lvl1pPr>
          </a:lstStyle>
          <a:p>
            <a:r>
              <a:rPr lang="en-US" dirty="0"/>
              <a:t>Click to add photo</a:t>
            </a:r>
          </a:p>
        </p:txBody>
      </p:sp>
      <p:sp>
        <p:nvSpPr>
          <p:cNvPr id="20" name="Rectangle 19">
            <a:extLst>
              <a:ext uri="{FF2B5EF4-FFF2-40B4-BE49-F238E27FC236}">
                <a16:creationId xmlns:a16="http://schemas.microsoft.com/office/drawing/2014/main" id="{C298CE83-882F-425C-B639-2EF7449E4C03}"/>
              </a:ext>
              <a:ext uri="{C183D7F6-B498-43B3-948B-1728B52AA6E4}">
                <adec:decorative xmlns:adec="http://schemas.microsoft.com/office/drawing/2017/decorative" val="1"/>
              </a:ext>
            </a:extLst>
          </p:cNvPr>
          <p:cNvSpPr/>
          <p:nvPr userDrawn="1"/>
        </p:nvSpPr>
        <p:spPr>
          <a:xfrm>
            <a:off x="6106892" y="0"/>
            <a:ext cx="48006"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TextBox 20">
            <a:extLst>
              <a:ext uri="{FF2B5EF4-FFF2-40B4-BE49-F238E27FC236}">
                <a16:creationId xmlns:a16="http://schemas.microsoft.com/office/drawing/2014/main" id="{E8CC51D3-18BC-4158-9FA2-991B91D67F52}"/>
              </a:ext>
            </a:extLst>
          </p:cNvPr>
          <p:cNvSpPr txBox="1"/>
          <p:nvPr userDrawn="1"/>
        </p:nvSpPr>
        <p:spPr>
          <a:xfrm>
            <a:off x="119631" y="6383361"/>
            <a:ext cx="52198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Awards/rankings may not represent client experiences and are not indicative of future performance. Go to </a:t>
            </a:r>
            <a:r>
              <a:rPr kumimoji="0" lang="en-US" sz="600" b="0" i="0" u="sng" strike="noStrike" kern="1200" cap="none" spc="0" normalizeH="0" baseline="0" noProof="0" dirty="0">
                <a:ln>
                  <a:noFill/>
                </a:ln>
                <a:solidFill>
                  <a:srgbClr val="000000"/>
                </a:solidFill>
                <a:effectLst/>
                <a:uLnTx/>
                <a:uFillTx/>
                <a:latin typeface="Avenir Next LT Pro" panose="020B0504020202020204" pitchFamily="34" charset="0"/>
                <a:ea typeface="+mn-ea"/>
                <a:cs typeface="+mn-cs"/>
                <a:hlinkClick r:id="rId2"/>
              </a:rPr>
              <a:t>www.garciahamiltonassociates.com/awards/</a:t>
            </a:r>
            <a:r>
              <a:rPr kumimoji="0" lang="en-US" sz="6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 for additional information on each award.</a:t>
            </a:r>
          </a:p>
        </p:txBody>
      </p:sp>
    </p:spTree>
    <p:extLst>
      <p:ext uri="{BB962C8B-B14F-4D97-AF65-F5344CB8AC3E}">
        <p14:creationId xmlns:p14="http://schemas.microsoft.com/office/powerpoint/2010/main" val="2168743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36"/>
          <p:cNvSpPr>
            <a:spLocks noChangeArrowheads="1"/>
          </p:cNvSpPr>
          <p:nvPr userDrawn="1"/>
        </p:nvSpPr>
        <p:spPr bwMode="gray">
          <a:xfrm>
            <a:off x="0" y="0"/>
            <a:ext cx="779463" cy="4114800"/>
          </a:xfrm>
          <a:prstGeom prst="rect">
            <a:avLst/>
          </a:prstGeom>
          <a:gradFill flip="none" rotWithShape="1">
            <a:gsLst>
              <a:gs pos="0">
                <a:schemeClr val="tx2">
                  <a:lumMod val="50000"/>
                </a:schemeClr>
              </a:gs>
              <a:gs pos="50000">
                <a:srgbClr val="7F99B2">
                  <a:shade val="67500"/>
                  <a:satMod val="115000"/>
                </a:srgbClr>
              </a:gs>
              <a:gs pos="100000">
                <a:srgbClr val="7F99B2">
                  <a:shade val="100000"/>
                  <a:satMod val="115000"/>
                  <a:alpha val="47000"/>
                </a:srgbClr>
              </a:gs>
            </a:gsLst>
            <a:lin ang="16200000" scaled="1"/>
            <a:tileRect/>
          </a:gra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ea typeface="ＭＳ Ｐゴシック" charset="-128"/>
            </a:endParaRPr>
          </a:p>
        </p:txBody>
      </p:sp>
      <p:sp>
        <p:nvSpPr>
          <p:cNvPr id="5" name="Rectangle 335"/>
          <p:cNvSpPr>
            <a:spLocks noChangeArrowheads="1"/>
          </p:cNvSpPr>
          <p:nvPr userDrawn="1"/>
        </p:nvSpPr>
        <p:spPr bwMode="gray">
          <a:xfrm>
            <a:off x="0" y="4146804"/>
            <a:ext cx="779463" cy="2711196"/>
          </a:xfrm>
          <a:prstGeom prst="rect">
            <a:avLst/>
          </a:prstGeom>
          <a:gradFill flip="none" rotWithShape="1">
            <a:gsLst>
              <a:gs pos="0">
                <a:srgbClr val="837D66">
                  <a:shade val="30000"/>
                  <a:satMod val="115000"/>
                </a:srgbClr>
              </a:gs>
              <a:gs pos="50000">
                <a:srgbClr val="837D66">
                  <a:shade val="67500"/>
                  <a:satMod val="115000"/>
                </a:srgbClr>
              </a:gs>
              <a:gs pos="100000">
                <a:srgbClr val="837D66">
                  <a:shade val="100000"/>
                  <a:satMod val="115000"/>
                  <a:alpha val="61000"/>
                </a:srgbClr>
              </a:gs>
            </a:gsLst>
            <a:lin ang="5400000" scaled="1"/>
            <a:tileRect/>
          </a:gra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ea typeface="ＭＳ Ｐゴシック" charset="-128"/>
            </a:endParaRPr>
          </a:p>
        </p:txBody>
      </p:sp>
      <p:sp>
        <p:nvSpPr>
          <p:cNvPr id="7" name="Rectangle 332"/>
          <p:cNvSpPr>
            <a:spLocks noChangeArrowheads="1"/>
          </p:cNvSpPr>
          <p:nvPr userDrawn="1"/>
        </p:nvSpPr>
        <p:spPr bwMode="blackGray">
          <a:xfrm>
            <a:off x="0" y="4114799"/>
            <a:ext cx="8610600" cy="64008"/>
          </a:xfrm>
          <a:prstGeom prst="rect">
            <a:avLst/>
          </a:prstGeom>
          <a:solidFill>
            <a:srgbClr val="002346"/>
          </a:soli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ea typeface="ＭＳ Ｐゴシック" charset="-128"/>
            </a:endParaRPr>
          </a:p>
        </p:txBody>
      </p:sp>
      <p:sp>
        <p:nvSpPr>
          <p:cNvPr id="4163" name="Rectangle 67"/>
          <p:cNvSpPr>
            <a:spLocks noGrp="1" noChangeArrowheads="1"/>
          </p:cNvSpPr>
          <p:nvPr>
            <p:ph type="ctrTitle" sz="quarter"/>
          </p:nvPr>
        </p:nvSpPr>
        <p:spPr>
          <a:xfrm>
            <a:off x="779463" y="3033713"/>
            <a:ext cx="7831137" cy="1081087"/>
          </a:xfrm>
        </p:spPr>
        <p:txBody>
          <a:bodyPr lIns="91440"/>
          <a:lstStyle>
            <a:lvl1pPr>
              <a:defRPr sz="4000"/>
            </a:lvl1pPr>
          </a:lstStyle>
          <a:p>
            <a:r>
              <a:rPr lang="en-US" dirty="0"/>
              <a:t>Click to edit Master title style</a:t>
            </a:r>
          </a:p>
        </p:txBody>
      </p:sp>
      <p:sp>
        <p:nvSpPr>
          <p:cNvPr id="4164" name="Rectangle 68"/>
          <p:cNvSpPr>
            <a:spLocks noGrp="1" noChangeArrowheads="1"/>
          </p:cNvSpPr>
          <p:nvPr>
            <p:ph type="subTitle" sz="quarter" idx="1"/>
          </p:nvPr>
        </p:nvSpPr>
        <p:spPr bwMode="auto">
          <a:xfrm>
            <a:off x="779463" y="4183063"/>
            <a:ext cx="7678737" cy="1792287"/>
          </a:xfrm>
        </p:spPr>
        <p:txBody>
          <a:bodyPr/>
          <a:lstStyle>
            <a:lvl1pPr marL="0" indent="0">
              <a:buFont typeface="Wingdings" pitchFamily="2" charset="2"/>
              <a:buNone/>
              <a:defRPr sz="3200"/>
            </a:lvl1pPr>
          </a:lstStyle>
          <a:p>
            <a:r>
              <a:rPr lang="en-US"/>
              <a:t>Click to edit Master subtitle style</a:t>
            </a:r>
          </a:p>
        </p:txBody>
      </p:sp>
      <p:sp>
        <p:nvSpPr>
          <p:cNvPr id="8" name="Rectangle 69"/>
          <p:cNvSpPr>
            <a:spLocks noGrp="1" noChangeArrowheads="1"/>
          </p:cNvSpPr>
          <p:nvPr>
            <p:ph type="dt" sz="quarter" idx="10"/>
          </p:nvPr>
        </p:nvSpPr>
        <p:spPr>
          <a:xfrm>
            <a:off x="685800" y="6248400"/>
            <a:ext cx="1905000" cy="457200"/>
          </a:xfrm>
        </p:spPr>
        <p:txBody>
          <a:bodyPr/>
          <a:lstStyle>
            <a:lvl1pPr>
              <a:defRPr sz="1400">
                <a:latin typeface="+mj-lt"/>
              </a:defRPr>
            </a:lvl1pPr>
          </a:lstStyle>
          <a:p>
            <a:pPr>
              <a:defRPr/>
            </a:pPr>
            <a:fld id="{F3DD6DBB-C527-4C35-A58B-EECD649678C3}" type="datetime1">
              <a:rPr lang="en-US" smtClean="0">
                <a:solidFill>
                  <a:srgbClr val="000000"/>
                </a:solidFill>
              </a:rPr>
              <a:pPr>
                <a:defRPr/>
              </a:pPr>
              <a:t>9/28/2022</a:t>
            </a:fld>
            <a:endParaRPr lang="en-US">
              <a:solidFill>
                <a:srgbClr val="000000"/>
              </a:solidFill>
            </a:endParaRPr>
          </a:p>
        </p:txBody>
      </p:sp>
      <p:sp>
        <p:nvSpPr>
          <p:cNvPr id="9" name="Rectangle 70"/>
          <p:cNvSpPr>
            <a:spLocks noGrp="1" noChangeArrowheads="1"/>
          </p:cNvSpPr>
          <p:nvPr>
            <p:ph type="ftr" sz="quarter" idx="11"/>
          </p:nvPr>
        </p:nvSpPr>
        <p:spPr>
          <a:xfrm>
            <a:off x="3124200" y="6248400"/>
            <a:ext cx="2895600" cy="457200"/>
          </a:xfrm>
          <a:prstGeom prst="rect">
            <a:avLst/>
          </a:prstGeom>
        </p:spPr>
        <p:txBody>
          <a:bodyPr/>
          <a:lstStyle>
            <a:lvl1pPr algn="ctr">
              <a:defRPr sz="1400">
                <a:latin typeface="+mj-lt"/>
              </a:defRPr>
            </a:lvl1pPr>
          </a:lstStyle>
          <a:p>
            <a:pPr eaLnBrk="0" fontAlgn="base" hangingPunct="0">
              <a:spcBef>
                <a:spcPct val="0"/>
              </a:spcBef>
              <a:spcAft>
                <a:spcPct val="0"/>
              </a:spcAft>
              <a:defRPr/>
            </a:pPr>
            <a:endParaRPr lang="en-US" dirty="0">
              <a:solidFill>
                <a:srgbClr val="000000"/>
              </a:solidFill>
              <a:ea typeface="ＭＳ Ｐゴシック" charset="-128"/>
            </a:endParaRPr>
          </a:p>
        </p:txBody>
      </p:sp>
      <p:sp>
        <p:nvSpPr>
          <p:cNvPr id="10" name="Rectangle 71"/>
          <p:cNvSpPr>
            <a:spLocks noGrp="1" noChangeArrowheads="1"/>
          </p:cNvSpPr>
          <p:nvPr>
            <p:ph type="sldNum" sz="quarter" idx="12"/>
          </p:nvPr>
        </p:nvSpPr>
        <p:spPr>
          <a:xfrm>
            <a:off x="6553200" y="6248400"/>
            <a:ext cx="1905000" cy="457200"/>
          </a:xfrm>
        </p:spPr>
        <p:txBody>
          <a:bodyPr/>
          <a:lstStyle>
            <a:lvl1pPr algn="r">
              <a:defRPr sz="1400">
                <a:latin typeface="+mj-lt"/>
              </a:defRPr>
            </a:lvl1pPr>
          </a:lstStyle>
          <a:p>
            <a:pPr>
              <a:defRPr/>
            </a:pPr>
            <a:fld id="{C5C3B496-EC6D-4E8D-BD58-7356C73F635A}" type="slidenum">
              <a:rPr lang="en-US" smtClean="0">
                <a:solidFill>
                  <a:srgbClr val="000000"/>
                </a:solidFill>
              </a:rPr>
              <a:pPr>
                <a:defRPr/>
              </a:pPr>
              <a:t>‹#›</a:t>
            </a:fld>
            <a:endParaRPr lang="en-US">
              <a:solidFill>
                <a:srgbClr val="000000"/>
              </a:solidFill>
            </a:endParaRPr>
          </a:p>
        </p:txBody>
      </p:sp>
      <p:pic>
        <p:nvPicPr>
          <p:cNvPr id="11"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6368757"/>
            <a:ext cx="952500" cy="41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1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fld id="{1F8ED80E-8EAB-41E2-B3EE-586824D39D06}" type="datetime1">
              <a:rPr lang="en-US" smtClean="0">
                <a:solidFill>
                  <a:srgbClr val="000000"/>
                </a:solidFill>
              </a:rPr>
              <a:pPr>
                <a:defRPr/>
              </a:pPr>
              <a:t>9/28/2022</a:t>
            </a:fld>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24C985-56E5-4205-B7C4-73663FBB5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5425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fld id="{83BE2464-1F58-4A2F-ACB9-A66A29201456}" type="datetime1">
              <a:rPr lang="en-US" smtClean="0">
                <a:solidFill>
                  <a:srgbClr val="000000"/>
                </a:solidFill>
              </a:rPr>
              <a:pPr>
                <a:defRPr/>
              </a:pPr>
              <a:t>9/28/2022</a:t>
            </a:fld>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56AA005F-E950-43D0-9A1F-8934B9CFDE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9167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0050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143000"/>
            <a:ext cx="400050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fld id="{ED4B9C7D-864F-4302-96F0-2EB35B44B700}" type="datetime1">
              <a:rPr lang="en-US" smtClean="0">
                <a:solidFill>
                  <a:srgbClr val="000000"/>
                </a:solidFill>
              </a:rPr>
              <a:pPr>
                <a:defRPr/>
              </a:pPr>
              <a:t>9/28/2022</a:t>
            </a:fld>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788AACEF-4315-46AF-8ADE-D06BA52FA8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4458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250" y="0"/>
            <a:ext cx="8229600" cy="943100"/>
          </a:xfrm>
        </p:spPr>
        <p:txBody>
          <a:bodyPr anchor="b"/>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fld id="{0F44FB2D-9631-4043-82BC-1C9600FB2DF1}" type="datetime1">
              <a:rPr lang="en-US" smtClean="0">
                <a:solidFill>
                  <a:srgbClr val="000000"/>
                </a:solidFill>
              </a:rPr>
              <a:pPr>
                <a:defRPr/>
              </a:pPr>
              <a:t>9/28/2022</a:t>
            </a:fld>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33FA044B-D273-4ACB-80D8-1C86387ACB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711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fld id="{BDD4E54E-D2E4-453E-A4A2-196DEF56CF6F}" type="datetime1">
              <a:rPr lang="en-US" smtClean="0">
                <a:solidFill>
                  <a:srgbClr val="000000"/>
                </a:solidFill>
              </a:rPr>
              <a:pPr>
                <a:defRPr/>
              </a:pPr>
              <a:t>9/28/2022</a:t>
            </a:fld>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760418FE-4EAC-4738-896A-853A918161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02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fld id="{CECB6FC5-2288-4C7D-89F1-9CE79A1F21D9}" type="datetime1">
              <a:rPr lang="en-US" smtClean="0">
                <a:solidFill>
                  <a:srgbClr val="000000"/>
                </a:solidFill>
              </a:rPr>
              <a:pPr>
                <a:defRPr/>
              </a:pPr>
              <a:t>9/28/2022</a:t>
            </a:fld>
            <a:endParaRPr lang="en-US">
              <a:solidFill>
                <a:srgbClr val="000000"/>
              </a:solidFill>
            </a:endParaRPr>
          </a:p>
        </p:txBody>
      </p:sp>
      <p:sp>
        <p:nvSpPr>
          <p:cNvPr id="3" name="Rectangle 68"/>
          <p:cNvSpPr>
            <a:spLocks noGrp="1" noChangeArrowheads="1"/>
          </p:cNvSpPr>
          <p:nvPr>
            <p:ph type="ftr" sz="quarter" idx="11"/>
          </p:nvPr>
        </p:nvSpPr>
        <p:spPr>
          <a:xfrm>
            <a:off x="5857875" y="6584950"/>
            <a:ext cx="2362200" cy="23495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a typeface="ＭＳ Ｐゴシック" charset="-128"/>
            </a:endParaRPr>
          </a:p>
        </p:txBody>
      </p:sp>
      <p:sp>
        <p:nvSpPr>
          <p:cNvPr id="4" name="Rectangle 69"/>
          <p:cNvSpPr>
            <a:spLocks noGrp="1" noChangeArrowheads="1"/>
          </p:cNvSpPr>
          <p:nvPr>
            <p:ph type="sldNum" sz="quarter" idx="12"/>
          </p:nvPr>
        </p:nvSpPr>
        <p:spPr>
          <a:ln/>
        </p:spPr>
        <p:txBody>
          <a:bodyPr/>
          <a:lstStyle>
            <a:lvl1pPr>
              <a:defRPr/>
            </a:lvl1pPr>
          </a:lstStyle>
          <a:p>
            <a:pPr>
              <a:defRPr/>
            </a:pPr>
            <a:fld id="{B3D9B3A9-5B62-44F0-8F3E-9D3CA914B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2326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7938"/>
            <a:ext cx="8239125" cy="960438"/>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00500"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143000"/>
            <a:ext cx="4000500"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fld id="{5C8C5DC1-EE01-4BFB-9D59-CC5B98AE335D}" type="datetime1">
              <a:rPr lang="en-US" smtClean="0">
                <a:solidFill>
                  <a:srgbClr val="000000"/>
                </a:solidFill>
              </a:rPr>
              <a:pPr>
                <a:defRPr/>
              </a:pPr>
              <a:t>9/28/2022</a:t>
            </a:fld>
            <a:endParaRPr lang="en-US">
              <a:solidFill>
                <a:srgbClr val="000000"/>
              </a:solidFill>
            </a:endParaRPr>
          </a:p>
        </p:txBody>
      </p:sp>
      <p:sp>
        <p:nvSpPr>
          <p:cNvPr id="6" name="Rectangle 68"/>
          <p:cNvSpPr>
            <a:spLocks noGrp="1" noChangeArrowheads="1"/>
          </p:cNvSpPr>
          <p:nvPr>
            <p:ph type="ftr" sz="quarter" idx="11"/>
          </p:nvPr>
        </p:nvSpPr>
        <p:spPr>
          <a:xfrm>
            <a:off x="5857875" y="6584950"/>
            <a:ext cx="2362200" cy="23495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a typeface="ＭＳ Ｐゴシック" charset="-128"/>
            </a:endParaRPr>
          </a:p>
        </p:txBody>
      </p:sp>
      <p:sp>
        <p:nvSpPr>
          <p:cNvPr id="7" name="Rectangle 69"/>
          <p:cNvSpPr>
            <a:spLocks noGrp="1" noChangeArrowheads="1"/>
          </p:cNvSpPr>
          <p:nvPr>
            <p:ph type="sldNum" sz="quarter" idx="12"/>
          </p:nvPr>
        </p:nvSpPr>
        <p:spPr>
          <a:ln/>
        </p:spPr>
        <p:txBody>
          <a:bodyPr/>
          <a:lstStyle>
            <a:lvl1pPr>
              <a:defRPr/>
            </a:lvl1pPr>
          </a:lstStyle>
          <a:p>
            <a:pPr>
              <a:defRPr/>
            </a:pPr>
            <a:fld id="{34E3831E-3362-4E22-916E-F74D89145B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312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5064466" y="672353"/>
            <a:ext cx="3255818" cy="5983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12" name="Line 10"/>
          <p:cNvSpPr>
            <a:spLocks noChangeShapeType="1"/>
          </p:cNvSpPr>
          <p:nvPr userDrawn="1"/>
        </p:nvSpPr>
        <p:spPr bwMode="auto">
          <a:xfrm>
            <a:off x="900545" y="4370294"/>
            <a:ext cx="7412182" cy="0"/>
          </a:xfrm>
          <a:prstGeom prst="line">
            <a:avLst/>
          </a:prstGeom>
          <a:noFill/>
          <a:ln w="28575">
            <a:solidFill>
              <a:srgbClr val="CAB98C"/>
            </a:solidFill>
            <a:round/>
            <a:headEnd/>
            <a:tailEnd/>
          </a:ln>
          <a:effectLst/>
        </p:spPr>
        <p:txBody>
          <a:bodyPr wrap="none" lIns="0" tIns="0" rIns="0" bIns="0" anchor="ctr"/>
          <a:lstStyle/>
          <a:p>
            <a:endParaRPr lang="en-US" sz="1588" dirty="0"/>
          </a:p>
        </p:txBody>
      </p:sp>
      <p:pic>
        <p:nvPicPr>
          <p:cNvPr id="6" name="Picture 5" descr="NIC_Partners_2.png"/>
          <p:cNvPicPr>
            <a:picLocks noChangeAspect="1"/>
          </p:cNvPicPr>
          <p:nvPr userDrawn="1"/>
        </p:nvPicPr>
        <p:blipFill>
          <a:blip r:embed="rId2" cstate="print"/>
          <a:stretch>
            <a:fillRect/>
          </a:stretch>
        </p:blipFill>
        <p:spPr>
          <a:xfrm>
            <a:off x="908103" y="874059"/>
            <a:ext cx="3048000" cy="491757"/>
          </a:xfrm>
          <a:prstGeom prst="rect">
            <a:avLst/>
          </a:prstGeom>
        </p:spPr>
      </p:pic>
      <p:pic>
        <p:nvPicPr>
          <p:cNvPr id="7" name="Picture 6" descr="nic_colors2.jpg"/>
          <p:cNvPicPr>
            <a:picLocks noChangeAspect="1"/>
          </p:cNvPicPr>
          <p:nvPr userDrawn="1"/>
        </p:nvPicPr>
        <p:blipFill>
          <a:blip r:embed="rId3" cstate="print"/>
          <a:stretch>
            <a:fillRect/>
          </a:stretch>
        </p:blipFill>
        <p:spPr>
          <a:xfrm>
            <a:off x="5064466" y="1680882"/>
            <a:ext cx="3255818" cy="2084294"/>
          </a:xfrm>
          <a:prstGeom prst="rect">
            <a:avLst/>
          </a:prstGeom>
        </p:spPr>
      </p:pic>
    </p:spTree>
    <p:extLst>
      <p:ext uri="{BB962C8B-B14F-4D97-AF65-F5344CB8AC3E}">
        <p14:creationId xmlns:p14="http://schemas.microsoft.com/office/powerpoint/2010/main" val="265487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277091" y="6387353"/>
            <a:ext cx="2133023" cy="365592"/>
          </a:xfrm>
          <a:prstGeom prst="rect">
            <a:avLst/>
          </a:prstGeom>
        </p:spPr>
        <p:txBody>
          <a:bodyPr lIns="89896" tIns="44948" rIns="89896" bIns="44948" anchor="ctr"/>
          <a:lstStyle>
            <a:lvl1pPr>
              <a:defRPr/>
            </a:lvl1pPr>
          </a:lstStyle>
          <a:p>
            <a:pPr algn="l" fontAlgn="auto">
              <a:spcBef>
                <a:spcPts val="0"/>
              </a:spcBef>
              <a:spcAft>
                <a:spcPts val="0"/>
              </a:spcAft>
              <a:defRPr/>
            </a:pPr>
            <a:r>
              <a:rPr lang="en-US" sz="1015" dirty="0">
                <a:solidFill>
                  <a:schemeClr val="tx2">
                    <a:lumMod val="50000"/>
                  </a:schemeClr>
                </a:solidFill>
                <a:latin typeface="Franklin Gothic Medium Cond" pitchFamily="34" charset="0"/>
                <a:cs typeface="+mn-cs"/>
              </a:rPr>
              <a:t> </a:t>
            </a:r>
            <a:fld id="{191D5437-FC29-4847-8CBE-4277B944F315}" type="slidenum">
              <a:rPr lang="en-US" sz="1015" smtClean="0">
                <a:solidFill>
                  <a:schemeClr val="tx2">
                    <a:lumMod val="50000"/>
                  </a:schemeClr>
                </a:solidFill>
                <a:latin typeface="Franklin Gothic Medium Cond" pitchFamily="34" charset="0"/>
                <a:cs typeface="+mn-cs"/>
              </a:rPr>
              <a:pPr algn="l" fontAlgn="auto">
                <a:spcBef>
                  <a:spcPts val="0"/>
                </a:spcBef>
                <a:spcAft>
                  <a:spcPts val="0"/>
                </a:spcAft>
                <a:defRPr/>
              </a:pPr>
              <a:t>‹#›</a:t>
            </a:fld>
            <a:r>
              <a:rPr lang="en-US" sz="1015" dirty="0">
                <a:solidFill>
                  <a:schemeClr val="tx2">
                    <a:lumMod val="50000"/>
                  </a:schemeClr>
                </a:solidFill>
                <a:latin typeface="Franklin Gothic Medium Cond" pitchFamily="34" charset="0"/>
                <a:cs typeface="+mn-cs"/>
              </a:rPr>
              <a:t> </a:t>
            </a:r>
            <a:r>
              <a:rPr lang="en-US" sz="1015" dirty="0">
                <a:solidFill>
                  <a:schemeClr val="accent2"/>
                </a:solidFill>
                <a:latin typeface="Franklin Gothic Medium Cond" pitchFamily="34" charset="0"/>
                <a:cs typeface="+mn-cs"/>
              </a:rPr>
              <a:t>|</a:t>
            </a:r>
          </a:p>
        </p:txBody>
      </p:sp>
      <p:sp>
        <p:nvSpPr>
          <p:cNvPr id="3" name="Content Placeholder 2"/>
          <p:cNvSpPr>
            <a:spLocks noGrp="1"/>
          </p:cNvSpPr>
          <p:nvPr>
            <p:ph idx="1"/>
          </p:nvPr>
        </p:nvSpPr>
        <p:spPr>
          <a:xfrm>
            <a:off x="367306" y="1709028"/>
            <a:ext cx="8229600" cy="4799387"/>
          </a:xfrm>
          <a:prstGeom prst="rect">
            <a:avLst/>
          </a:prstGeom>
        </p:spPr>
        <p:txBody>
          <a:bodyPr/>
          <a:lstStyle>
            <a:lvl1pPr>
              <a:buNone/>
              <a:defRPr sz="1235" b="1" i="0">
                <a:solidFill>
                  <a:schemeClr val="tx2"/>
                </a:solidFill>
                <a:latin typeface="Myriad Pro" pitchFamily="34" charset="0"/>
              </a:defRPr>
            </a:lvl1pPr>
            <a:lvl2pPr marL="303976" indent="-156891">
              <a:buClr>
                <a:srgbClr val="AA8C4B"/>
              </a:buClr>
              <a:buSzPct val="111000"/>
              <a:buFont typeface="Wingdings" pitchFamily="2" charset="2"/>
              <a:buChar char="§"/>
              <a:defRPr sz="1235">
                <a:solidFill>
                  <a:schemeClr val="tx1"/>
                </a:solidFill>
                <a:latin typeface="Myriad Pro" pitchFamily="34" charset="0"/>
              </a:defRPr>
            </a:lvl2pPr>
            <a:lvl3pPr marL="449505" indent="-170126">
              <a:buClr>
                <a:schemeClr val="tx1"/>
              </a:buClr>
              <a:buSzPct val="111000"/>
              <a:buFont typeface="Myriad Pro" pitchFamily="34" charset="0"/>
              <a:buChar char="—"/>
              <a:defRPr sz="1235">
                <a:solidFill>
                  <a:schemeClr val="tx1"/>
                </a:solidFill>
                <a:latin typeface="Myriad Pro" pitchFamily="34" charset="0"/>
              </a:defRPr>
            </a:lvl3pPr>
            <a:lvl4pPr marL="678941" indent="-229435">
              <a:buClr>
                <a:schemeClr val="tx1"/>
              </a:buClr>
              <a:buSzPct val="111000"/>
              <a:buFont typeface="Courier New" pitchFamily="49" charset="0"/>
              <a:buChar char="o"/>
              <a:defRPr sz="1235">
                <a:solidFill>
                  <a:schemeClr val="tx1"/>
                </a:solidFill>
                <a:latin typeface="Myriad Pro" pitchFamily="34" charset="0"/>
              </a:defRPr>
            </a:lvl4pPr>
            <a:lvl5pPr marL="899010" indent="-220071">
              <a:buClr>
                <a:schemeClr val="tx1"/>
              </a:buClr>
              <a:buSzPct val="111000"/>
              <a:buFont typeface="Calibri" pitchFamily="34" charset="0"/>
              <a:buChar char="–"/>
              <a:defRPr sz="1235">
                <a:solidFill>
                  <a:schemeClr val="tx1"/>
                </a:solidFill>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Line 33"/>
          <p:cNvSpPr>
            <a:spLocks noChangeShapeType="1"/>
          </p:cNvSpPr>
          <p:nvPr userDrawn="1"/>
        </p:nvSpPr>
        <p:spPr bwMode="auto">
          <a:xfrm>
            <a:off x="415637" y="941294"/>
            <a:ext cx="8312727" cy="0"/>
          </a:xfrm>
          <a:prstGeom prst="line">
            <a:avLst/>
          </a:prstGeom>
          <a:noFill/>
          <a:ln w="38100">
            <a:solidFill>
              <a:srgbClr val="144983"/>
            </a:solidFill>
            <a:round/>
            <a:headEnd/>
            <a:tailEnd/>
          </a:ln>
          <a:effectLst/>
        </p:spPr>
        <p:txBody>
          <a:bodyPr lIns="0" tIns="0" rIns="0" bIns="0"/>
          <a:lstStyle/>
          <a:p>
            <a:endParaRPr lang="en-US" sz="1588" dirty="0"/>
          </a:p>
        </p:txBody>
      </p:sp>
      <p:sp>
        <p:nvSpPr>
          <p:cNvPr id="13" name="Line 28"/>
          <p:cNvSpPr>
            <a:spLocks noChangeShapeType="1"/>
          </p:cNvSpPr>
          <p:nvPr userDrawn="1"/>
        </p:nvSpPr>
        <p:spPr bwMode="auto">
          <a:xfrm>
            <a:off x="346364" y="6320118"/>
            <a:ext cx="8488325" cy="17200"/>
          </a:xfrm>
          <a:prstGeom prst="line">
            <a:avLst/>
          </a:prstGeom>
          <a:noFill/>
          <a:ln w="9525">
            <a:solidFill>
              <a:schemeClr val="accent2"/>
            </a:solidFill>
            <a:round/>
            <a:headEnd/>
            <a:tailEnd/>
          </a:ln>
          <a:effectLst/>
        </p:spPr>
        <p:txBody>
          <a:bodyPr lIns="0" tIns="0" rIns="0" bIns="0"/>
          <a:lstStyle/>
          <a:p>
            <a:endParaRPr lang="en-US" sz="1588" dirty="0"/>
          </a:p>
        </p:txBody>
      </p:sp>
      <p:sp>
        <p:nvSpPr>
          <p:cNvPr id="16" name="Title 1"/>
          <p:cNvSpPr>
            <a:spLocks noGrp="1"/>
          </p:cNvSpPr>
          <p:nvPr>
            <p:ph type="title"/>
          </p:nvPr>
        </p:nvSpPr>
        <p:spPr>
          <a:xfrm>
            <a:off x="346364" y="543485"/>
            <a:ext cx="8229023" cy="801221"/>
          </a:xfrm>
          <a:prstGeom prst="rect">
            <a:avLst/>
          </a:prstGeom>
        </p:spPr>
        <p:txBody>
          <a:bodyPr>
            <a:normAutofit/>
          </a:bodyPr>
          <a:lstStyle>
            <a:lvl1pPr algn="l">
              <a:defRPr sz="1765" b="0"/>
            </a:lvl1pPr>
          </a:lstStyle>
          <a:p>
            <a:r>
              <a:rPr lang="en-US" dirty="0"/>
              <a:t>Click to edit Master title style</a:t>
            </a:r>
          </a:p>
        </p:txBody>
      </p:sp>
      <p:sp>
        <p:nvSpPr>
          <p:cNvPr id="18" name="Line 33"/>
          <p:cNvSpPr>
            <a:spLocks noChangeShapeType="1"/>
          </p:cNvSpPr>
          <p:nvPr userDrawn="1"/>
        </p:nvSpPr>
        <p:spPr bwMode="auto">
          <a:xfrm>
            <a:off x="7966364" y="941294"/>
            <a:ext cx="762000" cy="0"/>
          </a:xfrm>
          <a:prstGeom prst="line">
            <a:avLst/>
          </a:prstGeom>
          <a:noFill/>
          <a:ln w="38100">
            <a:solidFill>
              <a:schemeClr val="accent2"/>
            </a:solidFill>
            <a:round/>
            <a:headEnd/>
            <a:tailEnd/>
          </a:ln>
          <a:effectLst/>
        </p:spPr>
        <p:txBody>
          <a:bodyPr lIns="0" tIns="0" rIns="0" bIns="0"/>
          <a:lstStyle/>
          <a:p>
            <a:endParaRPr lang="en-US" sz="1588" dirty="0"/>
          </a:p>
        </p:txBody>
      </p:sp>
      <p:pic>
        <p:nvPicPr>
          <p:cNvPr id="10" name="Picture 27" descr="Nic_Partners_logo_scalable">
            <a:extLst>
              <a:ext uri="{FF2B5EF4-FFF2-40B4-BE49-F238E27FC236}">
                <a16:creationId xmlns:a16="http://schemas.microsoft.com/office/drawing/2014/main" id="{992DB9BA-AFBA-475E-92DE-00EC0C285D9E}"/>
              </a:ext>
            </a:extLst>
          </p:cNvPr>
          <p:cNvPicPr>
            <a:picLocks noChangeAspect="1" noChangeArrowheads="1"/>
          </p:cNvPicPr>
          <p:nvPr userDrawn="1"/>
        </p:nvPicPr>
        <p:blipFill rotWithShape="1">
          <a:blip r:embed="rId2" cstate="print"/>
          <a:srcRect l="-5107" t="-33501" r="-5107" b="43072"/>
          <a:stretch/>
        </p:blipFill>
        <p:spPr bwMode="auto">
          <a:xfrm>
            <a:off x="6650182" y="6352925"/>
            <a:ext cx="2251212" cy="273487"/>
          </a:xfrm>
          <a:prstGeom prst="rect">
            <a:avLst/>
          </a:prstGeom>
          <a:noFill/>
          <a:ln w="9525">
            <a:noFill/>
            <a:miter lim="800000"/>
            <a:headEnd/>
            <a:tailEnd/>
          </a:ln>
        </p:spPr>
      </p:pic>
    </p:spTree>
    <p:extLst>
      <p:ext uri="{BB962C8B-B14F-4D97-AF65-F5344CB8AC3E}">
        <p14:creationId xmlns:p14="http://schemas.microsoft.com/office/powerpoint/2010/main" val="268673479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7" name="Rectangle 6">
            <a:extLst>
              <a:ext uri="{FF2B5EF4-FFF2-40B4-BE49-F238E27FC236}">
                <a16:creationId xmlns:a16="http://schemas.microsoft.com/office/drawing/2014/main" id="{F655DF98-DC9E-4573-AA84-CC8DAA0AF0CE}"/>
              </a:ext>
              <a:ext uri="{C183D7F6-B498-43B3-948B-1728B52AA6E4}">
                <adec:decorative xmlns:adec="http://schemas.microsoft.com/office/drawing/2017/decorative" val="1"/>
              </a:ext>
            </a:extLst>
          </p:cNvPr>
          <p:cNvSpPr/>
          <p:nvPr userDrawn="1"/>
        </p:nvSpPr>
        <p:spPr>
          <a:xfrm>
            <a:off x="5678910" y="0"/>
            <a:ext cx="3465091" cy="105654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Rectangle 7">
            <a:extLst>
              <a:ext uri="{FF2B5EF4-FFF2-40B4-BE49-F238E27FC236}">
                <a16:creationId xmlns:a16="http://schemas.microsoft.com/office/drawing/2014/main" id="{A24199D6-E4AA-48BF-BC59-29637B1F999D}"/>
              </a:ext>
              <a:ext uri="{C183D7F6-B498-43B3-948B-1728B52AA6E4}">
                <adec:decorative xmlns:adec="http://schemas.microsoft.com/office/drawing/2017/decorative" val="1"/>
              </a:ext>
            </a:extLst>
          </p:cNvPr>
          <p:cNvSpPr/>
          <p:nvPr userDrawn="1"/>
        </p:nvSpPr>
        <p:spPr>
          <a:xfrm>
            <a:off x="1144" y="1031500"/>
            <a:ext cx="9141713"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Content Placeholder 2">
            <a:extLst>
              <a:ext uri="{FF2B5EF4-FFF2-40B4-BE49-F238E27FC236}">
                <a16:creationId xmlns:a16="http://schemas.microsoft.com/office/drawing/2014/main" id="{308CB323-151A-4B14-89B1-1ECA9DD5FE20}"/>
              </a:ext>
            </a:extLst>
          </p:cNvPr>
          <p:cNvSpPr>
            <a:spLocks noGrp="1"/>
          </p:cNvSpPr>
          <p:nvPr>
            <p:ph idx="1" hasCustomPrompt="1"/>
          </p:nvPr>
        </p:nvSpPr>
        <p:spPr>
          <a:xfrm>
            <a:off x="5678911" y="1093008"/>
            <a:ext cx="3465090" cy="5005598"/>
          </a:xfrm>
        </p:spPr>
        <p:txBody>
          <a:bodyPr anchor="t">
            <a:normAutofit/>
          </a:bodyPr>
          <a:lstStyle>
            <a:lvl1pPr marL="347472" indent="-347472">
              <a:lnSpc>
                <a:spcPct val="140000"/>
              </a:lnSpc>
              <a:spcBef>
                <a:spcPts val="930"/>
              </a:spcBef>
              <a:defRPr sz="1600" b="0" spc="150" baseline="0">
                <a:solidFill>
                  <a:schemeClr val="bg2">
                    <a:lumMod val="25000"/>
                  </a:schemeClr>
                </a:solidFill>
                <a:latin typeface="Avenir Next LT Pro" panose="020B0504020202020204" pitchFamily="34" charset="0"/>
              </a:defRPr>
            </a:lvl1pPr>
          </a:lstStyle>
          <a:p>
            <a:r>
              <a:rPr lang="en-US" dirty="0"/>
              <a:t>Click to add text</a:t>
            </a:r>
          </a:p>
        </p:txBody>
      </p:sp>
      <p:sp>
        <p:nvSpPr>
          <p:cNvPr id="10" name="Picture Placeholder 22">
            <a:extLst>
              <a:ext uri="{FF2B5EF4-FFF2-40B4-BE49-F238E27FC236}">
                <a16:creationId xmlns:a16="http://schemas.microsoft.com/office/drawing/2014/main" id="{09A210FB-13B6-4D11-9E51-D5D901A7906D}"/>
              </a:ext>
            </a:extLst>
          </p:cNvPr>
          <p:cNvSpPr>
            <a:spLocks noGrp="1"/>
          </p:cNvSpPr>
          <p:nvPr>
            <p:ph type="pic" sz="quarter" idx="13" hasCustomPrompt="1"/>
          </p:nvPr>
        </p:nvSpPr>
        <p:spPr>
          <a:xfrm>
            <a:off x="-2287" y="1095509"/>
            <a:ext cx="5632047" cy="5003098"/>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ctr">
            <a:noAutofit/>
          </a:bodyPr>
          <a:lstStyle>
            <a:lvl1pPr algn="ctr">
              <a:defRPr sz="1800">
                <a:solidFill>
                  <a:schemeClr val="bg2">
                    <a:lumMod val="25000"/>
                  </a:schemeClr>
                </a:solidFill>
                <a:latin typeface="Avenir Next LT Pro" panose="020B0504020202020204" pitchFamily="34" charset="0"/>
              </a:defRPr>
            </a:lvl1pPr>
          </a:lstStyle>
          <a:p>
            <a:r>
              <a:rPr lang="en-US" dirty="0"/>
              <a:t>Click to add photo</a:t>
            </a:r>
          </a:p>
        </p:txBody>
      </p:sp>
      <p:sp>
        <p:nvSpPr>
          <p:cNvPr id="11" name="Rectangle 10">
            <a:extLst>
              <a:ext uri="{FF2B5EF4-FFF2-40B4-BE49-F238E27FC236}">
                <a16:creationId xmlns:a16="http://schemas.microsoft.com/office/drawing/2014/main" id="{28B4E252-1B54-42B8-9CA6-4E0BDEDD1051}"/>
              </a:ext>
              <a:ext uri="{C183D7F6-B498-43B3-948B-1728B52AA6E4}">
                <adec:decorative xmlns:adec="http://schemas.microsoft.com/office/drawing/2017/decorative" val="1"/>
              </a:ext>
            </a:extLst>
          </p:cNvPr>
          <p:cNvSpPr/>
          <p:nvPr userDrawn="1"/>
        </p:nvSpPr>
        <p:spPr>
          <a:xfrm>
            <a:off x="5630904" y="0"/>
            <a:ext cx="48006"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3" name="Rectangle 12">
            <a:extLst>
              <a:ext uri="{FF2B5EF4-FFF2-40B4-BE49-F238E27FC236}">
                <a16:creationId xmlns:a16="http://schemas.microsoft.com/office/drawing/2014/main" id="{2E3525A4-81DC-491B-BA15-1FF72C383416}"/>
              </a:ext>
              <a:ext uri="{C183D7F6-B498-43B3-948B-1728B52AA6E4}">
                <adec:decorative xmlns:adec="http://schemas.microsoft.com/office/drawing/2017/decorative" val="1"/>
              </a:ext>
            </a:extLst>
          </p:cNvPr>
          <p:cNvSpPr/>
          <p:nvPr userDrawn="1"/>
        </p:nvSpPr>
        <p:spPr>
          <a:xfrm>
            <a:off x="1143" y="6101107"/>
            <a:ext cx="9141714"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Text Placeholder 14">
            <a:extLst>
              <a:ext uri="{FF2B5EF4-FFF2-40B4-BE49-F238E27FC236}">
                <a16:creationId xmlns:a16="http://schemas.microsoft.com/office/drawing/2014/main" id="{1A0EA4B9-4164-4147-8B8E-7BD9B3DB55F3}"/>
              </a:ext>
            </a:extLst>
          </p:cNvPr>
          <p:cNvSpPr>
            <a:spLocks noGrp="1"/>
          </p:cNvSpPr>
          <p:nvPr>
            <p:ph type="body" sz="quarter" idx="14" hasCustomPrompt="1"/>
          </p:nvPr>
        </p:nvSpPr>
        <p:spPr>
          <a:xfrm>
            <a:off x="45175" y="67603"/>
            <a:ext cx="5539320" cy="914400"/>
          </a:xfrm>
        </p:spPr>
        <p:txBody>
          <a:bodyPr anchor="ctr">
            <a:normAutofit/>
          </a:bodyPr>
          <a:lstStyle>
            <a:lvl1pPr marL="0" indent="0">
              <a:buNone/>
              <a:defRPr sz="3000" b="1" spc="100" baseline="0">
                <a:solidFill>
                  <a:schemeClr val="bg2">
                    <a:lumMod val="25000"/>
                  </a:schemeClr>
                </a:solidFill>
                <a:latin typeface="Avenir Next LT Pro" panose="020B0504020202020204" pitchFamily="34" charset="0"/>
              </a:defRPr>
            </a:lvl1pPr>
          </a:lstStyle>
          <a:p>
            <a:pPr lvl="0"/>
            <a:r>
              <a:rPr lang="en-US" dirty="0"/>
              <a:t>Click to add text</a:t>
            </a:r>
          </a:p>
        </p:txBody>
      </p:sp>
      <p:sp>
        <p:nvSpPr>
          <p:cNvPr id="19" name="Text Placeholder 4">
            <a:extLst>
              <a:ext uri="{FF2B5EF4-FFF2-40B4-BE49-F238E27FC236}">
                <a16:creationId xmlns:a16="http://schemas.microsoft.com/office/drawing/2014/main" id="{20E601CF-BDD0-4997-BF6E-FB03E0E365ED}"/>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Tree>
    <p:extLst>
      <p:ext uri="{BB962C8B-B14F-4D97-AF65-F5344CB8AC3E}">
        <p14:creationId xmlns:p14="http://schemas.microsoft.com/office/powerpoint/2010/main" val="1280174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6589059"/>
            <a:ext cx="9144000" cy="268941"/>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88" dirty="0"/>
          </a:p>
        </p:txBody>
      </p:sp>
    </p:spTree>
    <p:extLst>
      <p:ext uri="{BB962C8B-B14F-4D97-AF65-F5344CB8AC3E}">
        <p14:creationId xmlns:p14="http://schemas.microsoft.com/office/powerpoint/2010/main" val="219519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801221"/>
          </a:xfrm>
          <a:prstGeom prst="rect">
            <a:avLst/>
          </a:prstGeom>
        </p:spPr>
        <p:txBody>
          <a:bodyPr>
            <a:normAutofit/>
          </a:bodyPr>
          <a:lstStyle>
            <a:lvl1pPr algn="l">
              <a:defRPr sz="1765"/>
            </a:lvl1p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489" y="6356537"/>
            <a:ext cx="2133023" cy="365592"/>
          </a:xfrm>
          <a:prstGeom prst="rect">
            <a:avLst/>
          </a:prstGeom>
        </p:spPr>
        <p:txBody>
          <a:bodyPr/>
          <a:lstStyle>
            <a:lvl1pPr>
              <a:defRPr/>
            </a:lvl1pPr>
          </a:lstStyle>
          <a:p>
            <a:pPr>
              <a:defRPr/>
            </a:pPr>
            <a:fld id="{D2E2A4C2-419F-44D8-B065-11F457CB2C5E}" type="datetimeFigureOut">
              <a:rPr lang="en-US"/>
              <a:pPr>
                <a:defRPr/>
              </a:pPr>
              <a:t>9/28/2022</a:t>
            </a:fld>
            <a:endParaRPr lang="en-US" dirty="0"/>
          </a:p>
        </p:txBody>
      </p:sp>
      <p:sp>
        <p:nvSpPr>
          <p:cNvPr id="6" name="Footer Placeholder 4"/>
          <p:cNvSpPr>
            <a:spLocks noGrp="1"/>
          </p:cNvSpPr>
          <p:nvPr>
            <p:ph type="ftr" sz="quarter" idx="11"/>
          </p:nvPr>
        </p:nvSpPr>
        <p:spPr>
          <a:xfrm>
            <a:off x="3124489" y="6356537"/>
            <a:ext cx="2895023" cy="365592"/>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489" y="6356537"/>
            <a:ext cx="2133023" cy="365592"/>
          </a:xfrm>
          <a:prstGeom prst="rect">
            <a:avLst/>
          </a:prstGeom>
        </p:spPr>
        <p:txBody>
          <a:bodyPr/>
          <a:lstStyle>
            <a:lvl1pPr>
              <a:defRPr/>
            </a:lvl1pPr>
          </a:lstStyle>
          <a:p>
            <a:pPr>
              <a:defRPr/>
            </a:pPr>
            <a:fld id="{0C319D6B-75F6-425A-B0D9-8B6A0881AEDF}" type="slidenum">
              <a:rPr lang="en-US"/>
              <a:pPr>
                <a:defRPr/>
              </a:pPr>
              <a:t>‹#›</a:t>
            </a:fld>
            <a:endParaRPr lang="en-US" dirty="0"/>
          </a:p>
        </p:txBody>
      </p:sp>
    </p:spTree>
    <p:extLst>
      <p:ext uri="{BB962C8B-B14F-4D97-AF65-F5344CB8AC3E}">
        <p14:creationId xmlns:p14="http://schemas.microsoft.com/office/powerpoint/2010/main" val="1540152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801221"/>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489" y="6356537"/>
            <a:ext cx="2133023" cy="365592"/>
          </a:xfrm>
          <a:prstGeom prst="rect">
            <a:avLst/>
          </a:prstGeom>
        </p:spPr>
        <p:txBody>
          <a:bodyPr/>
          <a:lstStyle>
            <a:lvl1pPr>
              <a:defRPr/>
            </a:lvl1pPr>
          </a:lstStyle>
          <a:p>
            <a:pPr>
              <a:defRPr/>
            </a:pPr>
            <a:fld id="{E1CBF437-1321-4013-B4D8-8E2FA8117CA8}" type="datetimeFigureOut">
              <a:rPr lang="en-US"/>
              <a:pPr>
                <a:defRPr/>
              </a:pPr>
              <a:t>9/28/2022</a:t>
            </a:fld>
            <a:endParaRPr lang="en-US" dirty="0"/>
          </a:p>
        </p:txBody>
      </p:sp>
      <p:sp>
        <p:nvSpPr>
          <p:cNvPr id="8" name="Footer Placeholder 4"/>
          <p:cNvSpPr>
            <a:spLocks noGrp="1"/>
          </p:cNvSpPr>
          <p:nvPr>
            <p:ph type="ftr" sz="quarter" idx="11"/>
          </p:nvPr>
        </p:nvSpPr>
        <p:spPr>
          <a:xfrm>
            <a:off x="3124489" y="6356537"/>
            <a:ext cx="2895023" cy="365592"/>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489" y="6356537"/>
            <a:ext cx="2133023" cy="365592"/>
          </a:xfrm>
          <a:prstGeom prst="rect">
            <a:avLst/>
          </a:prstGeom>
        </p:spPr>
        <p:txBody>
          <a:bodyPr/>
          <a:lstStyle>
            <a:lvl1pPr>
              <a:defRPr/>
            </a:lvl1pPr>
          </a:lstStyle>
          <a:p>
            <a:pPr>
              <a:defRPr/>
            </a:pPr>
            <a:fld id="{C25BEA5D-B2A9-48C4-9E4A-EC3CE7EB497D}" type="slidenum">
              <a:rPr lang="en-US"/>
              <a:pPr>
                <a:defRPr/>
              </a:pPr>
              <a:t>‹#›</a:t>
            </a:fld>
            <a:endParaRPr lang="en-US" dirty="0"/>
          </a:p>
        </p:txBody>
      </p:sp>
    </p:spTree>
    <p:extLst>
      <p:ext uri="{BB962C8B-B14F-4D97-AF65-F5344CB8AC3E}">
        <p14:creationId xmlns:p14="http://schemas.microsoft.com/office/powerpoint/2010/main" val="3156410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a:off x="415636" y="941294"/>
            <a:ext cx="8243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636" y="403412"/>
            <a:ext cx="8229600" cy="537882"/>
          </a:xfrm>
          <a:prstGeom prst="rect">
            <a:avLst/>
          </a:prstGeom>
        </p:spPr>
        <p:txBody>
          <a:bodyPr/>
          <a:lstStyle>
            <a:lvl1pPr algn="l">
              <a:defRPr sz="1941" b="1">
                <a:latin typeface="Myriad Pro" pitchFamily="34" charset="0"/>
              </a:defRPr>
            </a:lvl1pPr>
          </a:lstStyle>
          <a:p>
            <a:r>
              <a:rPr lang="en-US" dirty="0"/>
              <a:t>Click to edit Master title style</a:t>
            </a:r>
          </a:p>
        </p:txBody>
      </p:sp>
      <p:sp>
        <p:nvSpPr>
          <p:cNvPr id="8" name="Content Placeholder 2"/>
          <p:cNvSpPr>
            <a:spLocks noGrp="1"/>
          </p:cNvSpPr>
          <p:nvPr>
            <p:ph idx="1"/>
          </p:nvPr>
        </p:nvSpPr>
        <p:spPr>
          <a:xfrm>
            <a:off x="415636" y="1479177"/>
            <a:ext cx="8229600" cy="5135563"/>
          </a:xfrm>
          <a:prstGeom prst="rect">
            <a:avLst/>
          </a:prstGeom>
        </p:spPr>
        <p:txBody>
          <a:bodyPr/>
          <a:lstStyle>
            <a:lvl1pPr>
              <a:buNone/>
              <a:defRPr sz="1235" b="1" i="1">
                <a:latin typeface="Myriad Pro" pitchFamily="34" charset="0"/>
              </a:defRPr>
            </a:lvl1pPr>
            <a:lvl2pPr marL="279380" indent="-220071">
              <a:buFont typeface="Wingdings" pitchFamily="2" charset="2"/>
              <a:buChar char="§"/>
              <a:defRPr sz="1235">
                <a:latin typeface="Myriad Pro" pitchFamily="34" charset="0"/>
              </a:defRPr>
            </a:lvl2pPr>
            <a:lvl3pPr marL="449505" indent="-170126">
              <a:buSzPct val="50000"/>
              <a:buFont typeface="Wingdings" pitchFamily="2" charset="2"/>
              <a:buChar char="q"/>
              <a:defRPr sz="1235">
                <a:latin typeface="Myriad Pro" pitchFamily="34" charset="0"/>
              </a:defRPr>
            </a:lvl3pPr>
            <a:lvl4pPr marL="678941" indent="-229435">
              <a:buFont typeface="Courier New" pitchFamily="49" charset="0"/>
              <a:buChar char="o"/>
              <a:defRPr sz="1235">
                <a:latin typeface="Myriad Pro" pitchFamily="34" charset="0"/>
              </a:defRPr>
            </a:lvl4pPr>
            <a:lvl5pPr marL="899010" indent="-220071">
              <a:buFont typeface="Calibri" pitchFamily="34" charset="0"/>
              <a:buChar char="–"/>
              <a:defRPr sz="1235">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4916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4" name="Straight Connector 3"/>
          <p:cNvCxnSpPr/>
          <p:nvPr userDrawn="1"/>
        </p:nvCxnSpPr>
        <p:spPr>
          <a:xfrm>
            <a:off x="415636" y="941294"/>
            <a:ext cx="8243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415636" y="1479177"/>
            <a:ext cx="8229600" cy="5135563"/>
          </a:xfrm>
          <a:prstGeom prst="rect">
            <a:avLst/>
          </a:prstGeom>
        </p:spPr>
        <p:txBody>
          <a:bodyPr/>
          <a:lstStyle>
            <a:lvl1pPr>
              <a:buNone/>
              <a:defRPr sz="1235" b="1" i="1">
                <a:latin typeface="Myriad Pro" pitchFamily="34" charset="0"/>
              </a:defRPr>
            </a:lvl1pPr>
            <a:lvl2pPr marL="279380" indent="-220071">
              <a:buFont typeface="Wingdings" pitchFamily="2" charset="2"/>
              <a:buChar char="§"/>
              <a:defRPr sz="1235">
                <a:latin typeface="Myriad Pro" pitchFamily="34" charset="0"/>
              </a:defRPr>
            </a:lvl2pPr>
            <a:lvl3pPr marL="449505" indent="-170126">
              <a:buSzPct val="50000"/>
              <a:buFont typeface="Wingdings" pitchFamily="2" charset="2"/>
              <a:buChar char="q"/>
              <a:defRPr sz="1235">
                <a:latin typeface="Myriad Pro" pitchFamily="34" charset="0"/>
              </a:defRPr>
            </a:lvl3pPr>
            <a:lvl4pPr marL="678941" indent="-229435">
              <a:buFont typeface="Courier New" pitchFamily="49" charset="0"/>
              <a:buChar char="o"/>
              <a:defRPr sz="1235">
                <a:latin typeface="Myriad Pro" pitchFamily="34" charset="0"/>
              </a:defRPr>
            </a:lvl4pPr>
            <a:lvl5pPr marL="899010" indent="-220071">
              <a:buFont typeface="Calibri" pitchFamily="34" charset="0"/>
              <a:buChar char="–"/>
              <a:defRPr sz="1235">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15636" y="403412"/>
            <a:ext cx="8229600" cy="537882"/>
          </a:xfrm>
          <a:prstGeom prst="rect">
            <a:avLst/>
          </a:prstGeom>
        </p:spPr>
        <p:txBody>
          <a:bodyPr/>
          <a:lstStyle>
            <a:lvl1pPr algn="l">
              <a:defRPr sz="1941" b="1">
                <a:latin typeface="Myriad Pro" pitchFamily="34" charset="0"/>
              </a:defRPr>
            </a:lvl1pPr>
          </a:lstStyle>
          <a:p>
            <a:r>
              <a:rPr lang="en-US" dirty="0"/>
              <a:t>Click to edit Master title style</a:t>
            </a:r>
          </a:p>
        </p:txBody>
      </p:sp>
    </p:spTree>
    <p:extLst>
      <p:ext uri="{BB962C8B-B14F-4D97-AF65-F5344CB8AC3E}">
        <p14:creationId xmlns:p14="http://schemas.microsoft.com/office/powerpoint/2010/main" val="978663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a:prstGeom prst="rect">
            <a:avLst/>
          </a:prstGeo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3"/>
          <p:cNvSpPr>
            <a:spLocks noGrp="1"/>
          </p:cNvSpPr>
          <p:nvPr>
            <p:ph type="dt" sz="half" idx="10"/>
          </p:nvPr>
        </p:nvSpPr>
        <p:spPr>
          <a:xfrm>
            <a:off x="457489" y="6356537"/>
            <a:ext cx="2133023" cy="365592"/>
          </a:xfrm>
          <a:prstGeom prst="rect">
            <a:avLst/>
          </a:prstGeom>
        </p:spPr>
        <p:txBody>
          <a:bodyPr/>
          <a:lstStyle>
            <a:lvl1pPr>
              <a:defRPr/>
            </a:lvl1pPr>
          </a:lstStyle>
          <a:p>
            <a:pPr>
              <a:defRPr/>
            </a:pPr>
            <a:fld id="{18BCEE3B-8A0E-448A-8270-7C1F14545A33}" type="datetimeFigureOut">
              <a:rPr lang="en-US"/>
              <a:pPr>
                <a:defRPr/>
              </a:pPr>
              <a:t>9/28/2022</a:t>
            </a:fld>
            <a:endParaRPr lang="en-US" dirty="0"/>
          </a:p>
        </p:txBody>
      </p:sp>
      <p:sp>
        <p:nvSpPr>
          <p:cNvPr id="6" name="Footer Placeholder 4"/>
          <p:cNvSpPr>
            <a:spLocks noGrp="1"/>
          </p:cNvSpPr>
          <p:nvPr>
            <p:ph type="ftr" sz="quarter" idx="11"/>
          </p:nvPr>
        </p:nvSpPr>
        <p:spPr>
          <a:xfrm>
            <a:off x="3124489" y="6356537"/>
            <a:ext cx="2895023" cy="365592"/>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489" y="6356537"/>
            <a:ext cx="2133023" cy="365592"/>
          </a:xfrm>
          <a:prstGeom prst="rect">
            <a:avLst/>
          </a:prstGeom>
        </p:spPr>
        <p:txBody>
          <a:bodyPr/>
          <a:lstStyle>
            <a:lvl1pPr>
              <a:defRPr/>
            </a:lvl1pPr>
          </a:lstStyle>
          <a:p>
            <a:pPr>
              <a:defRPr/>
            </a:pPr>
            <a:fld id="{1DD7DA62-406D-473B-BFA9-B6DD2D3A5AA5}" type="slidenum">
              <a:rPr lang="en-US"/>
              <a:pPr>
                <a:defRPr/>
              </a:pPr>
              <a:t>‹#›</a:t>
            </a:fld>
            <a:endParaRPr lang="en-US" dirty="0"/>
          </a:p>
        </p:txBody>
      </p:sp>
    </p:spTree>
    <p:extLst>
      <p:ext uri="{BB962C8B-B14F-4D97-AF65-F5344CB8AC3E}">
        <p14:creationId xmlns:p14="http://schemas.microsoft.com/office/powerpoint/2010/main" val="1709803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3"/>
          <p:cNvSpPr>
            <a:spLocks noGrp="1"/>
          </p:cNvSpPr>
          <p:nvPr>
            <p:ph type="dt" sz="half" idx="10"/>
          </p:nvPr>
        </p:nvSpPr>
        <p:spPr>
          <a:xfrm>
            <a:off x="457489" y="6356537"/>
            <a:ext cx="2133023" cy="365592"/>
          </a:xfrm>
          <a:prstGeom prst="rect">
            <a:avLst/>
          </a:prstGeom>
        </p:spPr>
        <p:txBody>
          <a:bodyPr/>
          <a:lstStyle>
            <a:lvl1pPr>
              <a:defRPr/>
            </a:lvl1pPr>
          </a:lstStyle>
          <a:p>
            <a:pPr>
              <a:defRPr/>
            </a:pPr>
            <a:fld id="{911F54C4-2213-4B92-9D72-606DE678F5AD}" type="datetimeFigureOut">
              <a:rPr lang="en-US"/>
              <a:pPr>
                <a:defRPr/>
              </a:pPr>
              <a:t>9/28/2022</a:t>
            </a:fld>
            <a:endParaRPr lang="en-US" dirty="0"/>
          </a:p>
        </p:txBody>
      </p:sp>
      <p:sp>
        <p:nvSpPr>
          <p:cNvPr id="6" name="Footer Placeholder 4"/>
          <p:cNvSpPr>
            <a:spLocks noGrp="1"/>
          </p:cNvSpPr>
          <p:nvPr>
            <p:ph type="ftr" sz="quarter" idx="11"/>
          </p:nvPr>
        </p:nvSpPr>
        <p:spPr>
          <a:xfrm>
            <a:off x="3124489" y="6356537"/>
            <a:ext cx="2895023" cy="365592"/>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489" y="6356537"/>
            <a:ext cx="2133023" cy="365592"/>
          </a:xfrm>
          <a:prstGeom prst="rect">
            <a:avLst/>
          </a:prstGeom>
        </p:spPr>
        <p:txBody>
          <a:bodyPr/>
          <a:lstStyle>
            <a:lvl1pPr>
              <a:defRPr/>
            </a:lvl1pPr>
          </a:lstStyle>
          <a:p>
            <a:pPr>
              <a:defRPr/>
            </a:pPr>
            <a:fld id="{79C44911-CA93-4A4F-B964-AFD7462A6BCB}" type="slidenum">
              <a:rPr lang="en-US"/>
              <a:pPr>
                <a:defRPr/>
              </a:pPr>
              <a:t>‹#›</a:t>
            </a:fld>
            <a:endParaRPr lang="en-US" dirty="0"/>
          </a:p>
        </p:txBody>
      </p:sp>
    </p:spTree>
    <p:extLst>
      <p:ext uri="{BB962C8B-B14F-4D97-AF65-F5344CB8AC3E}">
        <p14:creationId xmlns:p14="http://schemas.microsoft.com/office/powerpoint/2010/main" val="1844749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801221"/>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489" y="1599640"/>
            <a:ext cx="8229023" cy="45271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489" y="6356537"/>
            <a:ext cx="2133023" cy="365592"/>
          </a:xfrm>
          <a:prstGeom prst="rect">
            <a:avLst/>
          </a:prstGeom>
        </p:spPr>
        <p:txBody>
          <a:bodyPr/>
          <a:lstStyle>
            <a:lvl1pPr>
              <a:defRPr/>
            </a:lvl1pPr>
          </a:lstStyle>
          <a:p>
            <a:pPr>
              <a:defRPr/>
            </a:pPr>
            <a:fld id="{408381CF-9B5A-4588-92AC-345EF33EA645}" type="datetimeFigureOut">
              <a:rPr lang="en-US"/>
              <a:pPr>
                <a:defRPr/>
              </a:pPr>
              <a:t>9/28/2022</a:t>
            </a:fld>
            <a:endParaRPr lang="en-US" dirty="0"/>
          </a:p>
        </p:txBody>
      </p:sp>
      <p:sp>
        <p:nvSpPr>
          <p:cNvPr id="5" name="Footer Placeholder 4"/>
          <p:cNvSpPr>
            <a:spLocks noGrp="1"/>
          </p:cNvSpPr>
          <p:nvPr>
            <p:ph type="ftr" sz="quarter" idx="11"/>
          </p:nvPr>
        </p:nvSpPr>
        <p:spPr>
          <a:xfrm>
            <a:off x="3124489" y="6356537"/>
            <a:ext cx="2895023" cy="365592"/>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489" y="6356537"/>
            <a:ext cx="2133023" cy="365592"/>
          </a:xfrm>
          <a:prstGeom prst="rect">
            <a:avLst/>
          </a:prstGeom>
        </p:spPr>
        <p:txBody>
          <a:bodyPr/>
          <a:lstStyle>
            <a:lvl1pPr>
              <a:defRPr/>
            </a:lvl1pPr>
          </a:lstStyle>
          <a:p>
            <a:pPr>
              <a:defRPr/>
            </a:pPr>
            <a:fld id="{46851AED-7769-497E-B84D-CB0F40A6FA90}" type="slidenum">
              <a:rPr lang="en-US"/>
              <a:pPr>
                <a:defRPr/>
              </a:pPr>
              <a:t>‹#›</a:t>
            </a:fld>
            <a:endParaRPr lang="en-US" dirty="0"/>
          </a:p>
        </p:txBody>
      </p:sp>
    </p:spTree>
    <p:extLst>
      <p:ext uri="{BB962C8B-B14F-4D97-AF65-F5344CB8AC3E}">
        <p14:creationId xmlns:p14="http://schemas.microsoft.com/office/powerpoint/2010/main" val="2314897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489" y="6356537"/>
            <a:ext cx="2133023" cy="365592"/>
          </a:xfrm>
          <a:prstGeom prst="rect">
            <a:avLst/>
          </a:prstGeom>
        </p:spPr>
        <p:txBody>
          <a:bodyPr/>
          <a:lstStyle>
            <a:lvl1pPr>
              <a:defRPr/>
            </a:lvl1pPr>
          </a:lstStyle>
          <a:p>
            <a:pPr>
              <a:defRPr/>
            </a:pPr>
            <a:fld id="{2DCE87C7-3D5E-487B-BF60-C08FDCAC8BDA}" type="datetimeFigureOut">
              <a:rPr lang="en-US"/>
              <a:pPr>
                <a:defRPr/>
              </a:pPr>
              <a:t>9/28/2022</a:t>
            </a:fld>
            <a:endParaRPr lang="en-US" dirty="0"/>
          </a:p>
        </p:txBody>
      </p:sp>
      <p:sp>
        <p:nvSpPr>
          <p:cNvPr id="5" name="Footer Placeholder 4"/>
          <p:cNvSpPr>
            <a:spLocks noGrp="1"/>
          </p:cNvSpPr>
          <p:nvPr>
            <p:ph type="ftr" sz="quarter" idx="11"/>
          </p:nvPr>
        </p:nvSpPr>
        <p:spPr>
          <a:xfrm>
            <a:off x="3124489" y="6356537"/>
            <a:ext cx="2895023" cy="365592"/>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489" y="6356537"/>
            <a:ext cx="2133023" cy="365592"/>
          </a:xfrm>
          <a:prstGeom prst="rect">
            <a:avLst/>
          </a:prstGeom>
        </p:spPr>
        <p:txBody>
          <a:bodyPr/>
          <a:lstStyle>
            <a:lvl1pPr>
              <a:defRPr/>
            </a:lvl1pPr>
          </a:lstStyle>
          <a:p>
            <a:pPr>
              <a:defRPr/>
            </a:pPr>
            <a:fld id="{5D5AB8BB-34DB-4CEE-9F84-7B7E3E648BBE}" type="slidenum">
              <a:rPr lang="en-US"/>
              <a:pPr>
                <a:defRPr/>
              </a:pPr>
              <a:t>‹#›</a:t>
            </a:fld>
            <a:endParaRPr lang="en-US" dirty="0"/>
          </a:p>
        </p:txBody>
      </p:sp>
    </p:spTree>
    <p:extLst>
      <p:ext uri="{BB962C8B-B14F-4D97-AF65-F5344CB8AC3E}">
        <p14:creationId xmlns:p14="http://schemas.microsoft.com/office/powerpoint/2010/main" val="2913502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023AFE-21FA-4ED1-B7D4-D9168CBD43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5"/>
          <p:cNvSpPr>
            <a:spLocks noGrp="1"/>
          </p:cNvSpPr>
          <p:nvPr>
            <p:ph type="body" sz="quarter" idx="10" hasCustomPrompt="1"/>
          </p:nvPr>
        </p:nvSpPr>
        <p:spPr>
          <a:xfrm>
            <a:off x="683568" y="4282850"/>
            <a:ext cx="5074052" cy="617634"/>
          </a:xfrm>
          <a:prstGeom prst="rect">
            <a:avLst/>
          </a:prstGeom>
        </p:spPr>
        <p:txBody>
          <a:bodyPr wrap="none" lIns="0" tIns="0" rIns="0" bIns="0"/>
          <a:lstStyle>
            <a:lvl1pPr marL="0" marR="0" indent="0" algn="l" defTabSz="914400" rtl="0" eaLnBrk="1" fontAlgn="auto" latinLnBrk="0" hangingPunct="1">
              <a:lnSpc>
                <a:spcPts val="1500"/>
              </a:lnSpc>
              <a:spcBef>
                <a:spcPts val="1000"/>
              </a:spcBef>
              <a:spcAft>
                <a:spcPts val="0"/>
              </a:spcAft>
              <a:buClrTx/>
              <a:buSzTx/>
              <a:buFontTx/>
              <a:buNone/>
              <a:tabLst/>
              <a:defRPr sz="3000" b="1" i="0">
                <a:solidFill>
                  <a:schemeClr val="tx1"/>
                </a:solidFill>
                <a:latin typeface="Helvetica Regular"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edit Master text</a:t>
            </a:r>
          </a:p>
        </p:txBody>
      </p:sp>
      <p:sp>
        <p:nvSpPr>
          <p:cNvPr id="5" name="Text Placeholder 8"/>
          <p:cNvSpPr>
            <a:spLocks noGrp="1"/>
          </p:cNvSpPr>
          <p:nvPr>
            <p:ph type="body" sz="quarter" idx="11" hasCustomPrompt="1"/>
          </p:nvPr>
        </p:nvSpPr>
        <p:spPr>
          <a:xfrm>
            <a:off x="575556" y="1736812"/>
            <a:ext cx="5074052" cy="1450403"/>
          </a:xfrm>
          <a:prstGeom prst="rect">
            <a:avLst/>
          </a:prstGeom>
        </p:spPr>
        <p:txBody>
          <a:bodyPr/>
          <a:lstStyle>
            <a:lvl1pPr marL="12700" indent="0">
              <a:lnSpc>
                <a:spcPts val="1500"/>
              </a:lnSpc>
              <a:buNone/>
              <a:tabLst/>
              <a:defRPr sz="1600">
                <a:solidFill>
                  <a:srgbClr val="A5A8AA"/>
                </a:solidFill>
                <a:latin typeface="Helvetica" charset="0"/>
                <a:ea typeface="Helvetica" charset="0"/>
                <a:cs typeface="Helvetica"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Tree>
    <p:extLst>
      <p:ext uri="{BB962C8B-B14F-4D97-AF65-F5344CB8AC3E}">
        <p14:creationId xmlns:p14="http://schemas.microsoft.com/office/powerpoint/2010/main" val="87294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4" name="Rectangle 13">
            <a:extLst>
              <a:ext uri="{FF2B5EF4-FFF2-40B4-BE49-F238E27FC236}">
                <a16:creationId xmlns:a16="http://schemas.microsoft.com/office/drawing/2014/main" id="{CCF20B20-D6AC-4E6B-BED9-FC3AAC88BD37}"/>
              </a:ext>
            </a:extLst>
          </p:cNvPr>
          <p:cNvSpPr/>
          <p:nvPr userDrawn="1"/>
        </p:nvSpPr>
        <p:spPr>
          <a:xfrm>
            <a:off x="-2287" y="115591"/>
            <a:ext cx="9144000" cy="10655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45AED577-D44D-40D4-AE04-C33889FFE2F3}"/>
              </a:ext>
            </a:extLst>
          </p:cNvPr>
          <p:cNvSpPr/>
          <p:nvPr userDrawn="1"/>
        </p:nvSpPr>
        <p:spPr>
          <a:xfrm>
            <a:off x="40575" y="181373"/>
            <a:ext cx="9058276" cy="91590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Title 1">
            <a:extLst>
              <a:ext uri="{FF2B5EF4-FFF2-40B4-BE49-F238E27FC236}">
                <a16:creationId xmlns:a16="http://schemas.microsoft.com/office/drawing/2014/main" id="{95244FD6-BBBC-489B-BCC8-BE7A68A4FB06}"/>
              </a:ext>
            </a:extLst>
          </p:cNvPr>
          <p:cNvSpPr>
            <a:spLocks noGrp="1"/>
          </p:cNvSpPr>
          <p:nvPr>
            <p:ph type="title" hasCustomPrompt="1"/>
          </p:nvPr>
        </p:nvSpPr>
        <p:spPr>
          <a:xfrm>
            <a:off x="136051" y="277518"/>
            <a:ext cx="8977313" cy="786384"/>
          </a:xfrm>
        </p:spPr>
        <p:txBody>
          <a:bodyPr>
            <a:normAutofit/>
          </a:bodyPr>
          <a:lstStyle>
            <a:lvl1pPr>
              <a:lnSpc>
                <a:spcPct val="90000"/>
              </a:lnSpc>
              <a:defRPr sz="2800" b="1" spc="150" baseline="0">
                <a:solidFill>
                  <a:schemeClr val="bg1"/>
                </a:solidFill>
                <a:latin typeface="Avenir Next LT Pro" panose="020B0504020202020204" pitchFamily="34" charset="0"/>
              </a:defRPr>
            </a:lvl1pPr>
          </a:lstStyle>
          <a:p>
            <a:r>
              <a:rPr lang="en-US" dirty="0">
                <a:solidFill>
                  <a:schemeClr val="bg1"/>
                </a:solidFill>
              </a:rPr>
              <a:t>Click to add title</a:t>
            </a:r>
          </a:p>
        </p:txBody>
      </p:sp>
      <p:sp>
        <p:nvSpPr>
          <p:cNvPr id="24" name="Text Placeholder 4">
            <a:extLst>
              <a:ext uri="{FF2B5EF4-FFF2-40B4-BE49-F238E27FC236}">
                <a16:creationId xmlns:a16="http://schemas.microsoft.com/office/drawing/2014/main" id="{B03D2BAE-BE78-41B9-8490-0771503C8D33}"/>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3" name="Text Placeholder 2">
            <a:extLst>
              <a:ext uri="{FF2B5EF4-FFF2-40B4-BE49-F238E27FC236}">
                <a16:creationId xmlns:a16="http://schemas.microsoft.com/office/drawing/2014/main" id="{113BB451-EC16-4394-A21A-E37B2EB1ED22}"/>
              </a:ext>
            </a:extLst>
          </p:cNvPr>
          <p:cNvSpPr>
            <a:spLocks noGrp="1"/>
          </p:cNvSpPr>
          <p:nvPr>
            <p:ph type="body" sz="quarter" idx="16" hasCustomPrompt="1"/>
          </p:nvPr>
        </p:nvSpPr>
        <p:spPr>
          <a:xfrm>
            <a:off x="2452462" y="949195"/>
            <a:ext cx="6629400" cy="182880"/>
          </a:xfrm>
        </p:spPr>
        <p:txBody>
          <a:bodyPr anchor="b">
            <a:noAutofit/>
          </a:bodyPr>
          <a:lstStyle>
            <a:lvl1pPr marL="0" indent="0" algn="r">
              <a:spcBef>
                <a:spcPts val="0"/>
              </a:spcBef>
              <a:buNone/>
              <a:defRPr sz="1000" spc="50" baseline="0">
                <a:solidFill>
                  <a:schemeClr val="bg1"/>
                </a:solidFill>
              </a:defRPr>
            </a:lvl1pPr>
          </a:lstStyle>
          <a:p>
            <a:pPr lvl="0"/>
            <a:r>
              <a:rPr lang="en-US" dirty="0"/>
              <a:t>Portfolio Name</a:t>
            </a:r>
          </a:p>
        </p:txBody>
      </p:sp>
    </p:spTree>
    <p:extLst>
      <p:ext uri="{BB962C8B-B14F-4D97-AF65-F5344CB8AC3E}">
        <p14:creationId xmlns:p14="http://schemas.microsoft.com/office/powerpoint/2010/main" val="148418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AA1500-7761-4290-BA7C-45D097696E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5"/>
          <p:cNvSpPr>
            <a:spLocks noGrp="1"/>
          </p:cNvSpPr>
          <p:nvPr>
            <p:ph type="body" sz="quarter" idx="10" hasCustomPrompt="1"/>
          </p:nvPr>
        </p:nvSpPr>
        <p:spPr>
          <a:xfrm>
            <a:off x="683569" y="1760102"/>
            <a:ext cx="5074052" cy="617634"/>
          </a:xfrm>
          <a:prstGeom prst="rect">
            <a:avLst/>
          </a:prstGeom>
        </p:spPr>
        <p:txBody>
          <a:bodyPr wrap="none" lIns="0" tIns="0" rIns="0" bIns="0"/>
          <a:lstStyle>
            <a:lvl1pPr marL="0" marR="0" indent="0" algn="l" defTabSz="914377" rtl="0" eaLnBrk="1" fontAlgn="auto" latinLnBrk="0" hangingPunct="1">
              <a:lnSpc>
                <a:spcPts val="1500"/>
              </a:lnSpc>
              <a:spcBef>
                <a:spcPts val="1000"/>
              </a:spcBef>
              <a:spcAft>
                <a:spcPts val="0"/>
              </a:spcAft>
              <a:buClrTx/>
              <a:buSzTx/>
              <a:buFontTx/>
              <a:buNone/>
              <a:tabLst/>
              <a:defRPr sz="1800" b="1" i="0">
                <a:solidFill>
                  <a:schemeClr val="tx1"/>
                </a:solidFill>
                <a:latin typeface="Helvetica Regular"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text Click to edit Master</a:t>
            </a:r>
          </a:p>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text Click to edit Master text</a:t>
            </a:r>
          </a:p>
        </p:txBody>
      </p:sp>
      <p:sp>
        <p:nvSpPr>
          <p:cNvPr id="4" name="TextBox 3">
            <a:extLst>
              <a:ext uri="{FF2B5EF4-FFF2-40B4-BE49-F238E27FC236}">
                <a16:creationId xmlns:a16="http://schemas.microsoft.com/office/drawing/2014/main" id="{ED39C933-55FF-40E4-B826-D8E6870B8E7A}"/>
              </a:ext>
            </a:extLst>
          </p:cNvPr>
          <p:cNvSpPr txBox="1"/>
          <p:nvPr userDrawn="1"/>
        </p:nvSpPr>
        <p:spPr>
          <a:xfrm>
            <a:off x="605189" y="4523814"/>
            <a:ext cx="2233807" cy="353943"/>
          </a:xfrm>
          <a:prstGeom prst="rect">
            <a:avLst/>
          </a:prstGeom>
          <a:solidFill>
            <a:schemeClr val="bg1"/>
          </a:solidFill>
        </p:spPr>
        <p:txBody>
          <a:bodyPr wrap="square" rtlCol="0">
            <a:spAutoFit/>
          </a:bodyPr>
          <a:lstStyle/>
          <a:p>
            <a:r>
              <a:rPr lang="en-US" sz="1700" b="1" dirty="0">
                <a:solidFill>
                  <a:srgbClr val="90C715"/>
                </a:solidFill>
                <a:latin typeface="75 Helvetica Bold" pitchFamily="2" charset="0"/>
              </a:rPr>
              <a:t>Clients first.</a:t>
            </a:r>
          </a:p>
        </p:txBody>
      </p:sp>
    </p:spTree>
    <p:extLst>
      <p:ext uri="{BB962C8B-B14F-4D97-AF65-F5344CB8AC3E}">
        <p14:creationId xmlns:p14="http://schemas.microsoft.com/office/powerpoint/2010/main" val="423632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4" name="Rectangle 13">
            <a:extLst>
              <a:ext uri="{FF2B5EF4-FFF2-40B4-BE49-F238E27FC236}">
                <a16:creationId xmlns:a16="http://schemas.microsoft.com/office/drawing/2014/main" id="{CCF20B20-D6AC-4E6B-BED9-FC3AAC88BD37}"/>
              </a:ext>
            </a:extLst>
          </p:cNvPr>
          <p:cNvSpPr/>
          <p:nvPr userDrawn="1"/>
        </p:nvSpPr>
        <p:spPr>
          <a:xfrm>
            <a:off x="-2287" y="115591"/>
            <a:ext cx="9144000" cy="10655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45AED577-D44D-40D4-AE04-C33889FFE2F3}"/>
              </a:ext>
            </a:extLst>
          </p:cNvPr>
          <p:cNvSpPr/>
          <p:nvPr userDrawn="1"/>
        </p:nvSpPr>
        <p:spPr>
          <a:xfrm>
            <a:off x="40575" y="181373"/>
            <a:ext cx="9058276" cy="91590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Title 1">
            <a:extLst>
              <a:ext uri="{FF2B5EF4-FFF2-40B4-BE49-F238E27FC236}">
                <a16:creationId xmlns:a16="http://schemas.microsoft.com/office/drawing/2014/main" id="{95244FD6-BBBC-489B-BCC8-BE7A68A4FB06}"/>
              </a:ext>
            </a:extLst>
          </p:cNvPr>
          <p:cNvSpPr>
            <a:spLocks noGrp="1"/>
          </p:cNvSpPr>
          <p:nvPr>
            <p:ph type="title" hasCustomPrompt="1"/>
          </p:nvPr>
        </p:nvSpPr>
        <p:spPr>
          <a:xfrm>
            <a:off x="136051" y="277518"/>
            <a:ext cx="8977313" cy="786384"/>
          </a:xfrm>
        </p:spPr>
        <p:txBody>
          <a:bodyPr>
            <a:normAutofit/>
          </a:bodyPr>
          <a:lstStyle>
            <a:lvl1pPr>
              <a:lnSpc>
                <a:spcPct val="90000"/>
              </a:lnSpc>
              <a:defRPr sz="2800" b="1" spc="150" baseline="0">
                <a:solidFill>
                  <a:schemeClr val="bg1"/>
                </a:solidFill>
                <a:latin typeface="Avenir Next LT Pro" panose="020B0504020202020204" pitchFamily="34" charset="0"/>
              </a:defRPr>
            </a:lvl1pPr>
          </a:lstStyle>
          <a:p>
            <a:r>
              <a:rPr lang="en-US" dirty="0">
                <a:solidFill>
                  <a:schemeClr val="bg1"/>
                </a:solidFill>
              </a:rPr>
              <a:t>Click to add title</a:t>
            </a:r>
          </a:p>
        </p:txBody>
      </p:sp>
      <p:sp>
        <p:nvSpPr>
          <p:cNvPr id="3" name="Content Placeholder 2">
            <a:extLst>
              <a:ext uri="{FF2B5EF4-FFF2-40B4-BE49-F238E27FC236}">
                <a16:creationId xmlns:a16="http://schemas.microsoft.com/office/drawing/2014/main" id="{75EE3C45-B477-450E-BEDE-401E87F65533}"/>
              </a:ext>
            </a:extLst>
          </p:cNvPr>
          <p:cNvSpPr>
            <a:spLocks noGrp="1"/>
          </p:cNvSpPr>
          <p:nvPr>
            <p:ph sz="quarter" idx="16" hasCustomPrompt="1"/>
          </p:nvPr>
        </p:nvSpPr>
        <p:spPr>
          <a:xfrm>
            <a:off x="136051" y="1277244"/>
            <a:ext cx="8848291" cy="5210631"/>
          </a:xfrm>
        </p:spPr>
        <p:txBody>
          <a:bodyPr anchor="t">
            <a:normAutofit/>
          </a:bodyPr>
          <a:lstStyle>
            <a:lvl1pPr marL="0" indent="0" algn="l">
              <a:buNone/>
              <a:defRPr sz="1600" spc="100" baseline="0">
                <a:latin typeface="Avenir Next LT Pro" panose="020B0504020202020204" pitchFamily="34" charset="0"/>
              </a:defRPr>
            </a:lvl1pPr>
          </a:lstStyle>
          <a:p>
            <a:pPr lvl="0"/>
            <a:r>
              <a:rPr lang="en-US" dirty="0"/>
              <a:t>Click to add object</a:t>
            </a:r>
          </a:p>
        </p:txBody>
      </p:sp>
      <p:sp>
        <p:nvSpPr>
          <p:cNvPr id="15" name="Text Placeholder 4">
            <a:extLst>
              <a:ext uri="{FF2B5EF4-FFF2-40B4-BE49-F238E27FC236}">
                <a16:creationId xmlns:a16="http://schemas.microsoft.com/office/drawing/2014/main" id="{6F4F5294-9866-4792-9E1B-88ACCA70C1DB}"/>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10" name="Text Placeholder 2">
            <a:extLst>
              <a:ext uri="{FF2B5EF4-FFF2-40B4-BE49-F238E27FC236}">
                <a16:creationId xmlns:a16="http://schemas.microsoft.com/office/drawing/2014/main" id="{476FF5BB-4C3D-412B-89B5-6C03B5DB450C}"/>
              </a:ext>
            </a:extLst>
          </p:cNvPr>
          <p:cNvSpPr>
            <a:spLocks noGrp="1"/>
          </p:cNvSpPr>
          <p:nvPr>
            <p:ph type="body" sz="quarter" idx="17" hasCustomPrompt="1"/>
          </p:nvPr>
        </p:nvSpPr>
        <p:spPr>
          <a:xfrm>
            <a:off x="2452462" y="949195"/>
            <a:ext cx="6629400" cy="182880"/>
          </a:xfrm>
        </p:spPr>
        <p:txBody>
          <a:bodyPr anchor="b">
            <a:noAutofit/>
          </a:bodyPr>
          <a:lstStyle>
            <a:lvl1pPr marL="0" indent="0" algn="r">
              <a:spcBef>
                <a:spcPts val="0"/>
              </a:spcBef>
              <a:buNone/>
              <a:defRPr sz="1000" spc="50" baseline="0">
                <a:solidFill>
                  <a:schemeClr val="bg1"/>
                </a:solidFill>
              </a:defRPr>
            </a:lvl1pPr>
          </a:lstStyle>
          <a:p>
            <a:pPr lvl="0"/>
            <a:r>
              <a:rPr lang="en-US" dirty="0"/>
              <a:t>Portfolio Name</a:t>
            </a:r>
          </a:p>
        </p:txBody>
      </p:sp>
    </p:spTree>
    <p:extLst>
      <p:ext uri="{BB962C8B-B14F-4D97-AF65-F5344CB8AC3E}">
        <p14:creationId xmlns:p14="http://schemas.microsoft.com/office/powerpoint/2010/main" val="417560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4" name="Rectangle 13">
            <a:extLst>
              <a:ext uri="{FF2B5EF4-FFF2-40B4-BE49-F238E27FC236}">
                <a16:creationId xmlns:a16="http://schemas.microsoft.com/office/drawing/2014/main" id="{CCF20B20-D6AC-4E6B-BED9-FC3AAC88BD37}"/>
              </a:ext>
            </a:extLst>
          </p:cNvPr>
          <p:cNvSpPr/>
          <p:nvPr userDrawn="1"/>
        </p:nvSpPr>
        <p:spPr>
          <a:xfrm>
            <a:off x="-2287" y="115591"/>
            <a:ext cx="9144000" cy="10655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45AED577-D44D-40D4-AE04-C33889FFE2F3}"/>
              </a:ext>
            </a:extLst>
          </p:cNvPr>
          <p:cNvSpPr/>
          <p:nvPr userDrawn="1"/>
        </p:nvSpPr>
        <p:spPr>
          <a:xfrm>
            <a:off x="40575" y="181373"/>
            <a:ext cx="9058276" cy="91590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Title 1">
            <a:extLst>
              <a:ext uri="{FF2B5EF4-FFF2-40B4-BE49-F238E27FC236}">
                <a16:creationId xmlns:a16="http://schemas.microsoft.com/office/drawing/2014/main" id="{95244FD6-BBBC-489B-BCC8-BE7A68A4FB06}"/>
              </a:ext>
            </a:extLst>
          </p:cNvPr>
          <p:cNvSpPr>
            <a:spLocks noGrp="1"/>
          </p:cNvSpPr>
          <p:nvPr>
            <p:ph type="title" hasCustomPrompt="1"/>
          </p:nvPr>
        </p:nvSpPr>
        <p:spPr>
          <a:xfrm>
            <a:off x="136051" y="277518"/>
            <a:ext cx="8977313" cy="786384"/>
          </a:xfrm>
        </p:spPr>
        <p:txBody>
          <a:bodyPr>
            <a:normAutofit/>
          </a:bodyPr>
          <a:lstStyle>
            <a:lvl1pPr>
              <a:lnSpc>
                <a:spcPct val="90000"/>
              </a:lnSpc>
              <a:defRPr sz="2800" b="1" spc="150" baseline="0">
                <a:solidFill>
                  <a:schemeClr val="bg1"/>
                </a:solidFill>
                <a:latin typeface="Avenir Next LT Pro" panose="020B0504020202020204" pitchFamily="34" charset="0"/>
              </a:defRPr>
            </a:lvl1pPr>
          </a:lstStyle>
          <a:p>
            <a:r>
              <a:rPr lang="en-US" dirty="0">
                <a:solidFill>
                  <a:schemeClr val="bg1"/>
                </a:solidFill>
              </a:rPr>
              <a:t>Click to add title</a:t>
            </a:r>
          </a:p>
        </p:txBody>
      </p:sp>
      <p:sp>
        <p:nvSpPr>
          <p:cNvPr id="10" name="Content Placeholder 2">
            <a:extLst>
              <a:ext uri="{FF2B5EF4-FFF2-40B4-BE49-F238E27FC236}">
                <a16:creationId xmlns:a16="http://schemas.microsoft.com/office/drawing/2014/main" id="{6E3DFB73-4D8F-4747-BE84-33BE81F2F5E3}"/>
              </a:ext>
            </a:extLst>
          </p:cNvPr>
          <p:cNvSpPr>
            <a:spLocks noGrp="1"/>
          </p:cNvSpPr>
          <p:nvPr>
            <p:ph idx="14" hasCustomPrompt="1"/>
          </p:nvPr>
        </p:nvSpPr>
        <p:spPr>
          <a:xfrm>
            <a:off x="134256" y="1380088"/>
            <a:ext cx="4369638" cy="465155"/>
          </a:xfrm>
        </p:spPr>
        <p:txBody>
          <a:bodyPr anchor="ctr">
            <a:noAutofit/>
          </a:bodyPr>
          <a:lstStyle>
            <a:lvl1pPr algn="ctr">
              <a:buFont typeface="Arial" panose="020B0604020202020204" pitchFamily="34" charset="0"/>
              <a:buNone/>
              <a:defRPr sz="2000" b="1" spc="100" baseline="0">
                <a:solidFill>
                  <a:schemeClr val="bg2">
                    <a:lumMod val="25000"/>
                  </a:schemeClr>
                </a:solidFill>
                <a:latin typeface="Avenir Next LT Pro" panose="020B0504020202020204" pitchFamily="34" charset="0"/>
              </a:defRPr>
            </a:lvl1pPr>
          </a:lstStyle>
          <a:p>
            <a:r>
              <a:rPr lang="en-US" dirty="0"/>
              <a:t>Click to add subtitle</a:t>
            </a:r>
          </a:p>
        </p:txBody>
      </p:sp>
      <p:sp>
        <p:nvSpPr>
          <p:cNvPr id="11" name="Content Placeholder 2">
            <a:extLst>
              <a:ext uri="{FF2B5EF4-FFF2-40B4-BE49-F238E27FC236}">
                <a16:creationId xmlns:a16="http://schemas.microsoft.com/office/drawing/2014/main" id="{DF6D7514-78E3-4D38-951D-DD6195EF3A95}"/>
              </a:ext>
            </a:extLst>
          </p:cNvPr>
          <p:cNvSpPr>
            <a:spLocks noGrp="1"/>
          </p:cNvSpPr>
          <p:nvPr>
            <p:ph idx="1" hasCustomPrompt="1"/>
          </p:nvPr>
        </p:nvSpPr>
        <p:spPr>
          <a:xfrm>
            <a:off x="122394" y="1934646"/>
            <a:ext cx="4381500" cy="3955961"/>
          </a:xfrm>
        </p:spPr>
        <p:txBody>
          <a:bodyPr anchor="t">
            <a:noAutofit/>
          </a:bodyPr>
          <a:lstStyle>
            <a:lvl1pPr marL="283464" indent="-283464">
              <a:buFont typeface="Arial" panose="020B0604020202020204" pitchFamily="34" charset="0"/>
              <a:buChar char="•"/>
              <a:defRPr sz="1600" b="0" spc="100" baseline="0">
                <a:solidFill>
                  <a:schemeClr val="bg2">
                    <a:lumMod val="25000"/>
                  </a:schemeClr>
                </a:solidFill>
                <a:latin typeface="Avenir Next LT Pro" panose="020B0504020202020204" pitchFamily="34" charset="0"/>
              </a:defRPr>
            </a:lvl1pPr>
          </a:lstStyle>
          <a:p>
            <a:r>
              <a:rPr lang="en-US" dirty="0"/>
              <a:t> Click to add text</a:t>
            </a:r>
          </a:p>
        </p:txBody>
      </p:sp>
      <p:sp>
        <p:nvSpPr>
          <p:cNvPr id="13" name="Content Placeholder 2">
            <a:extLst>
              <a:ext uri="{FF2B5EF4-FFF2-40B4-BE49-F238E27FC236}">
                <a16:creationId xmlns:a16="http://schemas.microsoft.com/office/drawing/2014/main" id="{231D46D7-7EA6-4E8A-8CE5-FE86B34B12DA}"/>
              </a:ext>
            </a:extLst>
          </p:cNvPr>
          <p:cNvSpPr>
            <a:spLocks noGrp="1"/>
          </p:cNvSpPr>
          <p:nvPr>
            <p:ph idx="16" hasCustomPrompt="1"/>
          </p:nvPr>
        </p:nvSpPr>
        <p:spPr>
          <a:xfrm>
            <a:off x="4630056" y="1379610"/>
            <a:ext cx="4381500" cy="465155"/>
          </a:xfrm>
        </p:spPr>
        <p:txBody>
          <a:bodyPr anchor="ctr">
            <a:noAutofit/>
          </a:bodyPr>
          <a:lstStyle>
            <a:lvl1pPr algn="ctr">
              <a:buFont typeface="Arial" panose="020B0604020202020204" pitchFamily="34" charset="0"/>
              <a:buNone/>
              <a:defRPr sz="2000" b="1" spc="100" baseline="0">
                <a:solidFill>
                  <a:schemeClr val="bg2">
                    <a:lumMod val="25000"/>
                  </a:schemeClr>
                </a:solidFill>
                <a:latin typeface="Avenir Next LT Pro" panose="020B0504020202020204" pitchFamily="34" charset="0"/>
              </a:defRPr>
            </a:lvl1pPr>
          </a:lstStyle>
          <a:p>
            <a:r>
              <a:rPr lang="en-US" dirty="0"/>
              <a:t>Click to add subtitle</a:t>
            </a:r>
          </a:p>
        </p:txBody>
      </p:sp>
      <p:sp>
        <p:nvSpPr>
          <p:cNvPr id="15" name="Content Placeholder 2">
            <a:extLst>
              <a:ext uri="{FF2B5EF4-FFF2-40B4-BE49-F238E27FC236}">
                <a16:creationId xmlns:a16="http://schemas.microsoft.com/office/drawing/2014/main" id="{7F4F69B7-B51C-4849-BC70-D3DD5E6E4A3E}"/>
              </a:ext>
            </a:extLst>
          </p:cNvPr>
          <p:cNvSpPr>
            <a:spLocks noGrp="1"/>
          </p:cNvSpPr>
          <p:nvPr>
            <p:ph idx="13" hasCustomPrompt="1"/>
          </p:nvPr>
        </p:nvSpPr>
        <p:spPr>
          <a:xfrm>
            <a:off x="4630056" y="1931127"/>
            <a:ext cx="4381500" cy="3959480"/>
          </a:xfrm>
        </p:spPr>
        <p:txBody>
          <a:bodyPr anchor="t">
            <a:noAutofit/>
          </a:bodyPr>
          <a:lstStyle>
            <a:lvl1pPr marL="283464" indent="-283464">
              <a:buFont typeface="Arial" panose="020B0604020202020204" pitchFamily="34" charset="0"/>
              <a:buChar char="•"/>
              <a:defRPr sz="1600" b="0" spc="100" baseline="0">
                <a:solidFill>
                  <a:schemeClr val="bg2">
                    <a:lumMod val="25000"/>
                  </a:schemeClr>
                </a:solidFill>
                <a:latin typeface="Avenir Next LT Pro" panose="020B0504020202020204" pitchFamily="34" charset="0"/>
              </a:defRPr>
            </a:lvl1pPr>
          </a:lstStyle>
          <a:p>
            <a:r>
              <a:rPr lang="en-US" dirty="0"/>
              <a:t> Click to add text</a:t>
            </a:r>
          </a:p>
        </p:txBody>
      </p:sp>
      <p:sp>
        <p:nvSpPr>
          <p:cNvPr id="21" name="Text Placeholder 4">
            <a:extLst>
              <a:ext uri="{FF2B5EF4-FFF2-40B4-BE49-F238E27FC236}">
                <a16:creationId xmlns:a16="http://schemas.microsoft.com/office/drawing/2014/main" id="{800F8C07-0282-4855-B092-1068BD18F222}"/>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16" name="Text Placeholder 2">
            <a:extLst>
              <a:ext uri="{FF2B5EF4-FFF2-40B4-BE49-F238E27FC236}">
                <a16:creationId xmlns:a16="http://schemas.microsoft.com/office/drawing/2014/main" id="{FCDE7B7A-4B87-49B5-BBDF-4040926EC20E}"/>
              </a:ext>
            </a:extLst>
          </p:cNvPr>
          <p:cNvSpPr>
            <a:spLocks noGrp="1"/>
          </p:cNvSpPr>
          <p:nvPr>
            <p:ph type="body" sz="quarter" idx="17" hasCustomPrompt="1"/>
          </p:nvPr>
        </p:nvSpPr>
        <p:spPr>
          <a:xfrm>
            <a:off x="2452462" y="949195"/>
            <a:ext cx="6629400" cy="182880"/>
          </a:xfrm>
        </p:spPr>
        <p:txBody>
          <a:bodyPr anchor="b">
            <a:noAutofit/>
          </a:bodyPr>
          <a:lstStyle>
            <a:lvl1pPr marL="0" indent="0" algn="r">
              <a:spcBef>
                <a:spcPts val="0"/>
              </a:spcBef>
              <a:buNone/>
              <a:defRPr sz="1000" spc="50" baseline="0">
                <a:solidFill>
                  <a:schemeClr val="bg1"/>
                </a:solidFill>
              </a:defRPr>
            </a:lvl1pPr>
          </a:lstStyle>
          <a:p>
            <a:pPr lvl="0"/>
            <a:r>
              <a:rPr lang="en-US" dirty="0"/>
              <a:t>Portfolio Name</a:t>
            </a:r>
          </a:p>
        </p:txBody>
      </p:sp>
    </p:spTree>
    <p:extLst>
      <p:ext uri="{BB962C8B-B14F-4D97-AF65-F5344CB8AC3E}">
        <p14:creationId xmlns:p14="http://schemas.microsoft.com/office/powerpoint/2010/main" val="216704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14" name="Rectangle 13">
            <a:extLst>
              <a:ext uri="{FF2B5EF4-FFF2-40B4-BE49-F238E27FC236}">
                <a16:creationId xmlns:a16="http://schemas.microsoft.com/office/drawing/2014/main" id="{CCF20B20-D6AC-4E6B-BED9-FC3AAC88BD37}"/>
              </a:ext>
            </a:extLst>
          </p:cNvPr>
          <p:cNvSpPr/>
          <p:nvPr userDrawn="1"/>
        </p:nvSpPr>
        <p:spPr>
          <a:xfrm>
            <a:off x="-2287" y="115591"/>
            <a:ext cx="9144000" cy="10655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45AED577-D44D-40D4-AE04-C33889FFE2F3}"/>
              </a:ext>
            </a:extLst>
          </p:cNvPr>
          <p:cNvSpPr/>
          <p:nvPr userDrawn="1"/>
        </p:nvSpPr>
        <p:spPr>
          <a:xfrm>
            <a:off x="40575" y="181373"/>
            <a:ext cx="9058276" cy="91590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Title 1">
            <a:extLst>
              <a:ext uri="{FF2B5EF4-FFF2-40B4-BE49-F238E27FC236}">
                <a16:creationId xmlns:a16="http://schemas.microsoft.com/office/drawing/2014/main" id="{95244FD6-BBBC-489B-BCC8-BE7A68A4FB06}"/>
              </a:ext>
            </a:extLst>
          </p:cNvPr>
          <p:cNvSpPr>
            <a:spLocks noGrp="1"/>
          </p:cNvSpPr>
          <p:nvPr>
            <p:ph type="title" hasCustomPrompt="1"/>
          </p:nvPr>
        </p:nvSpPr>
        <p:spPr>
          <a:xfrm>
            <a:off x="136051" y="277518"/>
            <a:ext cx="8977313" cy="786384"/>
          </a:xfrm>
        </p:spPr>
        <p:txBody>
          <a:bodyPr>
            <a:normAutofit/>
          </a:bodyPr>
          <a:lstStyle>
            <a:lvl1pPr>
              <a:lnSpc>
                <a:spcPct val="90000"/>
              </a:lnSpc>
              <a:defRPr sz="2800" b="1" spc="150" baseline="0">
                <a:solidFill>
                  <a:schemeClr val="bg1"/>
                </a:solidFill>
                <a:latin typeface="Avenir Next LT Pro" panose="020B0504020202020204" pitchFamily="34" charset="0"/>
              </a:defRPr>
            </a:lvl1pPr>
          </a:lstStyle>
          <a:p>
            <a:r>
              <a:rPr lang="en-US" dirty="0">
                <a:solidFill>
                  <a:schemeClr val="bg1"/>
                </a:solidFill>
              </a:rPr>
              <a:t>Click to add title</a:t>
            </a:r>
          </a:p>
        </p:txBody>
      </p:sp>
      <p:sp>
        <p:nvSpPr>
          <p:cNvPr id="11" name="Content Placeholder 2">
            <a:extLst>
              <a:ext uri="{FF2B5EF4-FFF2-40B4-BE49-F238E27FC236}">
                <a16:creationId xmlns:a16="http://schemas.microsoft.com/office/drawing/2014/main" id="{DE92B9AA-B07C-41E8-ACC4-936BD48FCB6B}"/>
              </a:ext>
            </a:extLst>
          </p:cNvPr>
          <p:cNvSpPr>
            <a:spLocks noGrp="1"/>
          </p:cNvSpPr>
          <p:nvPr>
            <p:ph idx="14" hasCustomPrompt="1"/>
          </p:nvPr>
        </p:nvSpPr>
        <p:spPr>
          <a:xfrm>
            <a:off x="486701" y="1414906"/>
            <a:ext cx="2639271" cy="465155"/>
          </a:xfrm>
        </p:spPr>
        <p:txBody>
          <a:bodyPr anchor="ctr">
            <a:noAutofit/>
          </a:bodyPr>
          <a:lstStyle>
            <a:lvl1pPr algn="ctr">
              <a:buFont typeface="Arial" panose="020B0604020202020204" pitchFamily="34" charset="0"/>
              <a:buNone/>
              <a:defRPr sz="1500" b="1" spc="100" baseline="0">
                <a:solidFill>
                  <a:schemeClr val="bg2">
                    <a:lumMod val="25000"/>
                  </a:schemeClr>
                </a:solidFill>
                <a:latin typeface="Avenir Next LT Pro" panose="020B0504020202020204" pitchFamily="34" charset="0"/>
              </a:defRPr>
            </a:lvl1pPr>
          </a:lstStyle>
          <a:p>
            <a:r>
              <a:rPr lang="en-US" dirty="0"/>
              <a:t>Click to add subtitle</a:t>
            </a:r>
          </a:p>
        </p:txBody>
      </p:sp>
      <p:sp>
        <p:nvSpPr>
          <p:cNvPr id="13" name="Content Placeholder 2">
            <a:extLst>
              <a:ext uri="{FF2B5EF4-FFF2-40B4-BE49-F238E27FC236}">
                <a16:creationId xmlns:a16="http://schemas.microsoft.com/office/drawing/2014/main" id="{E24FA25E-5A51-4568-BFBE-26EC864EDBA9}"/>
              </a:ext>
            </a:extLst>
          </p:cNvPr>
          <p:cNvSpPr>
            <a:spLocks noGrp="1"/>
          </p:cNvSpPr>
          <p:nvPr>
            <p:ph idx="1" hasCustomPrompt="1"/>
          </p:nvPr>
        </p:nvSpPr>
        <p:spPr>
          <a:xfrm>
            <a:off x="486701" y="2105230"/>
            <a:ext cx="2639271" cy="3760192"/>
          </a:xfrm>
        </p:spPr>
        <p:txBody>
          <a:bodyPr anchor="t">
            <a:normAutofit/>
          </a:bodyPr>
          <a:lstStyle>
            <a:lvl1pPr marL="283464" indent="-283464">
              <a:buFont typeface="Arial" panose="020B0604020202020204" pitchFamily="34" charset="0"/>
              <a:buChar char="•"/>
              <a:defRPr sz="1600" b="0" spc="100" baseline="0">
                <a:solidFill>
                  <a:schemeClr val="bg2">
                    <a:lumMod val="25000"/>
                  </a:schemeClr>
                </a:solidFill>
                <a:latin typeface="Avenir Next LT Pro" panose="020B0504020202020204" pitchFamily="34" charset="0"/>
              </a:defRPr>
            </a:lvl1pPr>
          </a:lstStyle>
          <a:p>
            <a:r>
              <a:rPr lang="en-US" dirty="0"/>
              <a:t> Click to add text</a:t>
            </a:r>
          </a:p>
        </p:txBody>
      </p:sp>
      <p:sp>
        <p:nvSpPr>
          <p:cNvPr id="15" name="Content Placeholder 2">
            <a:extLst>
              <a:ext uri="{FF2B5EF4-FFF2-40B4-BE49-F238E27FC236}">
                <a16:creationId xmlns:a16="http://schemas.microsoft.com/office/drawing/2014/main" id="{F06CCF6D-C4E3-4F0C-884C-6529502D00C8}"/>
              </a:ext>
            </a:extLst>
          </p:cNvPr>
          <p:cNvSpPr>
            <a:spLocks noGrp="1"/>
          </p:cNvSpPr>
          <p:nvPr>
            <p:ph idx="18" hasCustomPrompt="1"/>
          </p:nvPr>
        </p:nvSpPr>
        <p:spPr>
          <a:xfrm>
            <a:off x="3252365" y="1409257"/>
            <a:ext cx="2639271" cy="465155"/>
          </a:xfrm>
        </p:spPr>
        <p:txBody>
          <a:bodyPr anchor="ctr">
            <a:noAutofit/>
          </a:bodyPr>
          <a:lstStyle>
            <a:lvl1pPr algn="ctr">
              <a:buFont typeface="Arial" panose="020B0604020202020204" pitchFamily="34" charset="0"/>
              <a:buNone/>
              <a:defRPr sz="1500" b="1" spc="100" baseline="0">
                <a:solidFill>
                  <a:schemeClr val="bg2">
                    <a:lumMod val="25000"/>
                  </a:schemeClr>
                </a:solidFill>
                <a:latin typeface="Avenir Next LT Pro" panose="020B0504020202020204" pitchFamily="34" charset="0"/>
              </a:defRPr>
            </a:lvl1pPr>
          </a:lstStyle>
          <a:p>
            <a:r>
              <a:rPr lang="en-US" dirty="0"/>
              <a:t>Click to add subtitle</a:t>
            </a:r>
          </a:p>
        </p:txBody>
      </p:sp>
      <p:sp>
        <p:nvSpPr>
          <p:cNvPr id="16" name="Content Placeholder 2">
            <a:extLst>
              <a:ext uri="{FF2B5EF4-FFF2-40B4-BE49-F238E27FC236}">
                <a16:creationId xmlns:a16="http://schemas.microsoft.com/office/drawing/2014/main" id="{800F3982-2284-4C01-973B-4A9906F8AAD7}"/>
              </a:ext>
            </a:extLst>
          </p:cNvPr>
          <p:cNvSpPr>
            <a:spLocks noGrp="1"/>
          </p:cNvSpPr>
          <p:nvPr>
            <p:ph idx="17" hasCustomPrompt="1"/>
          </p:nvPr>
        </p:nvSpPr>
        <p:spPr>
          <a:xfrm>
            <a:off x="3252365" y="2105230"/>
            <a:ext cx="2639271" cy="3760192"/>
          </a:xfrm>
        </p:spPr>
        <p:txBody>
          <a:bodyPr anchor="t">
            <a:normAutofit/>
          </a:bodyPr>
          <a:lstStyle>
            <a:lvl1pPr marL="283464" indent="-283464">
              <a:buFont typeface="Arial" panose="020B0604020202020204" pitchFamily="34" charset="0"/>
              <a:buChar char="•"/>
              <a:defRPr sz="1600" b="0" spc="100" baseline="0">
                <a:solidFill>
                  <a:schemeClr val="bg2">
                    <a:lumMod val="25000"/>
                  </a:schemeClr>
                </a:solidFill>
                <a:latin typeface="Avenir Next LT Pro" panose="020B0504020202020204" pitchFamily="34" charset="0"/>
              </a:defRPr>
            </a:lvl1pPr>
          </a:lstStyle>
          <a:p>
            <a:r>
              <a:rPr lang="en-US" dirty="0"/>
              <a:t> Click to add text</a:t>
            </a:r>
          </a:p>
        </p:txBody>
      </p:sp>
      <p:sp>
        <p:nvSpPr>
          <p:cNvPr id="18" name="Content Placeholder 2">
            <a:extLst>
              <a:ext uri="{FF2B5EF4-FFF2-40B4-BE49-F238E27FC236}">
                <a16:creationId xmlns:a16="http://schemas.microsoft.com/office/drawing/2014/main" id="{D368C465-35D7-41FE-BAAB-323F035AB6D7}"/>
              </a:ext>
            </a:extLst>
          </p:cNvPr>
          <p:cNvSpPr>
            <a:spLocks noGrp="1"/>
          </p:cNvSpPr>
          <p:nvPr>
            <p:ph idx="16" hasCustomPrompt="1"/>
          </p:nvPr>
        </p:nvSpPr>
        <p:spPr>
          <a:xfrm>
            <a:off x="6018028" y="1414906"/>
            <a:ext cx="2639271" cy="465155"/>
          </a:xfrm>
        </p:spPr>
        <p:txBody>
          <a:bodyPr anchor="ctr">
            <a:noAutofit/>
          </a:bodyPr>
          <a:lstStyle>
            <a:lvl1pPr algn="ctr">
              <a:buFont typeface="Arial" panose="020B0604020202020204" pitchFamily="34" charset="0"/>
              <a:buNone/>
              <a:defRPr sz="1500" b="1" spc="100" baseline="0">
                <a:solidFill>
                  <a:schemeClr val="bg2">
                    <a:lumMod val="25000"/>
                  </a:schemeClr>
                </a:solidFill>
                <a:latin typeface="Avenir Next LT Pro" panose="020B0504020202020204" pitchFamily="34" charset="0"/>
              </a:defRPr>
            </a:lvl1pPr>
          </a:lstStyle>
          <a:p>
            <a:r>
              <a:rPr lang="en-US" dirty="0"/>
              <a:t>Click to add subtitle</a:t>
            </a:r>
          </a:p>
        </p:txBody>
      </p:sp>
      <p:sp>
        <p:nvSpPr>
          <p:cNvPr id="21" name="Content Placeholder 2">
            <a:extLst>
              <a:ext uri="{FF2B5EF4-FFF2-40B4-BE49-F238E27FC236}">
                <a16:creationId xmlns:a16="http://schemas.microsoft.com/office/drawing/2014/main" id="{F7A44535-A903-4FD8-BC83-064DA5FFE42F}"/>
              </a:ext>
            </a:extLst>
          </p:cNvPr>
          <p:cNvSpPr>
            <a:spLocks noGrp="1"/>
          </p:cNvSpPr>
          <p:nvPr>
            <p:ph idx="15" hasCustomPrompt="1"/>
          </p:nvPr>
        </p:nvSpPr>
        <p:spPr>
          <a:xfrm>
            <a:off x="6018028" y="2105230"/>
            <a:ext cx="2639271" cy="3760192"/>
          </a:xfrm>
        </p:spPr>
        <p:txBody>
          <a:bodyPr anchor="t">
            <a:normAutofit/>
          </a:bodyPr>
          <a:lstStyle>
            <a:lvl1pPr marL="283464" indent="-283464">
              <a:buFont typeface="Arial" panose="020B0604020202020204" pitchFamily="34" charset="0"/>
              <a:buChar char="•"/>
              <a:defRPr sz="1600" b="0" spc="100" baseline="0">
                <a:solidFill>
                  <a:schemeClr val="bg2">
                    <a:lumMod val="25000"/>
                  </a:schemeClr>
                </a:solidFill>
                <a:latin typeface="Avenir Next LT Pro" panose="020B0504020202020204" pitchFamily="34" charset="0"/>
              </a:defRPr>
            </a:lvl1pPr>
          </a:lstStyle>
          <a:p>
            <a:r>
              <a:rPr lang="en-US" dirty="0"/>
              <a:t> Click to add text</a:t>
            </a:r>
          </a:p>
        </p:txBody>
      </p:sp>
      <p:sp>
        <p:nvSpPr>
          <p:cNvPr id="24" name="Text Placeholder 4">
            <a:extLst>
              <a:ext uri="{FF2B5EF4-FFF2-40B4-BE49-F238E27FC236}">
                <a16:creationId xmlns:a16="http://schemas.microsoft.com/office/drawing/2014/main" id="{7192F464-6572-45E6-8FF8-3BEB97AE50CD}"/>
              </a:ext>
            </a:extLst>
          </p:cNvPr>
          <p:cNvSpPr>
            <a:spLocks noGrp="1"/>
          </p:cNvSpPr>
          <p:nvPr>
            <p:ph type="body" sz="quarter" idx="19"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17" name="Text Placeholder 2">
            <a:extLst>
              <a:ext uri="{FF2B5EF4-FFF2-40B4-BE49-F238E27FC236}">
                <a16:creationId xmlns:a16="http://schemas.microsoft.com/office/drawing/2014/main" id="{E2FBC880-5E45-40FB-8476-0194B5E36687}"/>
              </a:ext>
            </a:extLst>
          </p:cNvPr>
          <p:cNvSpPr>
            <a:spLocks noGrp="1"/>
          </p:cNvSpPr>
          <p:nvPr>
            <p:ph type="body" sz="quarter" idx="20" hasCustomPrompt="1"/>
          </p:nvPr>
        </p:nvSpPr>
        <p:spPr>
          <a:xfrm>
            <a:off x="2452462" y="949195"/>
            <a:ext cx="6629400" cy="182880"/>
          </a:xfrm>
        </p:spPr>
        <p:txBody>
          <a:bodyPr anchor="b">
            <a:noAutofit/>
          </a:bodyPr>
          <a:lstStyle>
            <a:lvl1pPr marL="0" indent="0" algn="r">
              <a:spcBef>
                <a:spcPts val="0"/>
              </a:spcBef>
              <a:buNone/>
              <a:defRPr sz="1000" spc="50" baseline="0">
                <a:solidFill>
                  <a:schemeClr val="bg1"/>
                </a:solidFill>
              </a:defRPr>
            </a:lvl1pPr>
          </a:lstStyle>
          <a:p>
            <a:pPr lvl="0"/>
            <a:r>
              <a:rPr lang="en-US" dirty="0"/>
              <a:t>Portfolio Name</a:t>
            </a:r>
          </a:p>
        </p:txBody>
      </p:sp>
    </p:spTree>
    <p:extLst>
      <p:ext uri="{BB962C8B-B14F-4D97-AF65-F5344CB8AC3E}">
        <p14:creationId xmlns:p14="http://schemas.microsoft.com/office/powerpoint/2010/main" val="372374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30" name="Picture Placeholder 5">
            <a:extLst>
              <a:ext uri="{FF2B5EF4-FFF2-40B4-BE49-F238E27FC236}">
                <a16:creationId xmlns:a16="http://schemas.microsoft.com/office/drawing/2014/main" id="{58D9F065-D4A3-4C87-8AD3-A3A08BB59E69}"/>
              </a:ext>
            </a:extLst>
          </p:cNvPr>
          <p:cNvSpPr>
            <a:spLocks noGrp="1"/>
          </p:cNvSpPr>
          <p:nvPr>
            <p:ph type="pic" sz="quarter" idx="14" hasCustomPrompt="1"/>
          </p:nvPr>
        </p:nvSpPr>
        <p:spPr>
          <a:xfrm>
            <a:off x="1" y="3461004"/>
            <a:ext cx="3460160" cy="3111810"/>
          </a:xfrm>
        </p:spPr>
        <p:txBody>
          <a:bodyPr anchor="t">
            <a:normAutofit/>
          </a:bodyPr>
          <a:lstStyle>
            <a:lvl1pPr marL="0" indent="0" algn="ctr">
              <a:buNone/>
              <a:defRPr sz="1800" b="1" spc="100" baseline="0">
                <a:solidFill>
                  <a:schemeClr val="bg2">
                    <a:lumMod val="25000"/>
                  </a:schemeClr>
                </a:solidFill>
                <a:latin typeface="Avenir Next LT Pro" panose="020B0504020202020204" pitchFamily="34" charset="0"/>
              </a:defRPr>
            </a:lvl1pPr>
          </a:lstStyle>
          <a:p>
            <a:r>
              <a:rPr lang="en-US" dirty="0"/>
              <a:t>Click to add photo</a:t>
            </a:r>
          </a:p>
        </p:txBody>
      </p:sp>
      <p:sp>
        <p:nvSpPr>
          <p:cNvPr id="31" name="Picture Placeholder 5">
            <a:extLst>
              <a:ext uri="{FF2B5EF4-FFF2-40B4-BE49-F238E27FC236}">
                <a16:creationId xmlns:a16="http://schemas.microsoft.com/office/drawing/2014/main" id="{4FF9EB41-93C7-4BFC-A9A3-46A91BAD7B18}"/>
              </a:ext>
            </a:extLst>
          </p:cNvPr>
          <p:cNvSpPr>
            <a:spLocks noGrp="1"/>
          </p:cNvSpPr>
          <p:nvPr>
            <p:ph type="pic" sz="quarter" idx="13" hasCustomPrompt="1"/>
          </p:nvPr>
        </p:nvSpPr>
        <p:spPr>
          <a:xfrm>
            <a:off x="0" y="0"/>
            <a:ext cx="3460161" cy="3396994"/>
          </a:xfrm>
        </p:spPr>
        <p:txBody>
          <a:bodyPr anchor="t">
            <a:normAutofit/>
          </a:bodyPr>
          <a:lstStyle>
            <a:lvl1pPr marL="0" indent="0" algn="ctr">
              <a:buNone/>
              <a:defRPr sz="1800" b="1" spc="100" baseline="0">
                <a:solidFill>
                  <a:schemeClr val="bg2">
                    <a:lumMod val="25000"/>
                  </a:schemeClr>
                </a:solidFill>
                <a:latin typeface="Avenir Next LT Pro" panose="020B0504020202020204" pitchFamily="34" charset="0"/>
              </a:defRPr>
            </a:lvl1pPr>
          </a:lstStyle>
          <a:p>
            <a:r>
              <a:rPr lang="en-US" dirty="0"/>
              <a:t>Click to add photo</a:t>
            </a:r>
          </a:p>
        </p:txBody>
      </p:sp>
      <p:sp>
        <p:nvSpPr>
          <p:cNvPr id="32" name="Content Placeholder 2">
            <a:extLst>
              <a:ext uri="{FF2B5EF4-FFF2-40B4-BE49-F238E27FC236}">
                <a16:creationId xmlns:a16="http://schemas.microsoft.com/office/drawing/2014/main" id="{1913A418-973D-4E61-BFE0-7EAFB850290F}"/>
              </a:ext>
            </a:extLst>
          </p:cNvPr>
          <p:cNvSpPr>
            <a:spLocks noGrp="1"/>
          </p:cNvSpPr>
          <p:nvPr>
            <p:ph idx="1" hasCustomPrompt="1"/>
          </p:nvPr>
        </p:nvSpPr>
        <p:spPr>
          <a:xfrm>
            <a:off x="3904439" y="1334359"/>
            <a:ext cx="4843288" cy="4786723"/>
          </a:xfrm>
        </p:spPr>
        <p:txBody>
          <a:bodyPr anchor="t">
            <a:normAutofit/>
          </a:bodyPr>
          <a:lstStyle>
            <a:lvl1pPr marL="0" indent="0">
              <a:buNone/>
              <a:defRPr sz="1600" b="0" spc="100" baseline="0">
                <a:solidFill>
                  <a:schemeClr val="bg2">
                    <a:lumMod val="25000"/>
                  </a:schemeClr>
                </a:solidFill>
                <a:latin typeface="Avenir Next LT Pro" panose="020B0504020202020204" pitchFamily="34" charset="0"/>
              </a:defRPr>
            </a:lvl1pPr>
          </a:lstStyle>
          <a:p>
            <a:r>
              <a:rPr lang="en-US" dirty="0"/>
              <a:t>Click to add text</a:t>
            </a:r>
          </a:p>
        </p:txBody>
      </p:sp>
      <p:sp>
        <p:nvSpPr>
          <p:cNvPr id="33" name="Title 1">
            <a:extLst>
              <a:ext uri="{FF2B5EF4-FFF2-40B4-BE49-F238E27FC236}">
                <a16:creationId xmlns:a16="http://schemas.microsoft.com/office/drawing/2014/main" id="{9C88B643-7EF6-4815-B02A-5D4B322C4BAE}"/>
              </a:ext>
            </a:extLst>
          </p:cNvPr>
          <p:cNvSpPr>
            <a:spLocks noGrp="1"/>
          </p:cNvSpPr>
          <p:nvPr>
            <p:ph type="title" hasCustomPrompt="1"/>
          </p:nvPr>
        </p:nvSpPr>
        <p:spPr>
          <a:xfrm>
            <a:off x="3904438" y="166462"/>
            <a:ext cx="4843288" cy="1001435"/>
          </a:xfrm>
        </p:spPr>
        <p:txBody>
          <a:bodyPr>
            <a:normAutofit/>
          </a:bodyPr>
          <a:lstStyle>
            <a:lvl1pPr>
              <a:defRPr sz="2600" b="1">
                <a:solidFill>
                  <a:schemeClr val="bg2">
                    <a:lumMod val="25000"/>
                  </a:schemeClr>
                </a:solidFill>
                <a:latin typeface="Avenir Next LT Pro" panose="020B0504020202020204" pitchFamily="34" charset="0"/>
              </a:defRPr>
            </a:lvl1pPr>
          </a:lstStyle>
          <a:p>
            <a:r>
              <a:rPr lang="en-US" dirty="0"/>
              <a:t>Click to add title</a:t>
            </a:r>
          </a:p>
        </p:txBody>
      </p:sp>
      <p:sp>
        <p:nvSpPr>
          <p:cNvPr id="34" name="Rectangle 33">
            <a:extLst>
              <a:ext uri="{FF2B5EF4-FFF2-40B4-BE49-F238E27FC236}">
                <a16:creationId xmlns:a16="http://schemas.microsoft.com/office/drawing/2014/main" id="{03CB6CE3-406D-4ED2-9A0D-19A54FBD6872}"/>
              </a:ext>
              <a:ext uri="{C183D7F6-B498-43B3-948B-1728B52AA6E4}">
                <adec:decorative xmlns:adec="http://schemas.microsoft.com/office/drawing/2017/decorative" val="1"/>
              </a:ext>
            </a:extLst>
          </p:cNvPr>
          <p:cNvSpPr/>
          <p:nvPr userDrawn="1"/>
        </p:nvSpPr>
        <p:spPr>
          <a:xfrm>
            <a:off x="0" y="3396996"/>
            <a:ext cx="3463290"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Rectangle 34">
            <a:extLst>
              <a:ext uri="{FF2B5EF4-FFF2-40B4-BE49-F238E27FC236}">
                <a16:creationId xmlns:a16="http://schemas.microsoft.com/office/drawing/2014/main" id="{64D2958A-46B8-4A84-8D19-F47C45360F85}"/>
              </a:ext>
              <a:ext uri="{C183D7F6-B498-43B3-948B-1728B52AA6E4}">
                <adec:decorative xmlns:adec="http://schemas.microsoft.com/office/drawing/2017/decorative" val="1"/>
              </a:ext>
            </a:extLst>
          </p:cNvPr>
          <p:cNvSpPr/>
          <p:nvPr userDrawn="1"/>
        </p:nvSpPr>
        <p:spPr>
          <a:xfrm rot="5400000">
            <a:off x="55163" y="3404998"/>
            <a:ext cx="6858002" cy="4800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Text Placeholder 4">
            <a:extLst>
              <a:ext uri="{FF2B5EF4-FFF2-40B4-BE49-F238E27FC236}">
                <a16:creationId xmlns:a16="http://schemas.microsoft.com/office/drawing/2014/main" id="{935CC2AC-0FCF-4F77-9AC6-882B284A8540}"/>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Tree>
    <p:extLst>
      <p:ext uri="{BB962C8B-B14F-4D97-AF65-F5344CB8AC3E}">
        <p14:creationId xmlns:p14="http://schemas.microsoft.com/office/powerpoint/2010/main" val="231453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5958" y="6492875"/>
            <a:ext cx="468042" cy="365125"/>
          </a:xfrm>
        </p:spPr>
        <p:txBody>
          <a:bodyPr anchor="b"/>
          <a:lstStyle>
            <a:lvl1pPr>
              <a:defRPr sz="1000">
                <a:solidFill>
                  <a:schemeClr val="tx1">
                    <a:lumMod val="65000"/>
                    <a:lumOff val="35000"/>
                  </a:schemeClr>
                </a:solidFill>
                <a:latin typeface="Avenir Next LT Pro" panose="020B0504020202020204" pitchFamily="34" charset="0"/>
              </a:defRPr>
            </a:lvl1pPr>
          </a:lstStyle>
          <a:p>
            <a:fld id="{CE6136D1-ACC4-4BA6-931D-F1FB01C0ACB2}" type="slidenum">
              <a:rPr lang="en-US" smtClean="0"/>
              <a:pPr/>
              <a:t>‹#›</a:t>
            </a:fld>
            <a:endParaRPr lang="en-US" dirty="0"/>
          </a:p>
        </p:txBody>
      </p:sp>
      <p:sp>
        <p:nvSpPr>
          <p:cNvPr id="12" name="Footer Placeholder 4">
            <a:extLst>
              <a:ext uri="{FF2B5EF4-FFF2-40B4-BE49-F238E27FC236}">
                <a16:creationId xmlns:a16="http://schemas.microsoft.com/office/drawing/2014/main" id="{33A2F2C6-B3C1-4C57-AC31-3EDE75558E58}"/>
              </a:ext>
            </a:extLst>
          </p:cNvPr>
          <p:cNvSpPr txBox="1">
            <a:spLocks/>
          </p:cNvSpPr>
          <p:nvPr userDrawn="1"/>
        </p:nvSpPr>
        <p:spPr>
          <a:xfrm>
            <a:off x="0" y="6572816"/>
            <a:ext cx="2558980" cy="285184"/>
          </a:xfrm>
          <a:prstGeom prst="rect">
            <a:avLst/>
          </a:prstGeom>
        </p:spPr>
        <p:txBody>
          <a:bodyPr vert="horz" lIns="109728" tIns="109728" rIns="109728" bIns="91440" rtlCol="0" anchor="ctr"/>
          <a:lstStyle>
            <a:defPPr>
              <a:defRPr lang="en-US"/>
            </a:defPPr>
            <a:lvl1pPr marL="0" algn="l" defTabSz="457200" rtl="0" eaLnBrk="1" latinLnBrk="0" hangingPunct="1">
              <a:defRPr sz="800" b="0" kern="1200" spc="0" baseline="0">
                <a:solidFill>
                  <a:schemeClr val="tx1">
                    <a:lumMod val="75000"/>
                    <a:lumOff val="2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000">
                <a:solidFill>
                  <a:srgbClr val="008080"/>
                </a:solidFill>
              </a:rPr>
              <a:t>Garcia Hamilton &amp; Associates</a:t>
            </a:r>
            <a:endParaRPr lang="en-US" sz="1000" dirty="0">
              <a:solidFill>
                <a:srgbClr val="008080"/>
              </a:solidFill>
            </a:endParaRPr>
          </a:p>
        </p:txBody>
      </p:sp>
      <p:sp>
        <p:nvSpPr>
          <p:cNvPr id="37" name="Text Placeholder 4">
            <a:extLst>
              <a:ext uri="{FF2B5EF4-FFF2-40B4-BE49-F238E27FC236}">
                <a16:creationId xmlns:a16="http://schemas.microsoft.com/office/drawing/2014/main" id="{935CC2AC-0FCF-4F77-9AC6-882B284A8540}"/>
              </a:ext>
            </a:extLst>
          </p:cNvPr>
          <p:cNvSpPr>
            <a:spLocks noGrp="1"/>
          </p:cNvSpPr>
          <p:nvPr>
            <p:ph type="body" sz="quarter" idx="15" hasCustomPrompt="1"/>
          </p:nvPr>
        </p:nvSpPr>
        <p:spPr>
          <a:xfrm>
            <a:off x="4569713" y="6448426"/>
            <a:ext cx="4010025" cy="409574"/>
          </a:xfrm>
        </p:spPr>
        <p:txBody>
          <a:bodyPr bIns="45720" anchor="b">
            <a:noAutofit/>
          </a:bodyPr>
          <a:lstStyle>
            <a:lvl1pPr marL="0" indent="0" algn="r">
              <a:lnSpc>
                <a:spcPct val="100000"/>
              </a:lnSpc>
              <a:spcBef>
                <a:spcPts val="0"/>
              </a:spcBef>
              <a:buNone/>
              <a:defRPr sz="800" b="0" spc="100" baseline="0">
                <a:solidFill>
                  <a:schemeClr val="bg2">
                    <a:lumMod val="25000"/>
                  </a:schemeClr>
                </a:solidFill>
                <a:latin typeface="Avenir Next LT Pro" panose="020B0504020202020204" pitchFamily="34" charset="0"/>
              </a:defRPr>
            </a:lvl1pPr>
            <a:lvl2pPr>
              <a:defRPr sz="800"/>
            </a:lvl2pPr>
            <a:lvl3pPr>
              <a:defRPr sz="800"/>
            </a:lvl3pPr>
            <a:lvl4pPr>
              <a:defRPr sz="800"/>
            </a:lvl4pPr>
            <a:lvl5pPr>
              <a:defRPr sz="800"/>
            </a:lvl5pPr>
          </a:lstStyle>
          <a:p>
            <a:pPr lvl="0"/>
            <a:r>
              <a:rPr lang="en-US" dirty="0"/>
              <a:t>As of Date | Bloomberg</a:t>
            </a:r>
          </a:p>
        </p:txBody>
      </p:sp>
      <p:sp>
        <p:nvSpPr>
          <p:cNvPr id="11" name="Title 1">
            <a:extLst>
              <a:ext uri="{FF2B5EF4-FFF2-40B4-BE49-F238E27FC236}">
                <a16:creationId xmlns:a16="http://schemas.microsoft.com/office/drawing/2014/main" id="{40510E6C-100B-4DEB-BA35-76110FD666DC}"/>
              </a:ext>
            </a:extLst>
          </p:cNvPr>
          <p:cNvSpPr>
            <a:spLocks noGrp="1"/>
          </p:cNvSpPr>
          <p:nvPr>
            <p:ph type="title" hasCustomPrompt="1"/>
          </p:nvPr>
        </p:nvSpPr>
        <p:spPr>
          <a:xfrm>
            <a:off x="3695700" y="537382"/>
            <a:ext cx="5171691" cy="1031927"/>
          </a:xfrm>
        </p:spPr>
        <p:txBody>
          <a:bodyPr anchor="ctr">
            <a:normAutofit/>
          </a:bodyPr>
          <a:lstStyle>
            <a:lvl1pPr>
              <a:defRPr sz="3600" b="1">
                <a:solidFill>
                  <a:schemeClr val="bg2">
                    <a:lumMod val="25000"/>
                  </a:schemeClr>
                </a:solidFill>
                <a:latin typeface="Avenir Next LT Pro" panose="020B0504020202020204" pitchFamily="34" charset="0"/>
              </a:defRPr>
            </a:lvl1pPr>
          </a:lstStyle>
          <a:p>
            <a:r>
              <a:rPr lang="en-US" dirty="0"/>
              <a:t>Click to add title</a:t>
            </a:r>
          </a:p>
        </p:txBody>
      </p:sp>
      <p:sp>
        <p:nvSpPr>
          <p:cNvPr id="13" name="Picture Placeholder 19">
            <a:extLst>
              <a:ext uri="{FF2B5EF4-FFF2-40B4-BE49-F238E27FC236}">
                <a16:creationId xmlns:a16="http://schemas.microsoft.com/office/drawing/2014/main" id="{0332BED3-903A-461C-A52E-7C4736D35975}"/>
              </a:ext>
            </a:extLst>
          </p:cNvPr>
          <p:cNvSpPr>
            <a:spLocks noGrp="1"/>
          </p:cNvSpPr>
          <p:nvPr>
            <p:ph type="pic" sz="quarter" idx="13" hasCustomPrompt="1"/>
          </p:nvPr>
        </p:nvSpPr>
        <p:spPr>
          <a:xfrm>
            <a:off x="-1" y="-3"/>
            <a:ext cx="3460158" cy="2249321"/>
          </a:xfrm>
        </p:spPr>
        <p:txBody>
          <a:bodyPr anchor="ctr"/>
          <a:lstStyle>
            <a:lvl1pPr marL="0" indent="0" algn="ctr">
              <a:buNone/>
              <a:defRPr sz="1600" b="1">
                <a:solidFill>
                  <a:schemeClr val="bg2">
                    <a:lumMod val="25000"/>
                  </a:schemeClr>
                </a:solidFill>
                <a:latin typeface="Avenir Next LT Pro" panose="020B0504020202020204" pitchFamily="34" charset="0"/>
              </a:defRPr>
            </a:lvl1pPr>
          </a:lstStyle>
          <a:p>
            <a:r>
              <a:rPr lang="en-US" dirty="0"/>
              <a:t>Click to add picture</a:t>
            </a:r>
          </a:p>
        </p:txBody>
      </p:sp>
      <p:sp>
        <p:nvSpPr>
          <p:cNvPr id="14" name="Picture Placeholder 19">
            <a:extLst>
              <a:ext uri="{FF2B5EF4-FFF2-40B4-BE49-F238E27FC236}">
                <a16:creationId xmlns:a16="http://schemas.microsoft.com/office/drawing/2014/main" id="{CE34B528-EE9C-4869-BE18-5D980C313E4B}"/>
              </a:ext>
            </a:extLst>
          </p:cNvPr>
          <p:cNvSpPr>
            <a:spLocks noGrp="1"/>
          </p:cNvSpPr>
          <p:nvPr>
            <p:ph type="pic" sz="quarter" idx="14" hasCustomPrompt="1"/>
          </p:nvPr>
        </p:nvSpPr>
        <p:spPr>
          <a:xfrm>
            <a:off x="-1" y="2311339"/>
            <a:ext cx="3460158" cy="2241520"/>
          </a:xfrm>
        </p:spPr>
        <p:txBody>
          <a:bodyPr anchor="ctr"/>
          <a:lstStyle>
            <a:lvl1pPr marL="0" indent="0" algn="ctr">
              <a:buNone/>
              <a:defRPr sz="1600" b="1">
                <a:solidFill>
                  <a:schemeClr val="bg2">
                    <a:lumMod val="25000"/>
                  </a:schemeClr>
                </a:solidFill>
                <a:latin typeface="Avenir Next LT Pro" panose="020B0504020202020204" pitchFamily="34" charset="0"/>
              </a:defRPr>
            </a:lvl1pPr>
          </a:lstStyle>
          <a:p>
            <a:r>
              <a:rPr lang="en-US" dirty="0"/>
              <a:t>Click to add picture</a:t>
            </a:r>
          </a:p>
        </p:txBody>
      </p:sp>
      <p:sp>
        <p:nvSpPr>
          <p:cNvPr id="15" name="Picture Placeholder 19">
            <a:extLst>
              <a:ext uri="{FF2B5EF4-FFF2-40B4-BE49-F238E27FC236}">
                <a16:creationId xmlns:a16="http://schemas.microsoft.com/office/drawing/2014/main" id="{C8ADFAE9-8382-4DE6-9ED6-BCE6198E44B2}"/>
              </a:ext>
            </a:extLst>
          </p:cNvPr>
          <p:cNvSpPr>
            <a:spLocks noGrp="1"/>
          </p:cNvSpPr>
          <p:nvPr>
            <p:ph type="pic" sz="quarter" idx="16" hasCustomPrompt="1"/>
          </p:nvPr>
        </p:nvSpPr>
        <p:spPr>
          <a:xfrm>
            <a:off x="-1" y="4613572"/>
            <a:ext cx="3460158" cy="1996778"/>
          </a:xfrm>
        </p:spPr>
        <p:txBody>
          <a:bodyPr anchor="ctr"/>
          <a:lstStyle>
            <a:lvl1pPr marL="0" indent="0" algn="ctr">
              <a:buNone/>
              <a:defRPr sz="1600" b="1">
                <a:solidFill>
                  <a:schemeClr val="bg2">
                    <a:lumMod val="25000"/>
                  </a:schemeClr>
                </a:solidFill>
                <a:latin typeface="Avenir Next LT Pro" panose="020B0504020202020204" pitchFamily="34" charset="0"/>
              </a:defRPr>
            </a:lvl1pPr>
          </a:lstStyle>
          <a:p>
            <a:r>
              <a:rPr lang="en-US" dirty="0"/>
              <a:t>Click to add picture</a:t>
            </a:r>
          </a:p>
        </p:txBody>
      </p:sp>
      <p:sp>
        <p:nvSpPr>
          <p:cNvPr id="16" name="Content Placeholder 2">
            <a:extLst>
              <a:ext uri="{FF2B5EF4-FFF2-40B4-BE49-F238E27FC236}">
                <a16:creationId xmlns:a16="http://schemas.microsoft.com/office/drawing/2014/main" id="{3F240583-9182-48E8-ACBD-55F9E9AD6C79}"/>
              </a:ext>
            </a:extLst>
          </p:cNvPr>
          <p:cNvSpPr>
            <a:spLocks noGrp="1"/>
          </p:cNvSpPr>
          <p:nvPr>
            <p:ph idx="1" hasCustomPrompt="1"/>
          </p:nvPr>
        </p:nvSpPr>
        <p:spPr>
          <a:xfrm>
            <a:off x="3695700" y="1735744"/>
            <a:ext cx="5171691" cy="4584873"/>
          </a:xfrm>
        </p:spPr>
        <p:txBody>
          <a:bodyPr anchor="t">
            <a:normAutofit/>
          </a:bodyPr>
          <a:lstStyle>
            <a:lvl1pPr>
              <a:buFont typeface="Arial" panose="020B0604020202020204" pitchFamily="34" charset="0"/>
              <a:buNone/>
              <a:defRPr sz="1600" b="0">
                <a:solidFill>
                  <a:schemeClr val="bg2">
                    <a:lumMod val="25000"/>
                  </a:schemeClr>
                </a:solidFill>
                <a:latin typeface="Avenir Next LT Pro" panose="020B0504020202020204" pitchFamily="34" charset="0"/>
              </a:defRPr>
            </a:lvl1pPr>
          </a:lstStyle>
          <a:p>
            <a:r>
              <a:rPr lang="en-US" dirty="0"/>
              <a:t> Click to add text</a:t>
            </a:r>
          </a:p>
        </p:txBody>
      </p:sp>
      <p:sp>
        <p:nvSpPr>
          <p:cNvPr id="17" name="Rectangle 16">
            <a:extLst>
              <a:ext uri="{FF2B5EF4-FFF2-40B4-BE49-F238E27FC236}">
                <a16:creationId xmlns:a16="http://schemas.microsoft.com/office/drawing/2014/main" id="{AE06185B-FC16-4E5D-A792-A722A22F1BB4}"/>
              </a:ext>
              <a:ext uri="{C183D7F6-B498-43B3-948B-1728B52AA6E4}">
                <adec:decorative xmlns:adec="http://schemas.microsoft.com/office/drawing/2017/decorative" val="1"/>
              </a:ext>
            </a:extLst>
          </p:cNvPr>
          <p:cNvSpPr/>
          <p:nvPr userDrawn="1"/>
        </p:nvSpPr>
        <p:spPr>
          <a:xfrm rot="5400000">
            <a:off x="55163" y="3404998"/>
            <a:ext cx="6858002" cy="4800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Rectangle 17">
            <a:extLst>
              <a:ext uri="{FF2B5EF4-FFF2-40B4-BE49-F238E27FC236}">
                <a16:creationId xmlns:a16="http://schemas.microsoft.com/office/drawing/2014/main" id="{99378060-121D-49EB-BD1F-5BDF13D20F87}"/>
              </a:ext>
              <a:ext uri="{C183D7F6-B498-43B3-948B-1728B52AA6E4}">
                <adec:decorative xmlns:adec="http://schemas.microsoft.com/office/drawing/2017/decorative" val="1"/>
              </a:ext>
            </a:extLst>
          </p:cNvPr>
          <p:cNvSpPr/>
          <p:nvPr userDrawn="1"/>
        </p:nvSpPr>
        <p:spPr>
          <a:xfrm>
            <a:off x="0" y="2249324"/>
            <a:ext cx="3463290"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2F9F748F-C235-4F66-BF7C-99CA3FE5B852}"/>
              </a:ext>
              <a:ext uri="{C183D7F6-B498-43B3-948B-1728B52AA6E4}">
                <adec:decorative xmlns:adec="http://schemas.microsoft.com/office/drawing/2017/decorative" val="1"/>
              </a:ext>
            </a:extLst>
          </p:cNvPr>
          <p:cNvSpPr/>
          <p:nvPr userDrawn="1"/>
        </p:nvSpPr>
        <p:spPr>
          <a:xfrm>
            <a:off x="0" y="4546655"/>
            <a:ext cx="3463290" cy="6400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79853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emf"/><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venir Next LT Pro" panose="020B0504020202020204" pitchFamily="34" charset="0"/>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CE6136D1-ACC4-4BA6-931D-F1FB01C0ACB2}" type="slidenum">
              <a:rPr lang="en-US" smtClean="0"/>
              <a:pPr/>
              <a:t>‹#›</a:t>
            </a:fld>
            <a:endParaRPr lang="en-US"/>
          </a:p>
        </p:txBody>
      </p:sp>
    </p:spTree>
    <p:extLst>
      <p:ext uri="{BB962C8B-B14F-4D97-AF65-F5344CB8AC3E}">
        <p14:creationId xmlns:p14="http://schemas.microsoft.com/office/powerpoint/2010/main" val="1401478344"/>
      </p:ext>
    </p:extLst>
  </p:cSld>
  <p:clrMap bg1="lt1" tx1="dk1" bg2="lt2" tx2="dk2" accent1="accent1" accent2="accent2" accent3="accent3" accent4="accent4" accent5="accent5" accent6="accent6" hlink="hlink" folHlink="folHlink"/>
  <p:sldLayoutIdLst>
    <p:sldLayoutId id="2147483679" r:id="rId1"/>
    <p:sldLayoutId id="2147483693" r:id="rId2"/>
    <p:sldLayoutId id="2147483661" r:id="rId3"/>
    <p:sldLayoutId id="2147483672" r:id="rId4"/>
    <p:sldLayoutId id="2147483673" r:id="rId5"/>
    <p:sldLayoutId id="2147483674" r:id="rId6"/>
    <p:sldLayoutId id="2147483675" r:id="rId7"/>
    <p:sldLayoutId id="2147483676" r:id="rId8"/>
    <p:sldLayoutId id="2147483677" r:id="rId9"/>
    <p:sldLayoutId id="214748367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venir Next LT Pro" panose="020B0504020202020204" pitchFamily="34" charset="0"/>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CE6136D1-ACC4-4BA6-931D-F1FB01C0ACB2}" type="slidenum">
              <a:rPr lang="en-US" smtClean="0"/>
              <a:pPr/>
              <a:t>‹#›</a:t>
            </a:fld>
            <a:endParaRPr lang="en-US"/>
          </a:p>
        </p:txBody>
      </p:sp>
    </p:spTree>
    <p:extLst>
      <p:ext uri="{BB962C8B-B14F-4D97-AF65-F5344CB8AC3E}">
        <p14:creationId xmlns:p14="http://schemas.microsoft.com/office/powerpoint/2010/main" val="271293571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6"/>
          <p:cNvSpPr>
            <a:spLocks noGrp="1" noChangeArrowheads="1"/>
          </p:cNvSpPr>
          <p:nvPr>
            <p:ph type="body" idx="1"/>
          </p:nvPr>
        </p:nvSpPr>
        <p:spPr bwMode="gray">
          <a:xfrm>
            <a:off x="457200" y="1143000"/>
            <a:ext cx="8153400"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39" name="Rectangle 67"/>
          <p:cNvSpPr>
            <a:spLocks noGrp="1" noChangeArrowheads="1"/>
          </p:cNvSpPr>
          <p:nvPr>
            <p:ph type="dt" sz="half" idx="2"/>
          </p:nvPr>
        </p:nvSpPr>
        <p:spPr bwMode="auto">
          <a:xfrm>
            <a:off x="381000" y="6584950"/>
            <a:ext cx="1905000" cy="234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pPr fontAlgn="base">
              <a:spcBef>
                <a:spcPct val="0"/>
              </a:spcBef>
              <a:spcAft>
                <a:spcPct val="0"/>
              </a:spcAft>
              <a:defRPr/>
            </a:pPr>
            <a:fld id="{059D8022-661F-4C33-9773-1FFCBE505BA2}" type="datetime1">
              <a:rPr lang="en-US" smtClean="0">
                <a:solidFill>
                  <a:srgbClr val="000000"/>
                </a:solidFill>
                <a:ea typeface="ＭＳ Ｐゴシック" charset="-128"/>
              </a:rPr>
              <a:pPr fontAlgn="base">
                <a:spcBef>
                  <a:spcPct val="0"/>
                </a:spcBef>
                <a:spcAft>
                  <a:spcPct val="0"/>
                </a:spcAft>
                <a:defRPr/>
              </a:pPr>
              <a:t>9/28/2022</a:t>
            </a:fld>
            <a:endParaRPr lang="en-US">
              <a:solidFill>
                <a:srgbClr val="000000"/>
              </a:solidFill>
              <a:ea typeface="ＭＳ Ｐゴシック" charset="-128"/>
            </a:endParaRPr>
          </a:p>
        </p:txBody>
      </p:sp>
      <p:sp>
        <p:nvSpPr>
          <p:cNvPr id="3141" name="Rectangle 69"/>
          <p:cNvSpPr>
            <a:spLocks noGrp="1" noChangeArrowheads="1"/>
          </p:cNvSpPr>
          <p:nvPr>
            <p:ph type="sldNum" sz="quarter" idx="4"/>
          </p:nvPr>
        </p:nvSpPr>
        <p:spPr bwMode="auto">
          <a:xfrm>
            <a:off x="4203700" y="6665025"/>
            <a:ext cx="739775" cy="234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00" b="1"/>
            </a:lvl1pPr>
          </a:lstStyle>
          <a:p>
            <a:pPr fontAlgn="base">
              <a:spcBef>
                <a:spcPct val="0"/>
              </a:spcBef>
              <a:spcAft>
                <a:spcPct val="0"/>
              </a:spcAft>
              <a:defRPr/>
            </a:pPr>
            <a:fld id="{5DA4A829-74C5-4327-A237-4DB6A3315846}" type="slidenum">
              <a:rPr lang="en-US" smtClean="0">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
        <p:nvSpPr>
          <p:cNvPr id="1032" name="Rectangle 65"/>
          <p:cNvSpPr>
            <a:spLocks noGrp="1" noChangeArrowheads="1"/>
          </p:cNvSpPr>
          <p:nvPr>
            <p:ph type="title"/>
          </p:nvPr>
        </p:nvSpPr>
        <p:spPr bwMode="auto">
          <a:xfrm>
            <a:off x="361950" y="-7938"/>
            <a:ext cx="8239125" cy="960438"/>
          </a:xfrm>
          <a:prstGeom prst="rect">
            <a:avLst/>
          </a:prstGeom>
          <a:noFill/>
          <a:ln w="9525">
            <a:noFill/>
            <a:miter lim="800000"/>
            <a:headEnd/>
            <a:tailEnd/>
          </a:ln>
        </p:spPr>
        <p:txBody>
          <a:bodyPr vert="horz" wrap="square" lIns="182880" tIns="45720" rIns="91440" bIns="45720" numCol="1" anchor="b" anchorCtr="0" compatLnSpc="1">
            <a:prstTxWarp prst="textNoShape">
              <a:avLst/>
            </a:prstTxWarp>
          </a:bodyPr>
          <a:lstStyle/>
          <a:p>
            <a:pPr lvl="0"/>
            <a:r>
              <a:rPr lang="en-US" dirty="0"/>
              <a:t>Click to edit Master title style</a:t>
            </a:r>
          </a:p>
        </p:txBody>
      </p:sp>
      <p:sp>
        <p:nvSpPr>
          <p:cNvPr id="3225" name="Rectangle 153"/>
          <p:cNvSpPr>
            <a:spLocks noChangeArrowheads="1"/>
          </p:cNvSpPr>
          <p:nvPr/>
        </p:nvSpPr>
        <p:spPr bwMode="gray">
          <a:xfrm>
            <a:off x="0" y="952500"/>
            <a:ext cx="361950" cy="5924550"/>
          </a:xfrm>
          <a:prstGeom prst="rect">
            <a:avLst/>
          </a:prstGeom>
          <a:solidFill>
            <a:srgbClr val="A39D89"/>
          </a:soli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ea typeface="ＭＳ Ｐゴシック" charset="-128"/>
            </a:endParaRPr>
          </a:p>
        </p:txBody>
      </p:sp>
      <p:sp>
        <p:nvSpPr>
          <p:cNvPr id="3228" name="Rectangle 156"/>
          <p:cNvSpPr>
            <a:spLocks noChangeArrowheads="1"/>
          </p:cNvSpPr>
          <p:nvPr/>
        </p:nvSpPr>
        <p:spPr bwMode="gray">
          <a:xfrm>
            <a:off x="0" y="0"/>
            <a:ext cx="361950" cy="952500"/>
          </a:xfrm>
          <a:prstGeom prst="rect">
            <a:avLst/>
          </a:prstGeom>
          <a:solidFill>
            <a:schemeClr val="accent6">
              <a:lumMod val="50000"/>
            </a:schemeClr>
          </a:soli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ea typeface="ＭＳ Ｐゴシック" charset="-128"/>
            </a:endParaRPr>
          </a:p>
        </p:txBody>
      </p:sp>
      <p:pic>
        <p:nvPicPr>
          <p:cNvPr id="11" name="Picture 2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77200" y="6368757"/>
            <a:ext cx="952500" cy="41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 name="Rectangle 133"/>
          <p:cNvSpPr>
            <a:spLocks noChangeArrowheads="1"/>
          </p:cNvSpPr>
          <p:nvPr/>
        </p:nvSpPr>
        <p:spPr bwMode="blackGray">
          <a:xfrm>
            <a:off x="0" y="952500"/>
            <a:ext cx="8591550" cy="54864"/>
          </a:xfrm>
          <a:prstGeom prst="rect">
            <a:avLst/>
          </a:prstGeom>
          <a:solidFill>
            <a:schemeClr val="tx2"/>
          </a:solidFill>
          <a:ln w="9525">
            <a:solidFill>
              <a:srgbClr val="002346"/>
            </a:solid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ea typeface="ＭＳ Ｐゴシック" charset="-128"/>
            </a:endParaRPr>
          </a:p>
        </p:txBody>
      </p:sp>
    </p:spTree>
    <p:extLst>
      <p:ext uri="{BB962C8B-B14F-4D97-AF65-F5344CB8AC3E}">
        <p14:creationId xmlns:p14="http://schemas.microsoft.com/office/powerpoint/2010/main" val="4216188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dt="0"/>
  <p:txStyles>
    <p:titleStyle>
      <a:lvl1pPr algn="l" rtl="0" eaLnBrk="0" fontAlgn="base" hangingPunct="0">
        <a:spcBef>
          <a:spcPct val="0"/>
        </a:spcBef>
        <a:spcAft>
          <a:spcPct val="0"/>
        </a:spcAft>
        <a:defRPr sz="2800" cap="small" baseline="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fontAlgn="base">
        <a:spcBef>
          <a:spcPct val="0"/>
        </a:spcBef>
        <a:spcAft>
          <a:spcPct val="0"/>
        </a:spcAft>
        <a:defRPr sz="3200">
          <a:solidFill>
            <a:schemeClr val="tx2"/>
          </a:solidFill>
          <a:latin typeface="Times New Roman" pitchFamily="18" charset="0"/>
        </a:defRPr>
      </a:lvl6pPr>
      <a:lvl7pPr marL="914400" algn="l" rtl="0" fontAlgn="base">
        <a:spcBef>
          <a:spcPct val="0"/>
        </a:spcBef>
        <a:spcAft>
          <a:spcPct val="0"/>
        </a:spcAft>
        <a:defRPr sz="3200">
          <a:solidFill>
            <a:schemeClr val="tx2"/>
          </a:solidFill>
          <a:latin typeface="Times New Roman" pitchFamily="18" charset="0"/>
        </a:defRPr>
      </a:lvl7pPr>
      <a:lvl8pPr marL="1371600" algn="l" rtl="0" fontAlgn="base">
        <a:spcBef>
          <a:spcPct val="0"/>
        </a:spcBef>
        <a:spcAft>
          <a:spcPct val="0"/>
        </a:spcAft>
        <a:defRPr sz="3200">
          <a:solidFill>
            <a:schemeClr val="tx2"/>
          </a:solidFill>
          <a:latin typeface="Times New Roman" pitchFamily="18" charset="0"/>
        </a:defRPr>
      </a:lvl8pPr>
      <a:lvl9pPr marL="1828800" algn="l" rtl="0" fontAlgn="base">
        <a:spcBef>
          <a:spcPct val="0"/>
        </a:spcBef>
        <a:spcAft>
          <a:spcPct val="0"/>
        </a:spcAft>
        <a:defRPr sz="3200">
          <a:solidFill>
            <a:schemeClr val="tx2"/>
          </a:solidFill>
          <a:latin typeface="Times New Roman" pitchFamily="18" charset="0"/>
        </a:defRPr>
      </a:lvl9pPr>
    </p:titleStyle>
    <p:bodyStyle>
      <a:lvl1pPr marL="287338" indent="-287338" algn="l" rtl="0" eaLnBrk="0" fontAlgn="base" hangingPunct="0">
        <a:spcBef>
          <a:spcPct val="50000"/>
        </a:spcBef>
        <a:spcAft>
          <a:spcPct val="0"/>
        </a:spcAft>
        <a:buClr>
          <a:schemeClr val="tx2"/>
        </a:buClr>
        <a:buSzPct val="75000"/>
        <a:buFont typeface="Wingdings" pitchFamily="2" charset="2"/>
        <a:buChar char="n"/>
        <a:defRPr sz="2000">
          <a:solidFill>
            <a:schemeClr val="tx1"/>
          </a:solidFill>
          <a:latin typeface="+mn-lt"/>
          <a:ea typeface="+mn-ea"/>
          <a:cs typeface="+mn-cs"/>
        </a:defRPr>
      </a:lvl1pPr>
      <a:lvl2pPr marL="569913" indent="-280988" algn="l" rtl="0" eaLnBrk="0" fontAlgn="base" hangingPunct="0">
        <a:spcBef>
          <a:spcPct val="20000"/>
        </a:spcBef>
        <a:spcAft>
          <a:spcPct val="0"/>
        </a:spcAft>
        <a:buClr>
          <a:srgbClr val="677F97"/>
        </a:buClr>
        <a:buSzPct val="75000"/>
        <a:buFont typeface="Wingdings" pitchFamily="2" charset="2"/>
        <a:buChar char="n"/>
        <a:defRPr sz="1900">
          <a:solidFill>
            <a:schemeClr val="tx1"/>
          </a:solidFill>
          <a:latin typeface="+mn-lt"/>
        </a:defRPr>
      </a:lvl2pPr>
      <a:lvl3pPr marL="857250" indent="-285750" algn="l" rtl="0" eaLnBrk="0" fontAlgn="base" hangingPunct="0">
        <a:spcBef>
          <a:spcPct val="20000"/>
        </a:spcBef>
        <a:spcAft>
          <a:spcPct val="0"/>
        </a:spcAft>
        <a:buClr>
          <a:schemeClr val="folHlink"/>
        </a:buClr>
        <a:buSzPct val="75000"/>
        <a:buFont typeface="Wingdings" pitchFamily="2" charset="2"/>
        <a:buChar char="n"/>
        <a:defRPr sz="2400">
          <a:solidFill>
            <a:schemeClr val="tx1"/>
          </a:solidFill>
          <a:latin typeface="+mn-lt"/>
        </a:defRPr>
      </a:lvl3pPr>
      <a:lvl4pPr marL="1144588" indent="-285750" algn="l" rtl="0" eaLnBrk="0" fontAlgn="base" hangingPunct="0">
        <a:spcBef>
          <a:spcPct val="20000"/>
        </a:spcBef>
        <a:spcAft>
          <a:spcPct val="0"/>
        </a:spcAft>
        <a:buClr>
          <a:schemeClr val="folHlink"/>
        </a:buClr>
        <a:buSzPct val="75000"/>
        <a:buFont typeface="Wingdings" pitchFamily="2" charset="2"/>
        <a:buChar char="n"/>
        <a:defRPr sz="1600">
          <a:solidFill>
            <a:schemeClr val="tx1"/>
          </a:solidFill>
          <a:latin typeface="+mn-lt"/>
        </a:defRPr>
      </a:lvl4pPr>
      <a:lvl5pPr marL="1425575" indent="-279400" algn="l" rtl="0" eaLnBrk="0" fontAlgn="base" hangingPunct="0">
        <a:spcBef>
          <a:spcPct val="20000"/>
        </a:spcBef>
        <a:spcAft>
          <a:spcPct val="0"/>
        </a:spcAft>
        <a:buClr>
          <a:schemeClr val="folHlink"/>
        </a:buClr>
        <a:buSzPct val="75000"/>
        <a:buFont typeface="Wingdings" pitchFamily="2" charset="2"/>
        <a:buChar char="n"/>
        <a:defRPr sz="1600">
          <a:solidFill>
            <a:schemeClr val="tx1"/>
          </a:solidFill>
          <a:latin typeface="+mn-lt"/>
        </a:defRPr>
      </a:lvl5pPr>
      <a:lvl6pPr marL="1882775" indent="-279400" algn="l" rtl="0" fontAlgn="base">
        <a:spcBef>
          <a:spcPct val="20000"/>
        </a:spcBef>
        <a:spcAft>
          <a:spcPct val="0"/>
        </a:spcAft>
        <a:buClr>
          <a:schemeClr val="folHlink"/>
        </a:buClr>
        <a:buSzPct val="75000"/>
        <a:buFont typeface="Wingdings" pitchFamily="2" charset="2"/>
        <a:buChar char="n"/>
        <a:defRPr sz="1600">
          <a:solidFill>
            <a:schemeClr val="tx1"/>
          </a:solidFill>
          <a:latin typeface="+mn-lt"/>
        </a:defRPr>
      </a:lvl6pPr>
      <a:lvl7pPr marL="2339975" indent="-279400" algn="l" rtl="0" fontAlgn="base">
        <a:spcBef>
          <a:spcPct val="20000"/>
        </a:spcBef>
        <a:spcAft>
          <a:spcPct val="0"/>
        </a:spcAft>
        <a:buClr>
          <a:schemeClr val="folHlink"/>
        </a:buClr>
        <a:buSzPct val="75000"/>
        <a:buFont typeface="Wingdings" pitchFamily="2" charset="2"/>
        <a:buChar char="n"/>
        <a:defRPr sz="1600">
          <a:solidFill>
            <a:schemeClr val="tx1"/>
          </a:solidFill>
          <a:latin typeface="+mn-lt"/>
        </a:defRPr>
      </a:lvl7pPr>
      <a:lvl8pPr marL="2797175" indent="-279400" algn="l" rtl="0" fontAlgn="base">
        <a:spcBef>
          <a:spcPct val="20000"/>
        </a:spcBef>
        <a:spcAft>
          <a:spcPct val="0"/>
        </a:spcAft>
        <a:buClr>
          <a:schemeClr val="folHlink"/>
        </a:buClr>
        <a:buSzPct val="75000"/>
        <a:buFont typeface="Wingdings" pitchFamily="2" charset="2"/>
        <a:buChar char="n"/>
        <a:defRPr sz="1600">
          <a:solidFill>
            <a:schemeClr val="tx1"/>
          </a:solidFill>
          <a:latin typeface="+mn-lt"/>
        </a:defRPr>
      </a:lvl8pPr>
      <a:lvl9pPr marL="3254375" indent="-279400" algn="l" rtl="0" fontAlgn="base">
        <a:spcBef>
          <a:spcPct val="20000"/>
        </a:spcBef>
        <a:spcAft>
          <a:spcPct val="0"/>
        </a:spcAft>
        <a:buClr>
          <a:schemeClr val="folHlink"/>
        </a:buClr>
        <a:buSzPct val="75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0565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1941" b="1" kern="1200">
          <a:solidFill>
            <a:schemeClr val="tx1"/>
          </a:solidFill>
          <a:latin typeface="Myriad Pro" pitchFamily="34" charset="0"/>
          <a:ea typeface="+mj-ea"/>
          <a:cs typeface="+mj-cs"/>
        </a:defRPr>
      </a:lvl1pPr>
      <a:lvl2pPr algn="l" rtl="0" eaLnBrk="0" fontAlgn="base" hangingPunct="0">
        <a:spcBef>
          <a:spcPct val="0"/>
        </a:spcBef>
        <a:spcAft>
          <a:spcPct val="0"/>
        </a:spcAft>
        <a:defRPr sz="1941" b="1">
          <a:solidFill>
            <a:schemeClr val="tx1"/>
          </a:solidFill>
          <a:latin typeface="Myriad Pro" pitchFamily="34" charset="0"/>
        </a:defRPr>
      </a:lvl2pPr>
      <a:lvl3pPr algn="l" rtl="0" eaLnBrk="0" fontAlgn="base" hangingPunct="0">
        <a:spcBef>
          <a:spcPct val="0"/>
        </a:spcBef>
        <a:spcAft>
          <a:spcPct val="0"/>
        </a:spcAft>
        <a:defRPr sz="1941" b="1">
          <a:solidFill>
            <a:schemeClr val="tx1"/>
          </a:solidFill>
          <a:latin typeface="Myriad Pro" pitchFamily="34" charset="0"/>
        </a:defRPr>
      </a:lvl3pPr>
      <a:lvl4pPr algn="l" rtl="0" eaLnBrk="0" fontAlgn="base" hangingPunct="0">
        <a:spcBef>
          <a:spcPct val="0"/>
        </a:spcBef>
        <a:spcAft>
          <a:spcPct val="0"/>
        </a:spcAft>
        <a:defRPr sz="1941" b="1">
          <a:solidFill>
            <a:schemeClr val="tx1"/>
          </a:solidFill>
          <a:latin typeface="Myriad Pro" pitchFamily="34" charset="0"/>
        </a:defRPr>
      </a:lvl4pPr>
      <a:lvl5pPr algn="l" rtl="0" eaLnBrk="0" fontAlgn="base" hangingPunct="0">
        <a:spcBef>
          <a:spcPct val="0"/>
        </a:spcBef>
        <a:spcAft>
          <a:spcPct val="0"/>
        </a:spcAft>
        <a:defRPr sz="1941" b="1">
          <a:solidFill>
            <a:schemeClr val="tx1"/>
          </a:solidFill>
          <a:latin typeface="Myriad Pro" pitchFamily="34" charset="0"/>
        </a:defRPr>
      </a:lvl5pPr>
      <a:lvl6pPr marL="449505" algn="ctr" rtl="0" fontAlgn="base">
        <a:spcBef>
          <a:spcPct val="0"/>
        </a:spcBef>
        <a:spcAft>
          <a:spcPct val="0"/>
        </a:spcAft>
        <a:defRPr sz="4324">
          <a:solidFill>
            <a:schemeClr val="tx1"/>
          </a:solidFill>
          <a:latin typeface="Calibri" pitchFamily="34" charset="0"/>
        </a:defRPr>
      </a:lvl6pPr>
      <a:lvl7pPr marL="899010" algn="ctr" rtl="0" fontAlgn="base">
        <a:spcBef>
          <a:spcPct val="0"/>
        </a:spcBef>
        <a:spcAft>
          <a:spcPct val="0"/>
        </a:spcAft>
        <a:defRPr sz="4324">
          <a:solidFill>
            <a:schemeClr val="tx1"/>
          </a:solidFill>
          <a:latin typeface="Calibri" pitchFamily="34" charset="0"/>
        </a:defRPr>
      </a:lvl7pPr>
      <a:lvl8pPr marL="1348516" algn="ctr" rtl="0" fontAlgn="base">
        <a:spcBef>
          <a:spcPct val="0"/>
        </a:spcBef>
        <a:spcAft>
          <a:spcPct val="0"/>
        </a:spcAft>
        <a:defRPr sz="4324">
          <a:solidFill>
            <a:schemeClr val="tx1"/>
          </a:solidFill>
          <a:latin typeface="Calibri" pitchFamily="34" charset="0"/>
        </a:defRPr>
      </a:lvl8pPr>
      <a:lvl9pPr marL="1798021" algn="ctr" rtl="0" fontAlgn="base">
        <a:spcBef>
          <a:spcPct val="0"/>
        </a:spcBef>
        <a:spcAft>
          <a:spcPct val="0"/>
        </a:spcAft>
        <a:defRPr sz="4324">
          <a:solidFill>
            <a:schemeClr val="tx1"/>
          </a:solidFill>
          <a:latin typeface="Calibri" pitchFamily="34" charset="0"/>
        </a:defRPr>
      </a:lvl9pPr>
    </p:titleStyle>
    <p:bodyStyle>
      <a:lvl1pPr marL="336194" indent="-336194" algn="l" rtl="0" eaLnBrk="0" fontAlgn="base" hangingPunct="0">
        <a:spcBef>
          <a:spcPct val="20000"/>
        </a:spcBef>
        <a:spcAft>
          <a:spcPct val="0"/>
        </a:spcAft>
        <a:buFont typeface="Arial" charset="0"/>
        <a:buChar char="•"/>
        <a:defRPr sz="1235" kern="1200">
          <a:solidFill>
            <a:schemeClr val="tx1"/>
          </a:solidFill>
          <a:latin typeface="Myriad Pro" pitchFamily="34" charset="0"/>
          <a:ea typeface="+mn-ea"/>
          <a:cs typeface="+mn-cs"/>
        </a:defRPr>
      </a:lvl1pPr>
      <a:lvl2pPr marL="729822" indent="-280162" algn="l" rtl="0" eaLnBrk="0" fontAlgn="base" hangingPunct="0">
        <a:spcBef>
          <a:spcPct val="20000"/>
        </a:spcBef>
        <a:spcAft>
          <a:spcPct val="0"/>
        </a:spcAft>
        <a:buFont typeface="Arial" charset="0"/>
        <a:buChar char="–"/>
        <a:defRPr sz="1235" kern="1200">
          <a:solidFill>
            <a:schemeClr val="tx1"/>
          </a:solidFill>
          <a:latin typeface="Myriad Pro" pitchFamily="34" charset="0"/>
          <a:ea typeface="+mn-ea"/>
          <a:cs typeface="+mn-cs"/>
        </a:defRPr>
      </a:lvl2pPr>
      <a:lvl3pPr marL="1123450" indent="-224130" algn="l" rtl="0" eaLnBrk="0" fontAlgn="base" hangingPunct="0">
        <a:spcBef>
          <a:spcPct val="20000"/>
        </a:spcBef>
        <a:spcAft>
          <a:spcPct val="0"/>
        </a:spcAft>
        <a:buFont typeface="Arial" charset="0"/>
        <a:buChar char="•"/>
        <a:defRPr sz="1235" kern="1200">
          <a:solidFill>
            <a:schemeClr val="tx1"/>
          </a:solidFill>
          <a:latin typeface="Myriad Pro" pitchFamily="34" charset="0"/>
          <a:ea typeface="+mn-ea"/>
          <a:cs typeface="+mn-cs"/>
        </a:defRPr>
      </a:lvl3pPr>
      <a:lvl4pPr marL="1573110" indent="-224130" algn="l" rtl="0" eaLnBrk="0" fontAlgn="base" hangingPunct="0">
        <a:spcBef>
          <a:spcPct val="20000"/>
        </a:spcBef>
        <a:spcAft>
          <a:spcPct val="0"/>
        </a:spcAft>
        <a:buFont typeface="Arial" charset="0"/>
        <a:buChar char="–"/>
        <a:defRPr sz="1235" kern="1200">
          <a:solidFill>
            <a:schemeClr val="tx1"/>
          </a:solidFill>
          <a:latin typeface="Myriad Pro" pitchFamily="34" charset="0"/>
          <a:ea typeface="+mn-ea"/>
          <a:cs typeface="+mn-cs"/>
        </a:defRPr>
      </a:lvl4pPr>
      <a:lvl5pPr marL="2022770" indent="-224130" algn="l" rtl="0" eaLnBrk="0" fontAlgn="base" hangingPunct="0">
        <a:spcBef>
          <a:spcPct val="20000"/>
        </a:spcBef>
        <a:spcAft>
          <a:spcPct val="0"/>
        </a:spcAft>
        <a:buFont typeface="Arial" charset="0"/>
        <a:buChar char="»"/>
        <a:defRPr sz="1235" kern="1200">
          <a:solidFill>
            <a:schemeClr val="tx1"/>
          </a:solidFill>
          <a:latin typeface="Myriad Pro" pitchFamily="34" charset="0"/>
          <a:ea typeface="+mn-ea"/>
          <a:cs typeface="+mn-cs"/>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442031"/>
      </p:ext>
    </p:extLst>
  </p:cSld>
  <p:clrMap bg1="lt1" tx1="dk1" bg2="lt2" tx2="dk2" accent1="accent1" accent2="accent2" accent3="accent3" accent4="accent4" accent5="accent5" accent6="accent6" hlink="hlink" folHlink="folHlink"/>
  <p:sldLayoutIdLst>
    <p:sldLayoutId id="2147483727" r:id="rId1"/>
    <p:sldLayoutId id="214748372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file:///\\nicpartners.com\shares\Company\Client%20Service%20&amp;%20Marketing\Marketing%20Materials\Market%20Environment%20Charts\Jefferies%20Data%20Files\Copy%20of%20Russell%202000%20Relative%20Valuations%20(002).xlsx!Fwd%20R2G%20PE!%5bCopy%20of%20Russell%202000%20Relative%20Valuations%20(002).xlsx%5dFwd%20R2G%20PE%20Chart%201"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8856" y="4076344"/>
            <a:ext cx="5561901" cy="1123320"/>
          </a:xfrm>
        </p:spPr>
        <p:txBody>
          <a:bodyPr>
            <a:normAutofit/>
          </a:bodyPr>
          <a:lstStyle/>
          <a:p>
            <a:pPr algn="just"/>
            <a:endParaRPr lang="en-US" dirty="0"/>
          </a:p>
          <a:p>
            <a:pPr algn="just">
              <a:spcAft>
                <a:spcPts val="1200"/>
              </a:spcAft>
            </a:pPr>
            <a:r>
              <a:rPr lang="en-US" sz="2000" i="0" u="none" strike="noStrike" baseline="0" dirty="0">
                <a:solidFill>
                  <a:srgbClr val="000000"/>
                </a:solidFill>
                <a:latin typeface="Helvetica" panose="02000503000000020004" pitchFamily="2" charset="0"/>
              </a:rPr>
              <a:t>The Pandemic Has Become an Endemic:</a:t>
            </a:r>
          </a:p>
          <a:p>
            <a:pPr algn="just">
              <a:spcAft>
                <a:spcPts val="1200"/>
              </a:spcAft>
            </a:pPr>
            <a:r>
              <a:rPr lang="en-US" sz="2000" dirty="0">
                <a:latin typeface="Helvetica" panose="02000503000000020004" pitchFamily="2" charset="0"/>
              </a:rPr>
              <a:t>“Time to Revisit Public Equities and Bonds?”</a:t>
            </a:r>
          </a:p>
        </p:txBody>
      </p:sp>
      <p:sp>
        <p:nvSpPr>
          <p:cNvPr id="3" name="Text Placeholder 2"/>
          <p:cNvSpPr>
            <a:spLocks noGrp="1"/>
          </p:cNvSpPr>
          <p:nvPr>
            <p:ph type="body" sz="quarter" idx="11"/>
          </p:nvPr>
        </p:nvSpPr>
        <p:spPr>
          <a:xfrm>
            <a:off x="566412" y="1407914"/>
            <a:ext cx="5074052" cy="1551672"/>
          </a:xfrm>
        </p:spPr>
        <p:txBody>
          <a:bodyPr>
            <a:normAutofit fontScale="25000" lnSpcReduction="20000"/>
          </a:bodyPr>
          <a:lstStyle/>
          <a:p>
            <a:pPr>
              <a:spcBef>
                <a:spcPts val="0"/>
              </a:spcBef>
            </a:pPr>
            <a:r>
              <a:rPr lang="en-US" sz="4800" b="1" dirty="0"/>
              <a:t>TLFFRA </a:t>
            </a:r>
          </a:p>
          <a:p>
            <a:pPr>
              <a:spcBef>
                <a:spcPts val="0"/>
              </a:spcBef>
            </a:pPr>
            <a:r>
              <a:rPr lang="en-US" sz="4800" dirty="0"/>
              <a:t>October 4, 2022</a:t>
            </a:r>
          </a:p>
          <a:p>
            <a:pPr>
              <a:lnSpc>
                <a:spcPct val="100000"/>
              </a:lnSpc>
              <a:spcBef>
                <a:spcPts val="0"/>
              </a:spcBef>
            </a:pPr>
            <a:endParaRPr lang="en-US" sz="4800" b="1" dirty="0"/>
          </a:p>
          <a:p>
            <a:pPr>
              <a:lnSpc>
                <a:spcPct val="100000"/>
              </a:lnSpc>
              <a:spcBef>
                <a:spcPts val="0"/>
              </a:spcBef>
            </a:pPr>
            <a:r>
              <a:rPr lang="en-US" sz="4800" b="1" dirty="0"/>
              <a:t>Kevin Vandolder, CFA</a:t>
            </a:r>
            <a:r>
              <a:rPr lang="en-US" sz="4800" b="1" baseline="30000" dirty="0"/>
              <a:t>®</a:t>
            </a:r>
          </a:p>
          <a:p>
            <a:pPr>
              <a:lnSpc>
                <a:spcPct val="100000"/>
              </a:lnSpc>
              <a:spcBef>
                <a:spcPts val="0"/>
              </a:spcBef>
            </a:pPr>
            <a:r>
              <a:rPr lang="en-US" sz="4800" i="1" dirty="0"/>
              <a:t>Consultant</a:t>
            </a:r>
          </a:p>
          <a:p>
            <a:pPr>
              <a:lnSpc>
                <a:spcPct val="100000"/>
              </a:lnSpc>
              <a:spcBef>
                <a:spcPts val="0"/>
              </a:spcBef>
            </a:pPr>
            <a:endParaRPr lang="en-US" sz="4800" i="1" dirty="0"/>
          </a:p>
          <a:p>
            <a:pPr>
              <a:lnSpc>
                <a:spcPct val="100000"/>
              </a:lnSpc>
              <a:spcBef>
                <a:spcPts val="0"/>
              </a:spcBef>
            </a:pPr>
            <a:r>
              <a:rPr lang="en-US" sz="4800" b="1" dirty="0"/>
              <a:t>Catherine Nicholas</a:t>
            </a:r>
          </a:p>
          <a:p>
            <a:pPr>
              <a:lnSpc>
                <a:spcPct val="100000"/>
              </a:lnSpc>
              <a:spcBef>
                <a:spcPts val="0"/>
              </a:spcBef>
            </a:pPr>
            <a:r>
              <a:rPr lang="en-US" sz="4800" i="1" dirty="0"/>
              <a:t>Founder and Chief Investment Officer</a:t>
            </a:r>
          </a:p>
          <a:p>
            <a:pPr>
              <a:lnSpc>
                <a:spcPct val="100000"/>
              </a:lnSpc>
              <a:spcBef>
                <a:spcPts val="0"/>
              </a:spcBef>
            </a:pPr>
            <a:endParaRPr lang="en-US" sz="4800" i="1" dirty="0"/>
          </a:p>
          <a:p>
            <a:pPr>
              <a:lnSpc>
                <a:spcPct val="100000"/>
              </a:lnSpc>
              <a:spcBef>
                <a:spcPts val="0"/>
              </a:spcBef>
            </a:pPr>
            <a:r>
              <a:rPr lang="en-US" sz="4800" b="1" dirty="0"/>
              <a:t>Mason King, CFA</a:t>
            </a:r>
            <a:r>
              <a:rPr lang="en-US" sz="4800" b="1" baseline="30000" dirty="0"/>
              <a:t>®</a:t>
            </a:r>
          </a:p>
          <a:p>
            <a:pPr>
              <a:lnSpc>
                <a:spcPct val="100000"/>
              </a:lnSpc>
              <a:spcBef>
                <a:spcPts val="0"/>
              </a:spcBef>
            </a:pPr>
            <a:r>
              <a:rPr lang="en-US" sz="4800" i="1" dirty="0"/>
              <a:t>Portfolio Manager and Director of Public Equities</a:t>
            </a:r>
          </a:p>
          <a:p>
            <a:pPr>
              <a:lnSpc>
                <a:spcPct val="100000"/>
              </a:lnSpc>
              <a:spcBef>
                <a:spcPts val="0"/>
              </a:spcBef>
            </a:pPr>
            <a:endParaRPr lang="en-US" sz="4800" i="1" dirty="0"/>
          </a:p>
          <a:p>
            <a:pPr>
              <a:lnSpc>
                <a:spcPct val="100000"/>
              </a:lnSpc>
              <a:spcBef>
                <a:spcPts val="0"/>
              </a:spcBef>
            </a:pPr>
            <a:r>
              <a:rPr lang="en-US" sz="4800" b="1" dirty="0"/>
              <a:t>Benjamin Monkiewicz</a:t>
            </a:r>
          </a:p>
          <a:p>
            <a:pPr>
              <a:lnSpc>
                <a:spcPct val="100000"/>
              </a:lnSpc>
              <a:spcBef>
                <a:spcPts val="0"/>
              </a:spcBef>
            </a:pPr>
            <a:r>
              <a:rPr lang="en-US" sz="4800" i="1" dirty="0"/>
              <a:t>Partner and Portfolio Manager</a:t>
            </a:r>
          </a:p>
          <a:p>
            <a:pPr>
              <a:lnSpc>
                <a:spcPct val="100000"/>
              </a:lnSpc>
              <a:spcBef>
                <a:spcPts val="0"/>
              </a:spcBef>
            </a:pPr>
            <a:endParaRPr lang="en-US" sz="4800" i="1" dirty="0"/>
          </a:p>
          <a:p>
            <a:pPr>
              <a:lnSpc>
                <a:spcPct val="100000"/>
              </a:lnSpc>
              <a:spcBef>
                <a:spcPts val="0"/>
              </a:spcBef>
            </a:pPr>
            <a:endParaRPr lang="en-US" sz="4800" i="1" dirty="0"/>
          </a:p>
          <a:p>
            <a:pPr>
              <a:lnSpc>
                <a:spcPct val="100000"/>
              </a:lnSpc>
              <a:spcBef>
                <a:spcPts val="0"/>
              </a:spcBef>
            </a:pPr>
            <a:endParaRPr lang="en-US" sz="4800" i="1" dirty="0"/>
          </a:p>
          <a:p>
            <a:pPr>
              <a:lnSpc>
                <a:spcPct val="100000"/>
              </a:lnSpc>
              <a:spcBef>
                <a:spcPts val="0"/>
              </a:spcBef>
            </a:pPr>
            <a:endParaRPr lang="en-US" sz="1200" i="1" dirty="0"/>
          </a:p>
          <a:p>
            <a:pPr>
              <a:lnSpc>
                <a:spcPct val="100000"/>
              </a:lnSpc>
              <a:spcBef>
                <a:spcPts val="0"/>
              </a:spcBef>
            </a:pPr>
            <a:endParaRPr lang="en-US" sz="1200" i="1" dirty="0"/>
          </a:p>
          <a:p>
            <a:endParaRPr lang="en-US" dirty="0"/>
          </a:p>
        </p:txBody>
      </p:sp>
      <p:sp>
        <p:nvSpPr>
          <p:cNvPr id="6" name="TextBox 5">
            <a:extLst>
              <a:ext uri="{FF2B5EF4-FFF2-40B4-BE49-F238E27FC236}">
                <a16:creationId xmlns:a16="http://schemas.microsoft.com/office/drawing/2014/main" id="{4308ED62-A025-F557-E5D6-9EFC50E15227}"/>
              </a:ext>
            </a:extLst>
          </p:cNvPr>
          <p:cNvSpPr txBox="1"/>
          <p:nvPr/>
        </p:nvSpPr>
        <p:spPr>
          <a:xfrm>
            <a:off x="2441448" y="5996481"/>
            <a:ext cx="4215384"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92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2399B-3DF2-4CFC-8B7C-DBB60CDE87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6136D1-ACC4-4BA6-931D-F1FB01C0ACB2}" type="slidenum">
              <a:rPr kumimoji="0" lang="en-US" sz="1000" b="0" i="0" u="none" strike="noStrike" kern="1200" cap="none" spc="0" normalizeH="0" baseline="0" noProof="0" smtClean="0">
                <a:ln>
                  <a:noFill/>
                </a:ln>
                <a:solidFill>
                  <a:prstClr val="black">
                    <a:lumMod val="65000"/>
                    <a:lumOff val="35000"/>
                  </a:prstClr>
                </a:solidFill>
                <a:effectLst/>
                <a:uLnTx/>
                <a:uFillTx/>
                <a:latin typeface="Avenir Next LT Pro"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endParaRPr>
          </a:p>
        </p:txBody>
      </p:sp>
      <p:sp>
        <p:nvSpPr>
          <p:cNvPr id="3" name="Title 2">
            <a:extLst>
              <a:ext uri="{FF2B5EF4-FFF2-40B4-BE49-F238E27FC236}">
                <a16:creationId xmlns:a16="http://schemas.microsoft.com/office/drawing/2014/main" id="{0AE5914A-5562-4F09-8201-15FEA55E487A}"/>
              </a:ext>
            </a:extLst>
          </p:cNvPr>
          <p:cNvSpPr>
            <a:spLocks noGrp="1"/>
          </p:cNvSpPr>
          <p:nvPr>
            <p:ph type="title"/>
          </p:nvPr>
        </p:nvSpPr>
        <p:spPr/>
        <p:txBody>
          <a:bodyPr/>
          <a:lstStyle/>
          <a:p>
            <a:r>
              <a:rPr lang="en-US" dirty="0"/>
              <a:t>Money Supply Long Term Growth</a:t>
            </a:r>
          </a:p>
        </p:txBody>
      </p:sp>
      <p:sp>
        <p:nvSpPr>
          <p:cNvPr id="4" name="Text Placeholder 3">
            <a:extLst>
              <a:ext uri="{FF2B5EF4-FFF2-40B4-BE49-F238E27FC236}">
                <a16:creationId xmlns:a16="http://schemas.microsoft.com/office/drawing/2014/main" id="{2DCE0985-FABD-430E-89F6-832442BB7A7F}"/>
              </a:ext>
            </a:extLst>
          </p:cNvPr>
          <p:cNvSpPr>
            <a:spLocks noGrp="1"/>
          </p:cNvSpPr>
          <p:nvPr>
            <p:ph type="body" sz="quarter" idx="15"/>
          </p:nvPr>
        </p:nvSpPr>
        <p:spPr/>
        <p:txBody>
          <a:bodyPr/>
          <a:lstStyle/>
          <a:p>
            <a:r>
              <a:rPr lang="en-US" dirty="0"/>
              <a:t>As of September 5, 2022 | Federal Reserve</a:t>
            </a:r>
          </a:p>
        </p:txBody>
      </p:sp>
      <p:graphicFrame>
        <p:nvGraphicFramePr>
          <p:cNvPr id="6" name="Content Placeholder 7">
            <a:extLst>
              <a:ext uri="{FF2B5EF4-FFF2-40B4-BE49-F238E27FC236}">
                <a16:creationId xmlns:a16="http://schemas.microsoft.com/office/drawing/2014/main" id="{49A78B9A-C2F2-48F7-9C2D-539C3E98928A}"/>
              </a:ext>
            </a:extLst>
          </p:cNvPr>
          <p:cNvGraphicFramePr>
            <a:graphicFrameLocks/>
          </p:cNvGraphicFramePr>
          <p:nvPr/>
        </p:nvGraphicFramePr>
        <p:xfrm>
          <a:off x="122238" y="1296987"/>
          <a:ext cx="8732059" cy="4957351"/>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40">
            <a:extLst>
              <a:ext uri="{FF2B5EF4-FFF2-40B4-BE49-F238E27FC236}">
                <a16:creationId xmlns:a16="http://schemas.microsoft.com/office/drawing/2014/main" id="{0A51DA02-B600-4316-90E7-FA666E5A2A6F}"/>
              </a:ext>
            </a:extLst>
          </p:cNvPr>
          <p:cNvSpPr txBox="1">
            <a:spLocks/>
          </p:cNvSpPr>
          <p:nvPr/>
        </p:nvSpPr>
        <p:spPr>
          <a:xfrm>
            <a:off x="108713" y="6254339"/>
            <a:ext cx="8788650" cy="409574"/>
          </a:xfrm>
          <a:prstGeom prst="rect">
            <a:avLst/>
          </a:prstGeom>
        </p:spPr>
        <p:txBody>
          <a:bodyPr vert="horz" lIns="91440" tIns="45720" rIns="91440" bIns="45720" rtlCol="0" anchorCtr="0">
            <a:normAutofit lnSpcReduction="10000"/>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90000"/>
              </a:lnSpc>
              <a:spcBef>
                <a:spcPts val="0"/>
              </a:spcBef>
              <a:spcAft>
                <a:spcPts val="600"/>
              </a:spcAft>
              <a:buClrTx/>
              <a:buSzTx/>
              <a:buFontTx/>
              <a:buNone/>
              <a:tabLst/>
              <a:defRPr/>
            </a:pPr>
            <a:r>
              <a:rPr kumimoji="0" lang="en-US" sz="800" b="0" i="0" u="none" strike="noStrike" kern="120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rPr>
              <a:t>The data used to create the long-term year over year growth rate was compiled from data published by the Federal Reserve Historical Monetary Aggregate Data. The monthly series from Jan 1948 until November 1980 was compiled from the M2SA and M2SL series and is used to calculate the year over year annualized growth rate. After November 1980, the weekly data series for M2 is used to calculate the year over year annual growth rate. </a:t>
            </a:r>
          </a:p>
        </p:txBody>
      </p:sp>
      <p:sp>
        <p:nvSpPr>
          <p:cNvPr id="8" name="TextBox 7">
            <a:extLst>
              <a:ext uri="{FF2B5EF4-FFF2-40B4-BE49-F238E27FC236}">
                <a16:creationId xmlns:a16="http://schemas.microsoft.com/office/drawing/2014/main" id="{F63BDE69-AF44-4602-95B6-2C7082019D08}"/>
              </a:ext>
            </a:extLst>
          </p:cNvPr>
          <p:cNvSpPr txBox="1"/>
          <p:nvPr/>
        </p:nvSpPr>
        <p:spPr>
          <a:xfrm>
            <a:off x="8596128" y="4990825"/>
            <a:ext cx="5902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E7E6E6">
                    <a:lumMod val="25000"/>
                  </a:srgbClr>
                </a:solidFill>
                <a:latin typeface="Avenir Next LT Pro" panose="020B0504020202020204" pitchFamily="34" charset="0"/>
              </a:rPr>
              <a:t>2.9</a:t>
            </a:r>
            <a:r>
              <a:rPr kumimoji="0" lang="en-US" sz="1000" b="1" i="0" u="none" strike="noStrike" kern="1200" cap="none" spc="0" normalizeH="0" baseline="0" noProof="0" dirty="0">
                <a:ln>
                  <a:noFill/>
                </a:ln>
                <a:solidFill>
                  <a:srgbClr val="E7E6E6">
                    <a:lumMod val="25000"/>
                  </a:srgbClr>
                </a:solidFill>
                <a:effectLst/>
                <a:uLnTx/>
                <a:uFillTx/>
                <a:latin typeface="Avenir Next LT Pro" panose="020B0504020202020204" pitchFamily="34" charset="0"/>
                <a:ea typeface="+mn-ea"/>
                <a:cs typeface="+mn-cs"/>
              </a:rPr>
              <a:t>%</a:t>
            </a:r>
          </a:p>
        </p:txBody>
      </p:sp>
      <p:cxnSp>
        <p:nvCxnSpPr>
          <p:cNvPr id="9" name="Straight Arrow Connector 8">
            <a:extLst>
              <a:ext uri="{FF2B5EF4-FFF2-40B4-BE49-F238E27FC236}">
                <a16:creationId xmlns:a16="http://schemas.microsoft.com/office/drawing/2014/main" id="{A25AEB81-AC80-4A3B-AFAF-184486A242B1}"/>
              </a:ext>
            </a:extLst>
          </p:cNvPr>
          <p:cNvCxnSpPr>
            <a:cxnSpLocks/>
          </p:cNvCxnSpPr>
          <p:nvPr/>
        </p:nvCxnSpPr>
        <p:spPr>
          <a:xfrm flipH="1">
            <a:off x="8604517" y="5186258"/>
            <a:ext cx="175378" cy="123111"/>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17677E2-457E-41A3-9E41-43694680F2EB}"/>
              </a:ext>
            </a:extLst>
          </p:cNvPr>
          <p:cNvCxnSpPr>
            <a:cxnSpLocks/>
          </p:cNvCxnSpPr>
          <p:nvPr/>
        </p:nvCxnSpPr>
        <p:spPr>
          <a:xfrm flipH="1">
            <a:off x="8444530" y="1721538"/>
            <a:ext cx="175378" cy="123111"/>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1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ADA39-5FA4-5A5B-1A90-260EEF8B6C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6136D1-ACC4-4BA6-931D-F1FB01C0ACB2}" type="slidenum">
              <a:rPr kumimoji="0" lang="en-US" sz="1000" b="0" i="0" u="none" strike="noStrike" kern="1200" cap="none" spc="0" normalizeH="0" baseline="0" noProof="0" smtClean="0">
                <a:ln>
                  <a:noFill/>
                </a:ln>
                <a:solidFill>
                  <a:prstClr val="black">
                    <a:lumMod val="65000"/>
                    <a:lumOff val="35000"/>
                  </a:prstClr>
                </a:solidFill>
                <a:effectLst/>
                <a:uLnTx/>
                <a:uFillTx/>
                <a:latin typeface="Avenir Next LT Pro"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endParaRPr>
          </a:p>
        </p:txBody>
      </p:sp>
      <p:sp>
        <p:nvSpPr>
          <p:cNvPr id="3" name="Title 2">
            <a:extLst>
              <a:ext uri="{FF2B5EF4-FFF2-40B4-BE49-F238E27FC236}">
                <a16:creationId xmlns:a16="http://schemas.microsoft.com/office/drawing/2014/main" id="{B60E645A-421A-AC97-DE98-07C02DFA121C}"/>
              </a:ext>
            </a:extLst>
          </p:cNvPr>
          <p:cNvSpPr>
            <a:spLocks noGrp="1"/>
          </p:cNvSpPr>
          <p:nvPr>
            <p:ph type="title"/>
          </p:nvPr>
        </p:nvSpPr>
        <p:spPr/>
        <p:txBody>
          <a:bodyPr/>
          <a:lstStyle/>
          <a:p>
            <a:r>
              <a:rPr lang="en-US" dirty="0"/>
              <a:t>Inventories Have Blown Past Pre-COVID Trend</a:t>
            </a:r>
          </a:p>
        </p:txBody>
      </p:sp>
      <p:sp>
        <p:nvSpPr>
          <p:cNvPr id="4" name="Text Placeholder 3">
            <a:extLst>
              <a:ext uri="{FF2B5EF4-FFF2-40B4-BE49-F238E27FC236}">
                <a16:creationId xmlns:a16="http://schemas.microsoft.com/office/drawing/2014/main" id="{566128AF-9102-231A-58C3-3CF6E4320F67}"/>
              </a:ext>
            </a:extLst>
          </p:cNvPr>
          <p:cNvSpPr>
            <a:spLocks noGrp="1"/>
          </p:cNvSpPr>
          <p:nvPr>
            <p:ph type="body" sz="quarter" idx="15"/>
          </p:nvPr>
        </p:nvSpPr>
        <p:spPr/>
        <p:txBody>
          <a:bodyPr/>
          <a:lstStyle/>
          <a:p>
            <a:r>
              <a:rPr lang="en-US" dirty="0"/>
              <a:t>As of June 30, 2022| Bloomberg</a:t>
            </a:r>
          </a:p>
        </p:txBody>
      </p:sp>
      <p:graphicFrame>
        <p:nvGraphicFramePr>
          <p:cNvPr id="8" name="Chart 7">
            <a:extLst>
              <a:ext uri="{FF2B5EF4-FFF2-40B4-BE49-F238E27FC236}">
                <a16:creationId xmlns:a16="http://schemas.microsoft.com/office/drawing/2014/main" id="{3F172B0C-F976-12B5-7A07-761A14E42BFD}"/>
              </a:ext>
            </a:extLst>
          </p:cNvPr>
          <p:cNvGraphicFramePr/>
          <p:nvPr/>
        </p:nvGraphicFramePr>
        <p:xfrm>
          <a:off x="489527" y="1397000"/>
          <a:ext cx="8090211" cy="4948382"/>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Arrow Connector 11">
            <a:extLst>
              <a:ext uri="{FF2B5EF4-FFF2-40B4-BE49-F238E27FC236}">
                <a16:creationId xmlns:a16="http://schemas.microsoft.com/office/drawing/2014/main" id="{F8FA92B8-B04C-1507-B11E-AD6B11D9E891}"/>
              </a:ext>
            </a:extLst>
          </p:cNvPr>
          <p:cNvCxnSpPr>
            <a:cxnSpLocks/>
          </p:cNvCxnSpPr>
          <p:nvPr/>
        </p:nvCxnSpPr>
        <p:spPr>
          <a:xfrm flipV="1">
            <a:off x="665019" y="3140364"/>
            <a:ext cx="7259781" cy="233680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75A3D3-2D76-7230-5605-F1BAC6383D24}"/>
              </a:ext>
            </a:extLst>
          </p:cNvPr>
          <p:cNvCxnSpPr>
            <a:cxnSpLocks/>
          </p:cNvCxnSpPr>
          <p:nvPr/>
        </p:nvCxnSpPr>
        <p:spPr>
          <a:xfrm>
            <a:off x="4728303" y="4166458"/>
            <a:ext cx="831988" cy="7380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55E49A-8DDA-4C3E-A69B-0EB44DFCBFFD}"/>
              </a:ext>
            </a:extLst>
          </p:cNvPr>
          <p:cNvCxnSpPr>
            <a:cxnSpLocks/>
          </p:cNvCxnSpPr>
          <p:nvPr/>
        </p:nvCxnSpPr>
        <p:spPr>
          <a:xfrm flipV="1">
            <a:off x="5587371" y="3352158"/>
            <a:ext cx="1605699" cy="1563009"/>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88729C1-90F1-2546-B853-CF6E896E08B6}"/>
              </a:ext>
            </a:extLst>
          </p:cNvPr>
          <p:cNvSpPr txBox="1"/>
          <p:nvPr/>
        </p:nvSpPr>
        <p:spPr>
          <a:xfrm rot="2510600">
            <a:off x="4310678" y="4585308"/>
            <a:ext cx="1598527" cy="263570"/>
          </a:xfrm>
          <a:prstGeom prst="rect">
            <a:avLst/>
          </a:prstGeom>
        </p:spPr>
        <p:txBody>
          <a:bodyPr vert="horz" wrap="square" lIns="109728" tIns="109728" rIns="109728" bIns="91440" rtlCol="0" anchor="ctr">
            <a:noAutofit/>
          </a:bodyPr>
          <a:lstStyle/>
          <a:p>
            <a:pPr marL="0" marR="0" lvl="0" indent="0" algn="r" defTabSz="914400" rtl="0" eaLnBrk="1" fontAlgn="auto" latinLnBrk="0" hangingPunct="1">
              <a:lnSpc>
                <a:spcPct val="140000"/>
              </a:lnSpc>
              <a:spcBef>
                <a:spcPts val="930"/>
              </a:spcBef>
              <a:spcAft>
                <a:spcPts val="0"/>
              </a:spcAft>
              <a:buClrTx/>
              <a:buSzTx/>
              <a:buFont typeface="Corbel" panose="020B0503020204020204" pitchFamily="34" charset="0"/>
              <a:buNone/>
              <a:tabLst/>
              <a:defRPr/>
            </a:pPr>
            <a:r>
              <a:rPr kumimoji="0" lang="en-US" sz="1000" b="0" i="0" u="none" strike="noStrike" kern="1200" cap="none" spc="50" normalizeH="0" baseline="0" noProof="0" dirty="0">
                <a:ln>
                  <a:noFill/>
                </a:ln>
                <a:solidFill>
                  <a:srgbClr val="E7E6E6">
                    <a:lumMod val="25000"/>
                  </a:srgbClr>
                </a:solidFill>
                <a:effectLst/>
                <a:uLnTx/>
                <a:uFillTx/>
                <a:latin typeface="Avenir Next LT Pro" panose="020B0504020202020204" pitchFamily="34" charset="0"/>
                <a:ea typeface="+mn-ea"/>
                <a:cs typeface="+mn-cs"/>
              </a:rPr>
              <a:t>COVID Supply Shock</a:t>
            </a:r>
          </a:p>
        </p:txBody>
      </p:sp>
      <p:sp>
        <p:nvSpPr>
          <p:cNvPr id="22" name="TextBox 21">
            <a:extLst>
              <a:ext uri="{FF2B5EF4-FFF2-40B4-BE49-F238E27FC236}">
                <a16:creationId xmlns:a16="http://schemas.microsoft.com/office/drawing/2014/main" id="{55F52D8A-FA90-22BA-31A3-2DD35F05BC80}"/>
              </a:ext>
            </a:extLst>
          </p:cNvPr>
          <p:cNvSpPr txBox="1"/>
          <p:nvPr/>
        </p:nvSpPr>
        <p:spPr>
          <a:xfrm rot="20531619">
            <a:off x="718060" y="4681147"/>
            <a:ext cx="2687190" cy="263570"/>
          </a:xfrm>
          <a:prstGeom prst="rect">
            <a:avLst/>
          </a:prstGeom>
        </p:spPr>
        <p:txBody>
          <a:bodyPr vert="horz" wrap="square" lIns="109728" tIns="109728" rIns="109728" bIns="91440" rtlCol="0" anchor="ctr">
            <a:noAutofit/>
          </a:bodyPr>
          <a:lstStyle/>
          <a:p>
            <a:pPr marL="0" marR="0" lvl="0" indent="0" algn="r" defTabSz="914400" rtl="0" eaLnBrk="1" fontAlgn="auto" latinLnBrk="0" hangingPunct="1">
              <a:lnSpc>
                <a:spcPct val="140000"/>
              </a:lnSpc>
              <a:spcBef>
                <a:spcPts val="930"/>
              </a:spcBef>
              <a:spcAft>
                <a:spcPts val="0"/>
              </a:spcAft>
              <a:buClrTx/>
              <a:buSzTx/>
              <a:buFont typeface="Corbel" panose="020B0503020204020204" pitchFamily="34" charset="0"/>
              <a:buNone/>
              <a:tabLst/>
              <a:defRPr/>
            </a:pPr>
            <a:r>
              <a:rPr kumimoji="0" lang="en-US" sz="1050" b="0" i="0" u="none" strike="noStrike" kern="1200" cap="none" spc="50" normalizeH="0" baseline="0" noProof="0" dirty="0">
                <a:ln>
                  <a:noFill/>
                </a:ln>
                <a:solidFill>
                  <a:srgbClr val="E7E6E6">
                    <a:lumMod val="25000"/>
                  </a:srgbClr>
                </a:solidFill>
                <a:effectLst/>
                <a:uLnTx/>
                <a:uFillTx/>
                <a:latin typeface="Avenir Next LT Pro" panose="020B0504020202020204" pitchFamily="34" charset="0"/>
                <a:ea typeface="+mn-ea"/>
                <a:cs typeface="+mn-cs"/>
              </a:rPr>
              <a:t>Straight Line Extrapolated Growth</a:t>
            </a:r>
          </a:p>
        </p:txBody>
      </p:sp>
      <p:sp>
        <p:nvSpPr>
          <p:cNvPr id="23" name="TextBox 22">
            <a:extLst>
              <a:ext uri="{FF2B5EF4-FFF2-40B4-BE49-F238E27FC236}">
                <a16:creationId xmlns:a16="http://schemas.microsoft.com/office/drawing/2014/main" id="{A7D668AD-3AAD-2A17-3CCD-80BBE1AC9B26}"/>
              </a:ext>
            </a:extLst>
          </p:cNvPr>
          <p:cNvSpPr txBox="1"/>
          <p:nvPr/>
        </p:nvSpPr>
        <p:spPr>
          <a:xfrm rot="19021167">
            <a:off x="5416153" y="3928776"/>
            <a:ext cx="1636033" cy="263570"/>
          </a:xfrm>
          <a:prstGeom prst="rect">
            <a:avLst/>
          </a:prstGeom>
        </p:spPr>
        <p:txBody>
          <a:bodyPr vert="horz" wrap="square" lIns="109728" tIns="109728" rIns="109728" bIns="91440" rtlCol="0" anchor="ctr">
            <a:noAutofit/>
          </a:bodyPr>
          <a:lstStyle/>
          <a:p>
            <a:pPr marL="0" marR="0" lvl="0" indent="0" algn="l" defTabSz="914400" rtl="0" eaLnBrk="1" fontAlgn="auto" latinLnBrk="0" hangingPunct="1">
              <a:lnSpc>
                <a:spcPct val="140000"/>
              </a:lnSpc>
              <a:spcBef>
                <a:spcPts val="930"/>
              </a:spcBef>
              <a:spcAft>
                <a:spcPts val="0"/>
              </a:spcAft>
              <a:buClrTx/>
              <a:buSzTx/>
              <a:buFont typeface="Corbel" panose="020B0503020204020204" pitchFamily="34" charset="0"/>
              <a:buNone/>
              <a:tabLst/>
              <a:defRPr/>
            </a:pPr>
            <a:r>
              <a:rPr kumimoji="0" lang="en-US" sz="1050" b="0" i="0" u="none" strike="noStrike" kern="1200" cap="none" spc="50" normalizeH="0" baseline="0" noProof="0" dirty="0">
                <a:ln>
                  <a:noFill/>
                </a:ln>
                <a:solidFill>
                  <a:srgbClr val="E7E6E6">
                    <a:lumMod val="25000"/>
                  </a:srgbClr>
                </a:solidFill>
                <a:effectLst/>
                <a:uLnTx/>
                <a:uFillTx/>
                <a:latin typeface="Avenir Next LT Pro" panose="020B0504020202020204" pitchFamily="34" charset="0"/>
                <a:ea typeface="+mn-ea"/>
                <a:cs typeface="+mn-cs"/>
              </a:rPr>
              <a:t>Inventory Rebuild</a:t>
            </a:r>
          </a:p>
        </p:txBody>
      </p:sp>
    </p:spTree>
    <p:extLst>
      <p:ext uri="{BB962C8B-B14F-4D97-AF65-F5344CB8AC3E}">
        <p14:creationId xmlns:p14="http://schemas.microsoft.com/office/powerpoint/2010/main" val="46748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647" y="537882"/>
            <a:ext cx="7986993" cy="403412"/>
          </a:xfrm>
        </p:spPr>
        <p:txBody>
          <a:bodyPr/>
          <a:lstStyle/>
          <a:p>
            <a:r>
              <a:rPr lang="en-US" dirty="0"/>
              <a:t>Disclosures</a:t>
            </a:r>
          </a:p>
        </p:txBody>
      </p:sp>
      <p:sp>
        <p:nvSpPr>
          <p:cNvPr id="5" name="Content Placeholder 1"/>
          <p:cNvSpPr>
            <a:spLocks noGrp="1"/>
          </p:cNvSpPr>
          <p:nvPr>
            <p:ph idx="1"/>
          </p:nvPr>
        </p:nvSpPr>
        <p:spPr>
          <a:xfrm>
            <a:off x="470647" y="982849"/>
            <a:ext cx="8269941" cy="5471740"/>
          </a:xfrm>
        </p:spPr>
        <p:txBody>
          <a:bodyPr/>
          <a:lstStyle/>
          <a:p>
            <a:pPr marL="0" indent="0" algn="just"/>
            <a:r>
              <a:rPr lang="en-US" sz="794" b="0" dirty="0">
                <a:solidFill>
                  <a:schemeClr val="tx1"/>
                </a:solidFill>
              </a:rPr>
              <a:t>Nicholas Investment Partners, L.P. (“Nicholas”) is an independent investment adviser registered with the SEC.  Registration with the SEC does not imply a certain level of skill or training.  The firm maintains a complete list and description of performance composites, which is available upon request. Policies for valuing portfolios, calculating performance, and preparing presentations are available upon request. </a:t>
            </a:r>
            <a:r>
              <a:rPr lang="en-US" sz="794" dirty="0">
                <a:solidFill>
                  <a:schemeClr val="tx1"/>
                </a:solidFill>
              </a:rPr>
              <a:t>Past performance is no guarantee of future results.  This information is intended for institutions, consultants and qualified investors only.  </a:t>
            </a:r>
            <a:r>
              <a:rPr lang="en-US" sz="794" b="0" dirty="0">
                <a:solidFill>
                  <a:schemeClr val="tx1"/>
                </a:solidFill>
              </a:rPr>
              <a:t>No part of this material may be copied or duplicated or distributed to any third party without written consent.   </a:t>
            </a:r>
          </a:p>
          <a:p>
            <a:pPr marL="0" indent="0" algn="just"/>
            <a:endParaRPr lang="en-US" sz="794" b="0" dirty="0">
              <a:solidFill>
                <a:schemeClr val="tx1"/>
              </a:solidFill>
            </a:endParaRPr>
          </a:p>
          <a:p>
            <a:pPr marL="0" indent="0" algn="just"/>
            <a:r>
              <a:rPr lang="en-US" sz="794" b="0" dirty="0">
                <a:solidFill>
                  <a:schemeClr val="tx1"/>
                </a:solidFill>
              </a:rPr>
              <a:t>Nicholas does not guarantee the success of any investment product.  There are risks associated with all investments and returns will vary over time due to many factors such as changing market conditions, liquidity, economic and other factors. The value of investments can go down as well as up, and a loss of principal may occur.   Although Nicholas attempts to limit various risks, risk management does not imply low risk. All risk models are inherently limited and subject to changes in economic, political and market conditions, as well as changes in the strategies’ holdings, among other things, which could affect the risk profile of any portfolio managed by Nicholas. Small- and mid-cap companies may be subject to a higher-degree of risk than larger more established companies’ securities. The liquidity of the markets for these small and mid-cap companies may adversely affect the value of these investments.  Concentrated or sector strategies are expected to maintain higher exposures to a limited number of securities or sectors which could increase the volatility, market, liquidity and other risks of the strategy. </a:t>
            </a:r>
          </a:p>
          <a:p>
            <a:pPr marL="0" indent="0" algn="just"/>
            <a:endParaRPr lang="en-US" sz="794" b="0" dirty="0">
              <a:solidFill>
                <a:schemeClr val="tx1"/>
              </a:solidFill>
            </a:endParaRPr>
          </a:p>
          <a:p>
            <a:pPr marL="0" indent="0" algn="just"/>
            <a:r>
              <a:rPr lang="en-US" sz="794" b="0" dirty="0">
                <a:solidFill>
                  <a:schemeClr val="tx1"/>
                </a:solidFill>
              </a:rPr>
              <a:t>Some information herein reflects general market commentary and the current opinions of the author which are subject to change without notice. It is provided for general informational purposes only and does not represent investment, legal, regulatory or tax advice and should not be construed as a recommendation of any security, strategy or investment product. There is no guarantee any opinion, forecast, or objective will be achieved in the future.  The information, charts and reports contained herein are unaudited. Although some information contained herein was obtained from recognized and trusted sources believed to be reliable, its accuracy and completeness cannot be guaranteed. Unless otherwise noted, Nicholas is the source of illustrations. References to specific securities, issuers and market sectors are for illustrative purposes only.  Nicholas does not undertake to keep the recipients of this report advised of future developments or of changes in any of the matters discussed in this report.  </a:t>
            </a:r>
          </a:p>
          <a:p>
            <a:pPr marL="0" indent="0" algn="just"/>
            <a:endParaRPr lang="en-US" sz="794" b="0" dirty="0">
              <a:solidFill>
                <a:schemeClr val="tx1"/>
              </a:solidFill>
            </a:endParaRPr>
          </a:p>
          <a:p>
            <a:pPr marL="0" indent="0" algn="just"/>
            <a:r>
              <a:rPr lang="en-US" sz="794" b="0" dirty="0">
                <a:solidFill>
                  <a:schemeClr val="tx1"/>
                </a:solidFill>
              </a:rPr>
              <a:t>Nicholas used third-party information in the preparation of the characteristics and market environment charts. While Nicholas believes the third-party information was obtained from reliable sources, we cannot guarantee the accuracy, adequacy or completeness of the information obtained from these sources. </a:t>
            </a:r>
          </a:p>
          <a:p>
            <a:pPr marL="0" indent="0" algn="just"/>
            <a:endParaRPr lang="en-US" sz="794" b="0" dirty="0">
              <a:solidFill>
                <a:schemeClr val="tx1"/>
              </a:solidFill>
            </a:endParaRPr>
          </a:p>
          <a:p>
            <a:pPr marL="0" indent="0" algn="just"/>
            <a:r>
              <a:rPr lang="en-US" sz="794" b="0" dirty="0">
                <a:solidFill>
                  <a:schemeClr val="tx1"/>
                </a:solidFill>
              </a:rPr>
              <a:t>Index returns are provided to represent the investment environment existing during the time periods shown.  Other measurement periods will yield different results and are provided for comparison purposes only. The indices are fully invested, which includes the reinvestment of income, unless otherwise noted. The returns for the index do not include any transaction costs, management fees or other costs.  Investors may not make direct investments into any index and may not represent the investment style of any Nicholas Investment Partners strategy. Investors should consider comparing the performance of any potential investment to other benchmarks and indices that are representative of their particular investment objectives, horizons and risk tolerances.   </a:t>
            </a:r>
          </a:p>
          <a:p>
            <a:pPr marL="0" indent="0" algn="just"/>
            <a:endParaRPr lang="en-US" sz="794" b="0" dirty="0">
              <a:solidFill>
                <a:schemeClr val="tx1"/>
              </a:solidFill>
            </a:endParaRPr>
          </a:p>
          <a:p>
            <a:pPr marL="0" indent="0" algn="just"/>
            <a:r>
              <a:rPr lang="en-US" sz="794" b="0" dirty="0">
                <a:solidFill>
                  <a:schemeClr val="tx1"/>
                </a:solidFill>
              </a:rPr>
              <a:t>Frank Russell Company is the source and owner of the trademarks, service marks and copyrights related to the Russell Indexes.  Russell ® is a trademark of Russell Investment Group. </a:t>
            </a:r>
          </a:p>
          <a:p>
            <a:pPr marL="0" indent="0" algn="just"/>
            <a:r>
              <a:rPr lang="en-US" sz="794" b="0" dirty="0">
                <a:solidFill>
                  <a:schemeClr val="tx1"/>
                </a:solidFill>
              </a:rPr>
              <a:t> </a:t>
            </a:r>
          </a:p>
          <a:p>
            <a:pPr marL="0" indent="0" algn="just"/>
            <a:r>
              <a:rPr lang="en-US" sz="794" b="0" dirty="0">
                <a:solidFill>
                  <a:schemeClr val="tx1"/>
                </a:solidFill>
              </a:rPr>
              <a:t>The Russell 2000® Index is a market-capitalization weighted index that measures the performance of the 2,000 smallest companies in the Russell 3000® Index, which represents approximately 8% of the total market capitalization of the Russell 3000 Index. You cannot invest directly in an index.</a:t>
            </a:r>
          </a:p>
          <a:p>
            <a:pPr marL="0" indent="0" algn="just"/>
            <a:endParaRPr lang="en-US" sz="794" b="0" dirty="0">
              <a:solidFill>
                <a:schemeClr val="tx1"/>
              </a:solidFill>
            </a:endParaRPr>
          </a:p>
          <a:p>
            <a:pPr marL="0" indent="0" algn="just"/>
            <a:r>
              <a:rPr lang="en-US" sz="794" b="0" dirty="0">
                <a:solidFill>
                  <a:schemeClr val="tx1"/>
                </a:solidFill>
              </a:rPr>
              <a:t>The Russell 2000 Growth Index is a market-capitalization weighted index that measures the performance of the small-cap growth segment of the US equity universe. It includes those Russell 2000 companies with higher price-to-book ratios and higher forecasted growth values. The Russell 2000 Growth Index is constructed to provide a comprehensive and unbiased barometer for the small-cap growth segment. The Index is completely reconstituted annually to ensure larger stocks do not distort the performance and characteristics of the true small-cap opportunity set and that the represented companies continue to reflect growth characteristics. Index returns include the effect of dividends and income which are reinvested daily.</a:t>
            </a:r>
          </a:p>
          <a:p>
            <a:pPr marL="0" indent="0" algn="just"/>
            <a:endParaRPr lang="en-US" sz="794" b="0" dirty="0">
              <a:solidFill>
                <a:schemeClr val="tx1"/>
              </a:solidFill>
            </a:endParaRPr>
          </a:p>
        </p:txBody>
      </p:sp>
      <p:sp>
        <p:nvSpPr>
          <p:cNvPr id="7" name="Rectangle 6">
            <a:extLst>
              <a:ext uri="{FF2B5EF4-FFF2-40B4-BE49-F238E27FC236}">
                <a16:creationId xmlns:a16="http://schemas.microsoft.com/office/drawing/2014/main" id="{69F5AABA-97D1-8AB2-E770-2216E4FB2EFC}"/>
              </a:ext>
            </a:extLst>
          </p:cNvPr>
          <p:cNvSpPr/>
          <p:nvPr/>
        </p:nvSpPr>
        <p:spPr>
          <a:xfrm>
            <a:off x="7791824" y="6589059"/>
            <a:ext cx="948765" cy="201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06867" fontAlgn="base">
              <a:spcBef>
                <a:spcPct val="0"/>
              </a:spcBef>
              <a:spcAft>
                <a:spcPct val="0"/>
              </a:spcAft>
            </a:pPr>
            <a:r>
              <a:rPr lang="en-US" sz="618" dirty="0">
                <a:solidFill>
                  <a:prstClr val="black">
                    <a:lumMod val="65000"/>
                    <a:lumOff val="35000"/>
                  </a:prstClr>
                </a:solidFill>
                <a:latin typeface="Calibri"/>
              </a:rPr>
              <a:t>MEC_SC_0722</a:t>
            </a:r>
          </a:p>
        </p:txBody>
      </p:sp>
    </p:spTree>
    <p:extLst>
      <p:ext uri="{BB962C8B-B14F-4D97-AF65-F5344CB8AC3E}">
        <p14:creationId xmlns:p14="http://schemas.microsoft.com/office/powerpoint/2010/main" val="15264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647" y="537882"/>
            <a:ext cx="7986993" cy="403412"/>
          </a:xfrm>
        </p:spPr>
        <p:txBody>
          <a:bodyPr/>
          <a:lstStyle/>
          <a:p>
            <a:r>
              <a:rPr lang="en-US" dirty="0"/>
              <a:t>Disclosures</a:t>
            </a:r>
          </a:p>
        </p:txBody>
      </p:sp>
      <p:sp>
        <p:nvSpPr>
          <p:cNvPr id="5" name="Content Placeholder 1"/>
          <p:cNvSpPr>
            <a:spLocks noGrp="1"/>
          </p:cNvSpPr>
          <p:nvPr>
            <p:ph idx="1"/>
          </p:nvPr>
        </p:nvSpPr>
        <p:spPr>
          <a:xfrm>
            <a:off x="470647" y="982849"/>
            <a:ext cx="8269941" cy="5471740"/>
          </a:xfrm>
        </p:spPr>
        <p:txBody>
          <a:bodyPr/>
          <a:lstStyle/>
          <a:p>
            <a:pPr marL="0" indent="0" algn="just"/>
            <a:r>
              <a:rPr lang="en-US" sz="794" b="0" dirty="0">
                <a:solidFill>
                  <a:schemeClr val="tx1"/>
                </a:solidFill>
              </a:rPr>
              <a:t>The Russell 1000 Index measures the performance of the large-cap segment of the US equity universe. It is a subset of the Russell 3000 Index and includes approximately 1,000 of the largest securities based on a combination of their market cap and current index membership. The Russell 1000 represents approximately 92% of the US market. The Russell 1000 Index is constructed to provide a comprehensive and unbiased barometer for the large-cap segment and is completely reconstituted annually to ensure new and growing equities are reflected. Index returns include the effect of dividends and income which are reinvested daily.  </a:t>
            </a:r>
          </a:p>
          <a:p>
            <a:pPr marL="0" indent="0" algn="just"/>
            <a:r>
              <a:rPr lang="en-US" sz="794" b="0" dirty="0">
                <a:solidFill>
                  <a:schemeClr val="tx1"/>
                </a:solidFill>
              </a:rPr>
              <a:t> </a:t>
            </a:r>
          </a:p>
          <a:p>
            <a:pPr marL="0" indent="0" algn="just"/>
            <a:r>
              <a:rPr lang="en-US" sz="794" b="0" dirty="0">
                <a:solidFill>
                  <a:schemeClr val="tx1"/>
                </a:solidFill>
              </a:rPr>
              <a:t>The Russell 1000 Growth Index measures the performance of the large-cap growth segment of the US equity universe. It includes those Russell 1000 companies with higher price-to-book ratios and higher forecasted growth values. The Russell 1000 Growth Index is constructed to provide a comprehensive and unbiased barometer for the large-cap growth segment. The Index is completely reconstituted annually to ensure new and growing equities are included and that the represented companies continue to reflect growth characteristics. Index returns include the effect of dividends and income which are reinvested daily.  </a:t>
            </a:r>
          </a:p>
          <a:p>
            <a:pPr marL="0" indent="0" algn="just"/>
            <a:endParaRPr lang="en-US" sz="794" b="0" dirty="0">
              <a:solidFill>
                <a:schemeClr val="tx1"/>
              </a:solidFill>
            </a:endParaRPr>
          </a:p>
          <a:p>
            <a:pPr marL="0" indent="0" algn="just"/>
            <a:endParaRPr lang="en-US" sz="794" b="0" dirty="0">
              <a:solidFill>
                <a:schemeClr val="tx1"/>
              </a:solidFill>
            </a:endParaRPr>
          </a:p>
        </p:txBody>
      </p:sp>
      <p:sp>
        <p:nvSpPr>
          <p:cNvPr id="7" name="Rectangle 6">
            <a:extLst>
              <a:ext uri="{FF2B5EF4-FFF2-40B4-BE49-F238E27FC236}">
                <a16:creationId xmlns:a16="http://schemas.microsoft.com/office/drawing/2014/main" id="{5A7FB607-9225-90CC-5FA1-CC797147741B}"/>
              </a:ext>
            </a:extLst>
          </p:cNvPr>
          <p:cNvSpPr/>
          <p:nvPr/>
        </p:nvSpPr>
        <p:spPr>
          <a:xfrm>
            <a:off x="7791824" y="6589059"/>
            <a:ext cx="948765" cy="201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06867" fontAlgn="base">
              <a:spcBef>
                <a:spcPct val="0"/>
              </a:spcBef>
              <a:spcAft>
                <a:spcPct val="0"/>
              </a:spcAft>
            </a:pPr>
            <a:r>
              <a:rPr lang="en-US" sz="618" dirty="0">
                <a:solidFill>
                  <a:prstClr val="black">
                    <a:lumMod val="65000"/>
                    <a:lumOff val="35000"/>
                  </a:prstClr>
                </a:solidFill>
                <a:latin typeface="Calibri"/>
              </a:rPr>
              <a:t>MEC_SC_0722</a:t>
            </a:r>
          </a:p>
        </p:txBody>
      </p:sp>
    </p:spTree>
    <p:extLst>
      <p:ext uri="{BB962C8B-B14F-4D97-AF65-F5344CB8AC3E}">
        <p14:creationId xmlns:p14="http://schemas.microsoft.com/office/powerpoint/2010/main" val="265399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A3F137-2576-F9EB-2EBD-2D3DE7711343}"/>
              </a:ext>
            </a:extLst>
          </p:cNvPr>
          <p:cNvPicPr>
            <a:picLocks noChangeAspect="1"/>
          </p:cNvPicPr>
          <p:nvPr/>
        </p:nvPicPr>
        <p:blipFill>
          <a:blip r:embed="rId2"/>
          <a:stretch>
            <a:fillRect/>
          </a:stretch>
        </p:blipFill>
        <p:spPr>
          <a:xfrm>
            <a:off x="571809" y="1526965"/>
            <a:ext cx="7967074" cy="3986329"/>
          </a:xfrm>
          <a:prstGeom prst="rect">
            <a:avLst/>
          </a:prstGeom>
        </p:spPr>
      </p:pic>
      <p:sp>
        <p:nvSpPr>
          <p:cNvPr id="3" name="Title 2"/>
          <p:cNvSpPr>
            <a:spLocks noGrp="1"/>
          </p:cNvSpPr>
          <p:nvPr>
            <p:ph type="title"/>
          </p:nvPr>
        </p:nvSpPr>
        <p:spPr>
          <a:xfrm>
            <a:off x="551890" y="543485"/>
            <a:ext cx="7986993" cy="801221"/>
          </a:xfrm>
        </p:spPr>
        <p:txBody>
          <a:bodyPr>
            <a:normAutofit/>
          </a:bodyPr>
          <a:lstStyle/>
          <a:p>
            <a:r>
              <a:rPr lang="en-US" dirty="0"/>
              <a:t>Small-Cap Stocks Represent 3.8% of US Equity Markets, Below ’99 Levels</a:t>
            </a:r>
          </a:p>
        </p:txBody>
      </p:sp>
      <p:sp>
        <p:nvSpPr>
          <p:cNvPr id="10" name="Text Box 7"/>
          <p:cNvSpPr txBox="1">
            <a:spLocks noChangeArrowheads="1"/>
          </p:cNvSpPr>
          <p:nvPr/>
        </p:nvSpPr>
        <p:spPr bwMode="auto">
          <a:xfrm>
            <a:off x="551889" y="5983941"/>
            <a:ext cx="8082504" cy="277961"/>
          </a:xfrm>
          <a:prstGeom prst="rect">
            <a:avLst/>
          </a:prstGeom>
          <a:noFill/>
          <a:ln w="9525" algn="ctr">
            <a:noFill/>
            <a:miter lim="800000"/>
            <a:headEnd/>
            <a:tailEnd/>
          </a:ln>
        </p:spPr>
        <p:txBody>
          <a:bodyPr wrap="square" lIns="0" tIns="0" rIns="0" bIns="0">
            <a:spAutoFit/>
          </a:bodyPr>
          <a:lstStyle>
            <a:defPPr>
              <a:defRPr lang="en-US"/>
            </a:defPPr>
            <a:lvl1pPr defTabSz="912813">
              <a:lnSpc>
                <a:spcPts val="800"/>
              </a:lnSpc>
              <a:spcBef>
                <a:spcPts val="0"/>
              </a:spcBef>
              <a:buFont typeface="Zapf Dingbats" pitchFamily="1" charset="2"/>
              <a:buNone/>
              <a:defRPr sz="800" i="1" u="none" baseline="0">
                <a:solidFill>
                  <a:schemeClr val="bg1">
                    <a:lumMod val="50000"/>
                  </a:schemeClr>
                </a:solidFill>
                <a:latin typeface="Myriad Pro" charset="0"/>
              </a:defRPr>
            </a:lvl1pPr>
          </a:lstStyle>
          <a:p>
            <a:pPr defTabSz="805466" fontAlgn="base">
              <a:lnSpc>
                <a:spcPts val="706"/>
              </a:lnSpc>
              <a:spcAft>
                <a:spcPct val="0"/>
              </a:spcAft>
              <a:defRPr/>
            </a:pPr>
            <a:r>
              <a:rPr lang="en-US" sz="971" dirty="0">
                <a:solidFill>
                  <a:prstClr val="white">
                    <a:lumMod val="50000"/>
                  </a:prstClr>
                </a:solidFill>
                <a:cs typeface="Arial" charset="0"/>
              </a:rPr>
              <a:t>Source: Center for Research in Security Prices (CRSP®), The University of Chicago Booth School of Business; Jefferies.  Supplemental information. Not an investment recommendation. Results may vary for different time periods. Note: </a:t>
            </a:r>
            <a:r>
              <a:rPr lang="en-US" sz="971" b="1" dirty="0">
                <a:solidFill>
                  <a:prstClr val="white">
                    <a:lumMod val="50000"/>
                  </a:prstClr>
                </a:solidFill>
                <a:cs typeface="Arial" charset="0"/>
              </a:rPr>
              <a:t>Past performance is no guarantee of future results</a:t>
            </a:r>
            <a:r>
              <a:rPr lang="en-US" sz="971" dirty="0">
                <a:solidFill>
                  <a:prstClr val="white">
                    <a:lumMod val="50000"/>
                  </a:prstClr>
                </a:solidFill>
                <a:cs typeface="Arial" charset="0"/>
              </a:rPr>
              <a:t>.</a:t>
            </a:r>
          </a:p>
          <a:p>
            <a:pPr defTabSz="805466" fontAlgn="base">
              <a:lnSpc>
                <a:spcPts val="706"/>
              </a:lnSpc>
              <a:spcAft>
                <a:spcPct val="0"/>
              </a:spcAft>
              <a:defRPr/>
            </a:pPr>
            <a:endParaRPr lang="en-US" sz="971" dirty="0">
              <a:solidFill>
                <a:prstClr val="white">
                  <a:lumMod val="50000"/>
                </a:prstClr>
              </a:solidFill>
              <a:cs typeface="Arial" charset="0"/>
            </a:endParaRPr>
          </a:p>
        </p:txBody>
      </p:sp>
      <p:sp>
        <p:nvSpPr>
          <p:cNvPr id="18" name="Rectangle 17">
            <a:extLst>
              <a:ext uri="{FF2B5EF4-FFF2-40B4-BE49-F238E27FC236}">
                <a16:creationId xmlns:a16="http://schemas.microsoft.com/office/drawing/2014/main" id="{13BAE198-5036-4D22-83E2-4C120D403E73}"/>
              </a:ext>
            </a:extLst>
          </p:cNvPr>
          <p:cNvSpPr/>
          <p:nvPr/>
        </p:nvSpPr>
        <p:spPr>
          <a:xfrm>
            <a:off x="7799295" y="6566643"/>
            <a:ext cx="948765" cy="201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06867" fontAlgn="base">
              <a:spcBef>
                <a:spcPct val="0"/>
              </a:spcBef>
              <a:spcAft>
                <a:spcPct val="0"/>
              </a:spcAft>
            </a:pPr>
            <a:r>
              <a:rPr lang="en-US" sz="618" dirty="0">
                <a:solidFill>
                  <a:prstClr val="black">
                    <a:lumMod val="65000"/>
                    <a:lumOff val="35000"/>
                  </a:prstClr>
                </a:solidFill>
                <a:latin typeface="Calibri"/>
              </a:rPr>
              <a:t>MEC_SC_0722</a:t>
            </a:r>
          </a:p>
        </p:txBody>
      </p:sp>
      <p:sp>
        <p:nvSpPr>
          <p:cNvPr id="8" name="Arrow: Right 7">
            <a:extLst>
              <a:ext uri="{FF2B5EF4-FFF2-40B4-BE49-F238E27FC236}">
                <a16:creationId xmlns:a16="http://schemas.microsoft.com/office/drawing/2014/main" id="{11623AA9-1647-9532-253A-7ABDC513DA22}"/>
              </a:ext>
            </a:extLst>
          </p:cNvPr>
          <p:cNvSpPr/>
          <p:nvPr/>
        </p:nvSpPr>
        <p:spPr>
          <a:xfrm rot="14826760">
            <a:off x="7799260" y="4565310"/>
            <a:ext cx="336176" cy="77097"/>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fontAlgn="base">
              <a:spcBef>
                <a:spcPct val="0"/>
              </a:spcBef>
              <a:spcAft>
                <a:spcPct val="0"/>
              </a:spcAft>
            </a:pPr>
            <a:endParaRPr lang="en-US" sz="1588">
              <a:solidFill>
                <a:prstClr val="white"/>
              </a:solidFill>
              <a:latin typeface="Calibri"/>
            </a:endParaRPr>
          </a:p>
        </p:txBody>
      </p:sp>
      <p:sp>
        <p:nvSpPr>
          <p:cNvPr id="9" name="TextBox 8">
            <a:extLst>
              <a:ext uri="{FF2B5EF4-FFF2-40B4-BE49-F238E27FC236}">
                <a16:creationId xmlns:a16="http://schemas.microsoft.com/office/drawing/2014/main" id="{1EFB9A82-D5F7-5F35-AD9A-CDE285FF4FAA}"/>
              </a:ext>
            </a:extLst>
          </p:cNvPr>
          <p:cNvSpPr txBox="1"/>
          <p:nvPr/>
        </p:nvSpPr>
        <p:spPr>
          <a:xfrm>
            <a:off x="7377010" y="4340512"/>
            <a:ext cx="579949" cy="309637"/>
          </a:xfrm>
          <a:prstGeom prst="rect">
            <a:avLst/>
          </a:prstGeom>
          <a:noFill/>
        </p:spPr>
        <p:txBody>
          <a:bodyPr wrap="square" rtlCol="0">
            <a:spAutoFit/>
          </a:bodyPr>
          <a:lstStyle/>
          <a:p>
            <a:pPr defTabSz="806867" fontAlgn="base">
              <a:spcBef>
                <a:spcPct val="0"/>
              </a:spcBef>
              <a:spcAft>
                <a:spcPct val="0"/>
              </a:spcAft>
            </a:pPr>
            <a:r>
              <a:rPr lang="en-US" sz="1412" dirty="0">
                <a:solidFill>
                  <a:srgbClr val="144983"/>
                </a:solidFill>
                <a:latin typeface="Myriad Pro" panose="020B0503030403020204" pitchFamily="34" charset="0"/>
                <a:cs typeface="Arial" charset="0"/>
              </a:rPr>
              <a:t>3.8%</a:t>
            </a:r>
          </a:p>
        </p:txBody>
      </p:sp>
      <p:sp>
        <p:nvSpPr>
          <p:cNvPr id="11" name="Arrow: Down 10">
            <a:extLst>
              <a:ext uri="{FF2B5EF4-FFF2-40B4-BE49-F238E27FC236}">
                <a16:creationId xmlns:a16="http://schemas.microsoft.com/office/drawing/2014/main" id="{CD5F0411-4FF5-526E-EB86-92BC6431C738}"/>
              </a:ext>
            </a:extLst>
          </p:cNvPr>
          <p:cNvSpPr/>
          <p:nvPr/>
        </p:nvSpPr>
        <p:spPr>
          <a:xfrm>
            <a:off x="7799294" y="3244064"/>
            <a:ext cx="44042" cy="386643"/>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fontAlgn="base">
              <a:spcBef>
                <a:spcPct val="0"/>
              </a:spcBef>
              <a:spcAft>
                <a:spcPct val="0"/>
              </a:spcAft>
            </a:pPr>
            <a:endParaRPr lang="en-US" sz="1588">
              <a:solidFill>
                <a:prstClr val="white"/>
              </a:solidFill>
              <a:latin typeface="Calibri"/>
            </a:endParaRPr>
          </a:p>
        </p:txBody>
      </p:sp>
      <p:sp>
        <p:nvSpPr>
          <p:cNvPr id="12" name="TextBox 11">
            <a:extLst>
              <a:ext uri="{FF2B5EF4-FFF2-40B4-BE49-F238E27FC236}">
                <a16:creationId xmlns:a16="http://schemas.microsoft.com/office/drawing/2014/main" id="{253203DB-4899-42BA-AC04-894141681BB6}"/>
              </a:ext>
            </a:extLst>
          </p:cNvPr>
          <p:cNvSpPr txBox="1"/>
          <p:nvPr/>
        </p:nvSpPr>
        <p:spPr>
          <a:xfrm>
            <a:off x="6847382" y="2902284"/>
            <a:ext cx="1384839" cy="309637"/>
          </a:xfrm>
          <a:prstGeom prst="rect">
            <a:avLst/>
          </a:prstGeom>
          <a:noFill/>
        </p:spPr>
        <p:txBody>
          <a:bodyPr wrap="square" rtlCol="0">
            <a:spAutoFit/>
          </a:bodyPr>
          <a:lstStyle/>
          <a:p>
            <a:pPr defTabSz="806867" fontAlgn="base">
              <a:spcBef>
                <a:spcPct val="0"/>
              </a:spcBef>
              <a:spcAft>
                <a:spcPct val="0"/>
              </a:spcAft>
            </a:pPr>
            <a:r>
              <a:rPr lang="en-US" sz="1412" dirty="0">
                <a:solidFill>
                  <a:srgbClr val="144983"/>
                </a:solidFill>
                <a:latin typeface="Myriad Pro" panose="020B0503030403020204" pitchFamily="34" charset="0"/>
                <a:cs typeface="Arial" charset="0"/>
              </a:rPr>
              <a:t>12</a:t>
            </a:r>
            <a:r>
              <a:rPr lang="en-US" sz="1412" baseline="30000" dirty="0">
                <a:solidFill>
                  <a:srgbClr val="144983"/>
                </a:solidFill>
                <a:latin typeface="Myriad Pro" panose="020B0503030403020204" pitchFamily="34" charset="0"/>
                <a:cs typeface="Arial" charset="0"/>
              </a:rPr>
              <a:t>th</a:t>
            </a:r>
            <a:r>
              <a:rPr lang="en-US" sz="1412" dirty="0">
                <a:solidFill>
                  <a:srgbClr val="144983"/>
                </a:solidFill>
                <a:latin typeface="Myriad Pro" panose="020B0503030403020204" pitchFamily="34" charset="0"/>
                <a:cs typeface="Arial" charset="0"/>
              </a:rPr>
              <a:t> percentile</a:t>
            </a:r>
          </a:p>
        </p:txBody>
      </p:sp>
      <p:sp>
        <p:nvSpPr>
          <p:cNvPr id="14" name="TextBox 13">
            <a:extLst>
              <a:ext uri="{FF2B5EF4-FFF2-40B4-BE49-F238E27FC236}">
                <a16:creationId xmlns:a16="http://schemas.microsoft.com/office/drawing/2014/main" id="{29B59F44-C555-71C0-8ABE-BF0EEFA8A242}"/>
              </a:ext>
            </a:extLst>
          </p:cNvPr>
          <p:cNvSpPr txBox="1"/>
          <p:nvPr/>
        </p:nvSpPr>
        <p:spPr>
          <a:xfrm rot="16200000">
            <a:off x="-976226" y="3590366"/>
            <a:ext cx="2891119" cy="282385"/>
          </a:xfrm>
          <a:prstGeom prst="rect">
            <a:avLst/>
          </a:prstGeom>
          <a:noFill/>
        </p:spPr>
        <p:txBody>
          <a:bodyPr wrap="square" rtlCol="0">
            <a:spAutoFit/>
          </a:bodyPr>
          <a:lstStyle/>
          <a:p>
            <a:pPr algn="ctr" defTabSz="806867" fontAlgn="base">
              <a:spcBef>
                <a:spcPct val="0"/>
              </a:spcBef>
              <a:spcAft>
                <a:spcPct val="0"/>
              </a:spcAft>
            </a:pPr>
            <a:r>
              <a:rPr lang="en-US" sz="1235" dirty="0">
                <a:solidFill>
                  <a:prstClr val="black"/>
                </a:solidFill>
                <a:latin typeface="Myriad Pro" panose="020B0503030403020204" pitchFamily="34" charset="0"/>
                <a:cs typeface="Arial" charset="0"/>
              </a:rPr>
              <a:t>Rolling 5-year relative performance </a:t>
            </a:r>
          </a:p>
        </p:txBody>
      </p:sp>
      <p:sp>
        <p:nvSpPr>
          <p:cNvPr id="15" name="TextBox 14">
            <a:extLst>
              <a:ext uri="{FF2B5EF4-FFF2-40B4-BE49-F238E27FC236}">
                <a16:creationId xmlns:a16="http://schemas.microsoft.com/office/drawing/2014/main" id="{C92E0502-2F2B-56DC-3DFA-12001A1DF4FF}"/>
              </a:ext>
            </a:extLst>
          </p:cNvPr>
          <p:cNvSpPr txBox="1"/>
          <p:nvPr/>
        </p:nvSpPr>
        <p:spPr>
          <a:xfrm rot="5400000">
            <a:off x="7952518" y="3623985"/>
            <a:ext cx="1479176" cy="282385"/>
          </a:xfrm>
          <a:prstGeom prst="rect">
            <a:avLst/>
          </a:prstGeom>
          <a:noFill/>
        </p:spPr>
        <p:txBody>
          <a:bodyPr wrap="square" rtlCol="0">
            <a:spAutoFit/>
          </a:bodyPr>
          <a:lstStyle/>
          <a:p>
            <a:pPr algn="ctr" defTabSz="806867" fontAlgn="base">
              <a:spcBef>
                <a:spcPct val="0"/>
              </a:spcBef>
              <a:spcAft>
                <a:spcPct val="0"/>
              </a:spcAft>
            </a:pPr>
            <a:r>
              <a:rPr lang="en-US" sz="1235" dirty="0">
                <a:solidFill>
                  <a:prstClr val="black"/>
                </a:solidFill>
                <a:latin typeface="Myriad Pro" panose="020B0503030403020204" pitchFamily="34" charset="0"/>
                <a:cs typeface="Arial" charset="0"/>
              </a:rPr>
              <a:t>% of US  Market </a:t>
            </a:r>
          </a:p>
        </p:txBody>
      </p:sp>
    </p:spTree>
    <p:extLst>
      <p:ext uri="{BB962C8B-B14F-4D97-AF65-F5344CB8AC3E}">
        <p14:creationId xmlns:p14="http://schemas.microsoft.com/office/powerpoint/2010/main" val="18112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56429E5-A60E-C2A8-A7D0-D89D2E983676}"/>
              </a:ext>
            </a:extLst>
          </p:cNvPr>
          <p:cNvGraphicFramePr>
            <a:graphicFrameLocks noChangeAspect="1"/>
          </p:cNvGraphicFramePr>
          <p:nvPr/>
        </p:nvGraphicFramePr>
        <p:xfrm>
          <a:off x="542085" y="1571625"/>
          <a:ext cx="8135471" cy="3996298"/>
        </p:xfrm>
        <a:graphic>
          <a:graphicData uri="http://schemas.openxmlformats.org/presentationml/2006/ole">
            <mc:AlternateContent xmlns:mc="http://schemas.openxmlformats.org/markup-compatibility/2006">
              <mc:Choice xmlns:v="urn:schemas-microsoft-com:vml" Requires="v">
                <p:oleObj name="Worksheet" r:id="rId2" imgW="8572259" imgH="4209836" progId="Excel.Sheet.12">
                  <p:link updateAutomatic="1"/>
                </p:oleObj>
              </mc:Choice>
              <mc:Fallback>
                <p:oleObj name="Worksheet" r:id="rId2" imgW="8572259" imgH="4209836" progId="Excel.Sheet.12">
                  <p:link updateAutomatic="1"/>
                  <p:pic>
                    <p:nvPicPr>
                      <p:cNvPr id="2" name="Object 1">
                        <a:extLst>
                          <a:ext uri="{FF2B5EF4-FFF2-40B4-BE49-F238E27FC236}">
                            <a16:creationId xmlns:a16="http://schemas.microsoft.com/office/drawing/2014/main" id="{556429E5-A60E-C2A8-A7D0-D89D2E983676}"/>
                          </a:ext>
                        </a:extLst>
                      </p:cNvPr>
                      <p:cNvPicPr/>
                      <p:nvPr/>
                    </p:nvPicPr>
                    <p:blipFill>
                      <a:blip r:embed="rId3"/>
                      <a:stretch>
                        <a:fillRect/>
                      </a:stretch>
                    </p:blipFill>
                    <p:spPr>
                      <a:xfrm>
                        <a:off x="542085" y="1571625"/>
                        <a:ext cx="8135471" cy="3996298"/>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a:t>Small Cap Growth Relative Forward Valuations vs. Large Cap Growth Are Compelling </a:t>
            </a:r>
          </a:p>
        </p:txBody>
      </p:sp>
      <p:sp>
        <p:nvSpPr>
          <p:cNvPr id="5" name="TextBox 4"/>
          <p:cNvSpPr txBox="1"/>
          <p:nvPr/>
        </p:nvSpPr>
        <p:spPr>
          <a:xfrm>
            <a:off x="2275192" y="1349795"/>
            <a:ext cx="4377902" cy="852541"/>
          </a:xfrm>
          <a:prstGeom prst="rect">
            <a:avLst/>
          </a:prstGeom>
          <a:noFill/>
        </p:spPr>
        <p:txBody>
          <a:bodyPr wrap="square" rtlCol="0">
            <a:spAutoFit/>
          </a:bodyPr>
          <a:lstStyle/>
          <a:p>
            <a:pPr algn="ctr" defTabSz="806867" fontAlgn="base">
              <a:spcBef>
                <a:spcPct val="0"/>
              </a:spcBef>
              <a:spcAft>
                <a:spcPct val="0"/>
              </a:spcAft>
              <a:defRPr/>
            </a:pPr>
            <a:r>
              <a:rPr lang="en-US" sz="1235" dirty="0">
                <a:solidFill>
                  <a:srgbClr val="9E4B26"/>
                </a:solidFill>
                <a:latin typeface="Myriad Pro" pitchFamily="34" charset="0"/>
                <a:cs typeface="Arial" charset="0"/>
              </a:rPr>
              <a:t>20 </a:t>
            </a:r>
            <a:r>
              <a:rPr lang="en-US" sz="1235" dirty="0" err="1">
                <a:solidFill>
                  <a:srgbClr val="9E4B26"/>
                </a:solidFill>
                <a:latin typeface="Myriad Pro" pitchFamily="34" charset="0"/>
                <a:cs typeface="Arial" charset="0"/>
              </a:rPr>
              <a:t>Yrs</a:t>
            </a:r>
            <a:r>
              <a:rPr lang="en-US" sz="1235" dirty="0">
                <a:solidFill>
                  <a:srgbClr val="9E4B26"/>
                </a:solidFill>
                <a:latin typeface="Myriad Pro" pitchFamily="34" charset="0"/>
                <a:cs typeface="Arial" charset="0"/>
              </a:rPr>
              <a:t> Forward P/Es</a:t>
            </a:r>
          </a:p>
          <a:p>
            <a:pPr algn="ctr" defTabSz="806867" fontAlgn="base">
              <a:spcBef>
                <a:spcPct val="0"/>
              </a:spcBef>
              <a:spcAft>
                <a:spcPct val="0"/>
              </a:spcAft>
              <a:defRPr/>
            </a:pPr>
            <a:r>
              <a:rPr lang="en-US" sz="1235" dirty="0">
                <a:solidFill>
                  <a:srgbClr val="9E4B26"/>
                </a:solidFill>
                <a:latin typeface="Myriad Pro" pitchFamily="34" charset="0"/>
                <a:cs typeface="Arial" charset="0"/>
              </a:rPr>
              <a:t>Russell 2000 Growth Index vs. Russell 1000 Growth Index</a:t>
            </a:r>
          </a:p>
          <a:p>
            <a:pPr algn="ctr" defTabSz="806867" fontAlgn="base">
              <a:spcBef>
                <a:spcPct val="0"/>
              </a:spcBef>
              <a:spcAft>
                <a:spcPct val="0"/>
              </a:spcAft>
              <a:defRPr/>
            </a:pPr>
            <a:r>
              <a:rPr lang="en-US" sz="1235" dirty="0">
                <a:solidFill>
                  <a:srgbClr val="9E4B26"/>
                </a:solidFill>
                <a:latin typeface="Myriad Pro" pitchFamily="34" charset="0"/>
                <a:cs typeface="Arial" charset="0"/>
              </a:rPr>
              <a:t>Sept. 2002 to Aug.  2022</a:t>
            </a:r>
          </a:p>
          <a:p>
            <a:pPr algn="ctr" defTabSz="806867" fontAlgn="base">
              <a:spcBef>
                <a:spcPct val="0"/>
              </a:spcBef>
              <a:spcAft>
                <a:spcPct val="0"/>
              </a:spcAft>
              <a:defRPr/>
            </a:pPr>
            <a:endParaRPr lang="en-US" sz="1235" dirty="0">
              <a:solidFill>
                <a:srgbClr val="9E4B26"/>
              </a:solidFill>
              <a:latin typeface="Myriad Pro" pitchFamily="34" charset="0"/>
              <a:cs typeface="Arial" charset="0"/>
            </a:endParaRPr>
          </a:p>
        </p:txBody>
      </p:sp>
      <p:sp>
        <p:nvSpPr>
          <p:cNvPr id="10" name="Text Box 7"/>
          <p:cNvSpPr txBox="1">
            <a:spLocks noChangeArrowheads="1"/>
          </p:cNvSpPr>
          <p:nvPr/>
        </p:nvSpPr>
        <p:spPr bwMode="auto">
          <a:xfrm>
            <a:off x="470647" y="6139073"/>
            <a:ext cx="8269941" cy="179536"/>
          </a:xfrm>
          <a:prstGeom prst="rect">
            <a:avLst/>
          </a:prstGeom>
          <a:noFill/>
          <a:ln w="9525" algn="ctr">
            <a:noFill/>
            <a:miter lim="800000"/>
            <a:headEnd/>
            <a:tailEnd/>
          </a:ln>
        </p:spPr>
        <p:txBody>
          <a:bodyPr wrap="square" lIns="0" tIns="0" rIns="0" bIns="0">
            <a:spAutoFit/>
          </a:bodyPr>
          <a:lstStyle>
            <a:defPPr>
              <a:defRPr lang="en-US"/>
            </a:defPPr>
            <a:lvl1pPr defTabSz="912813">
              <a:lnSpc>
                <a:spcPts val="800"/>
              </a:lnSpc>
              <a:spcBef>
                <a:spcPts val="0"/>
              </a:spcBef>
              <a:buFont typeface="Zapf Dingbats" pitchFamily="1" charset="2"/>
              <a:buNone/>
              <a:defRPr sz="800" i="1" u="none" baseline="0">
                <a:solidFill>
                  <a:schemeClr val="bg1">
                    <a:lumMod val="50000"/>
                  </a:schemeClr>
                </a:solidFill>
                <a:latin typeface="Myriad Pro" charset="0"/>
              </a:defRPr>
            </a:lvl1pPr>
          </a:lstStyle>
          <a:p>
            <a:pPr defTabSz="805466" fontAlgn="base">
              <a:lnSpc>
                <a:spcPts val="706"/>
              </a:lnSpc>
              <a:spcAft>
                <a:spcPct val="0"/>
              </a:spcAft>
              <a:defRPr/>
            </a:pPr>
            <a:r>
              <a:rPr lang="en-US" sz="706" dirty="0">
                <a:solidFill>
                  <a:prstClr val="white">
                    <a:lumMod val="50000"/>
                  </a:prstClr>
                </a:solidFill>
                <a:cs typeface="Arial" charset="0"/>
              </a:rPr>
              <a:t>Source: Jefferies, FTSE/Russell,  Nicholas Investment Partners.  Supplemental information. Based on historical data of the Russell 2000 Growth and Russell 1000I Growth Index. The Russell Indices are unmanaged indices of common stock performance. Not an investment recommendation. Results may vary for different time periods. </a:t>
            </a:r>
            <a:r>
              <a:rPr lang="en-US" sz="706" b="1" dirty="0">
                <a:solidFill>
                  <a:prstClr val="white">
                    <a:lumMod val="50000"/>
                  </a:prstClr>
                </a:solidFill>
                <a:cs typeface="Arial" charset="0"/>
              </a:rPr>
              <a:t>Past performance is no guarantee of future results.</a:t>
            </a:r>
          </a:p>
        </p:txBody>
      </p:sp>
      <p:cxnSp>
        <p:nvCxnSpPr>
          <p:cNvPr id="6" name="Straight Connector 5">
            <a:extLst>
              <a:ext uri="{FF2B5EF4-FFF2-40B4-BE49-F238E27FC236}">
                <a16:creationId xmlns:a16="http://schemas.microsoft.com/office/drawing/2014/main" id="{4A4428EA-5BB7-F22E-36A1-667F62EA3F52}"/>
              </a:ext>
            </a:extLst>
          </p:cNvPr>
          <p:cNvCxnSpPr>
            <a:cxnSpLocks/>
          </p:cNvCxnSpPr>
          <p:nvPr/>
        </p:nvCxnSpPr>
        <p:spPr>
          <a:xfrm>
            <a:off x="1344706" y="3592597"/>
            <a:ext cx="7208800" cy="37135"/>
          </a:xfrm>
          <a:prstGeom prst="line">
            <a:avLst/>
          </a:prstGeom>
          <a:ln w="15875">
            <a:solidFill>
              <a:srgbClr val="9E4B26"/>
            </a:solidFill>
            <a:prstDash val="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064F576-6D9F-EEEF-8B34-FCFD05ACBB3B}"/>
              </a:ext>
            </a:extLst>
          </p:cNvPr>
          <p:cNvSpPr txBox="1"/>
          <p:nvPr/>
        </p:nvSpPr>
        <p:spPr>
          <a:xfrm>
            <a:off x="1360343" y="3294530"/>
            <a:ext cx="1261834" cy="282385"/>
          </a:xfrm>
          <a:prstGeom prst="rect">
            <a:avLst/>
          </a:prstGeom>
          <a:noFill/>
        </p:spPr>
        <p:txBody>
          <a:bodyPr wrap="square" rtlCol="0">
            <a:spAutoFit/>
          </a:bodyPr>
          <a:lstStyle/>
          <a:p>
            <a:pPr defTabSz="806867" fontAlgn="base">
              <a:spcBef>
                <a:spcPct val="0"/>
              </a:spcBef>
              <a:spcAft>
                <a:spcPct val="0"/>
              </a:spcAft>
            </a:pPr>
            <a:r>
              <a:rPr lang="en-US" sz="1235" dirty="0">
                <a:solidFill>
                  <a:srgbClr val="9E4B26"/>
                </a:solidFill>
                <a:latin typeface="Calibri"/>
                <a:cs typeface="Arial" charset="0"/>
              </a:rPr>
              <a:t>20 Yr. Avg. = 1.11</a:t>
            </a:r>
          </a:p>
        </p:txBody>
      </p:sp>
      <p:sp>
        <p:nvSpPr>
          <p:cNvPr id="8" name="Oval 7">
            <a:extLst>
              <a:ext uri="{FF2B5EF4-FFF2-40B4-BE49-F238E27FC236}">
                <a16:creationId xmlns:a16="http://schemas.microsoft.com/office/drawing/2014/main" id="{B2CEA64A-87F7-091A-C057-A92EE2B0C22A}"/>
              </a:ext>
            </a:extLst>
          </p:cNvPr>
          <p:cNvSpPr/>
          <p:nvPr/>
        </p:nvSpPr>
        <p:spPr>
          <a:xfrm>
            <a:off x="8202706" y="3361766"/>
            <a:ext cx="587023" cy="806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fontAlgn="base">
              <a:spcBef>
                <a:spcPct val="0"/>
              </a:spcBef>
              <a:spcAft>
                <a:spcPct val="0"/>
              </a:spcAft>
            </a:pPr>
            <a:endParaRPr lang="en-US" sz="1588">
              <a:solidFill>
                <a:prstClr val="white"/>
              </a:solidFill>
              <a:latin typeface="Calibri"/>
            </a:endParaRPr>
          </a:p>
        </p:txBody>
      </p:sp>
      <p:sp>
        <p:nvSpPr>
          <p:cNvPr id="11" name="TextBox 10">
            <a:extLst>
              <a:ext uri="{FF2B5EF4-FFF2-40B4-BE49-F238E27FC236}">
                <a16:creationId xmlns:a16="http://schemas.microsoft.com/office/drawing/2014/main" id="{044323A0-8C12-D9D1-B189-DA665741C134}"/>
              </a:ext>
            </a:extLst>
          </p:cNvPr>
          <p:cNvSpPr txBox="1"/>
          <p:nvPr/>
        </p:nvSpPr>
        <p:spPr>
          <a:xfrm>
            <a:off x="8363289" y="3611165"/>
            <a:ext cx="701599" cy="282385"/>
          </a:xfrm>
          <a:prstGeom prst="rect">
            <a:avLst/>
          </a:prstGeom>
          <a:noFill/>
        </p:spPr>
        <p:txBody>
          <a:bodyPr wrap="square" rtlCol="0">
            <a:spAutoFit/>
          </a:bodyPr>
          <a:lstStyle/>
          <a:p>
            <a:pPr defTabSz="806867" fontAlgn="base">
              <a:spcBef>
                <a:spcPct val="0"/>
              </a:spcBef>
              <a:spcAft>
                <a:spcPct val="0"/>
              </a:spcAft>
            </a:pPr>
            <a:r>
              <a:rPr lang="en-US" sz="1235" dirty="0">
                <a:solidFill>
                  <a:srgbClr val="9E4B26"/>
                </a:solidFill>
                <a:latin typeface="Calibri"/>
                <a:cs typeface="Arial" charset="0"/>
              </a:rPr>
              <a:t>1.04</a:t>
            </a:r>
          </a:p>
        </p:txBody>
      </p:sp>
      <p:sp>
        <p:nvSpPr>
          <p:cNvPr id="4" name="TextBox 3">
            <a:extLst>
              <a:ext uri="{FF2B5EF4-FFF2-40B4-BE49-F238E27FC236}">
                <a16:creationId xmlns:a16="http://schemas.microsoft.com/office/drawing/2014/main" id="{B5AFD5F6-4490-0CD8-243F-174F9F21D049}"/>
              </a:ext>
            </a:extLst>
          </p:cNvPr>
          <p:cNvSpPr txBox="1"/>
          <p:nvPr/>
        </p:nvSpPr>
        <p:spPr>
          <a:xfrm rot="16200000">
            <a:off x="-446519" y="3211554"/>
            <a:ext cx="2051587" cy="309637"/>
          </a:xfrm>
          <a:prstGeom prst="rect">
            <a:avLst/>
          </a:prstGeom>
          <a:noFill/>
        </p:spPr>
        <p:txBody>
          <a:bodyPr wrap="none" rtlCol="0">
            <a:spAutoFit/>
          </a:bodyPr>
          <a:lstStyle/>
          <a:p>
            <a:pPr defTabSz="806867" fontAlgn="base">
              <a:spcBef>
                <a:spcPct val="0"/>
              </a:spcBef>
              <a:spcAft>
                <a:spcPct val="0"/>
              </a:spcAft>
            </a:pPr>
            <a:r>
              <a:rPr lang="en-US" sz="1412" dirty="0">
                <a:solidFill>
                  <a:prstClr val="black"/>
                </a:solidFill>
                <a:latin typeface="Myriad Pro" panose="020B0503030403020204" pitchFamily="34" charset="0"/>
                <a:cs typeface="Arial" charset="0"/>
              </a:rPr>
              <a:t>Relative Forward PE ratio</a:t>
            </a:r>
          </a:p>
        </p:txBody>
      </p:sp>
      <p:sp>
        <p:nvSpPr>
          <p:cNvPr id="13" name="Rectangle 12">
            <a:extLst>
              <a:ext uri="{FF2B5EF4-FFF2-40B4-BE49-F238E27FC236}">
                <a16:creationId xmlns:a16="http://schemas.microsoft.com/office/drawing/2014/main" id="{75849C4F-2249-18EA-1A80-352C47152A72}"/>
              </a:ext>
            </a:extLst>
          </p:cNvPr>
          <p:cNvSpPr/>
          <p:nvPr/>
        </p:nvSpPr>
        <p:spPr>
          <a:xfrm>
            <a:off x="7791824" y="6589059"/>
            <a:ext cx="948765" cy="201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06867" fontAlgn="base">
              <a:spcBef>
                <a:spcPct val="0"/>
              </a:spcBef>
              <a:spcAft>
                <a:spcPct val="0"/>
              </a:spcAft>
            </a:pPr>
            <a:r>
              <a:rPr lang="en-US" sz="618" dirty="0">
                <a:solidFill>
                  <a:prstClr val="black">
                    <a:lumMod val="65000"/>
                    <a:lumOff val="35000"/>
                  </a:prstClr>
                </a:solidFill>
                <a:latin typeface="Calibri"/>
              </a:rPr>
              <a:t>MEC_SC_0722</a:t>
            </a:r>
          </a:p>
        </p:txBody>
      </p:sp>
    </p:spTree>
    <p:extLst>
      <p:ext uri="{BB962C8B-B14F-4D97-AF65-F5344CB8AC3E}">
        <p14:creationId xmlns:p14="http://schemas.microsoft.com/office/powerpoint/2010/main" val="369368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FB8A4D-C8AE-4A21-3EBE-D526B2E30138}"/>
              </a:ext>
            </a:extLst>
          </p:cNvPr>
          <p:cNvPicPr>
            <a:picLocks noChangeAspect="1"/>
          </p:cNvPicPr>
          <p:nvPr/>
        </p:nvPicPr>
        <p:blipFill>
          <a:blip r:embed="rId2"/>
          <a:stretch>
            <a:fillRect/>
          </a:stretch>
        </p:blipFill>
        <p:spPr>
          <a:xfrm>
            <a:off x="672353" y="1339522"/>
            <a:ext cx="7866529" cy="4509949"/>
          </a:xfrm>
          <a:prstGeom prst="rect">
            <a:avLst/>
          </a:prstGeom>
        </p:spPr>
      </p:pic>
      <p:sp>
        <p:nvSpPr>
          <p:cNvPr id="3" name="Title 2"/>
          <p:cNvSpPr>
            <a:spLocks noGrp="1"/>
          </p:cNvSpPr>
          <p:nvPr>
            <p:ph type="title"/>
          </p:nvPr>
        </p:nvSpPr>
        <p:spPr/>
        <p:txBody>
          <a:bodyPr/>
          <a:lstStyle/>
          <a:p>
            <a:r>
              <a:rPr lang="en-US" dirty="0"/>
              <a:t>The Power of Staying Fully Invested</a:t>
            </a:r>
          </a:p>
        </p:txBody>
      </p:sp>
      <p:sp>
        <p:nvSpPr>
          <p:cNvPr id="5" name="TextBox 4"/>
          <p:cNvSpPr txBox="1"/>
          <p:nvPr/>
        </p:nvSpPr>
        <p:spPr>
          <a:xfrm>
            <a:off x="2554941" y="1210236"/>
            <a:ext cx="4101353" cy="825419"/>
          </a:xfrm>
          <a:prstGeom prst="rect">
            <a:avLst/>
          </a:prstGeom>
          <a:noFill/>
        </p:spPr>
        <p:txBody>
          <a:bodyPr wrap="square" rtlCol="0">
            <a:spAutoFit/>
          </a:bodyPr>
          <a:lstStyle/>
          <a:p>
            <a:pPr algn="ctr" defTabSz="806867" fontAlgn="base">
              <a:spcBef>
                <a:spcPct val="0"/>
              </a:spcBef>
              <a:spcAft>
                <a:spcPct val="0"/>
              </a:spcAft>
              <a:defRPr/>
            </a:pPr>
            <a:r>
              <a:rPr lang="en-US" sz="1588" dirty="0">
                <a:solidFill>
                  <a:srgbClr val="9E4B26"/>
                </a:solidFill>
                <a:latin typeface="Myriad Pro" pitchFamily="34" charset="0"/>
                <a:cs typeface="Arial" charset="0"/>
              </a:rPr>
              <a:t>Russell 2000 Growth Performance</a:t>
            </a:r>
          </a:p>
          <a:p>
            <a:pPr algn="ctr" defTabSz="806867" fontAlgn="base">
              <a:spcBef>
                <a:spcPct val="0"/>
              </a:spcBef>
              <a:spcAft>
                <a:spcPct val="0"/>
              </a:spcAft>
              <a:defRPr/>
            </a:pPr>
            <a:r>
              <a:rPr lang="en-US" sz="1588" dirty="0">
                <a:solidFill>
                  <a:srgbClr val="9E4B26"/>
                </a:solidFill>
                <a:latin typeface="Myriad Pro" pitchFamily="34" charset="0"/>
                <a:cs typeface="Arial" charset="0"/>
              </a:rPr>
              <a:t>January 1, 2000 to August 31, 2022</a:t>
            </a:r>
          </a:p>
          <a:p>
            <a:pPr algn="ctr" defTabSz="806867" fontAlgn="base">
              <a:spcBef>
                <a:spcPct val="0"/>
              </a:spcBef>
              <a:spcAft>
                <a:spcPct val="0"/>
              </a:spcAft>
              <a:defRPr/>
            </a:pPr>
            <a:endParaRPr lang="en-US" sz="1588" dirty="0">
              <a:solidFill>
                <a:srgbClr val="9E4B26"/>
              </a:solidFill>
              <a:latin typeface="Myriad Pro" pitchFamily="34" charset="0"/>
              <a:cs typeface="Arial" charset="0"/>
            </a:endParaRPr>
          </a:p>
        </p:txBody>
      </p:sp>
      <p:sp>
        <p:nvSpPr>
          <p:cNvPr id="10" name="Text Box 7"/>
          <p:cNvSpPr txBox="1">
            <a:spLocks noChangeArrowheads="1"/>
          </p:cNvSpPr>
          <p:nvPr/>
        </p:nvSpPr>
        <p:spPr bwMode="auto">
          <a:xfrm>
            <a:off x="537882" y="5983941"/>
            <a:ext cx="8269941" cy="277064"/>
          </a:xfrm>
          <a:prstGeom prst="rect">
            <a:avLst/>
          </a:prstGeom>
          <a:noFill/>
          <a:ln w="9525" algn="ctr">
            <a:noFill/>
            <a:miter lim="800000"/>
            <a:headEnd/>
            <a:tailEnd/>
          </a:ln>
        </p:spPr>
        <p:txBody>
          <a:bodyPr wrap="square" lIns="0" tIns="0" rIns="0" bIns="0">
            <a:spAutoFit/>
          </a:bodyPr>
          <a:lstStyle>
            <a:defPPr>
              <a:defRPr lang="en-US"/>
            </a:defPPr>
            <a:lvl1pPr defTabSz="912813">
              <a:lnSpc>
                <a:spcPts val="800"/>
              </a:lnSpc>
              <a:spcBef>
                <a:spcPts val="0"/>
              </a:spcBef>
              <a:buFont typeface="Zapf Dingbats" pitchFamily="1" charset="2"/>
              <a:buNone/>
              <a:defRPr sz="800" i="1" u="none" baseline="0">
                <a:solidFill>
                  <a:schemeClr val="bg1">
                    <a:lumMod val="50000"/>
                  </a:schemeClr>
                </a:solidFill>
                <a:latin typeface="Myriad Pro" charset="0"/>
              </a:defRPr>
            </a:lvl1pPr>
          </a:lstStyle>
          <a:p>
            <a:pPr defTabSz="805466" fontAlgn="base">
              <a:lnSpc>
                <a:spcPts val="706"/>
              </a:lnSpc>
              <a:spcAft>
                <a:spcPct val="0"/>
              </a:spcAft>
              <a:defRPr/>
            </a:pPr>
            <a:r>
              <a:rPr lang="en-US" sz="971" dirty="0">
                <a:solidFill>
                  <a:prstClr val="white">
                    <a:lumMod val="50000"/>
                  </a:prstClr>
                </a:solidFill>
                <a:cs typeface="Arial" charset="0"/>
              </a:rPr>
              <a:t>Source: Bloomberg, FTSE/Russell,  Nicholas Investment Partners.  Supplemental information. Based on historical data of the Russell 2000 Growth Index. The Russell 2000 Growth is an unmanaged index of common stock performance. Not an investment recommendation. Results may vary for different time periods. </a:t>
            </a:r>
            <a:r>
              <a:rPr lang="en-US" sz="971" b="1" dirty="0">
                <a:solidFill>
                  <a:prstClr val="white">
                    <a:lumMod val="50000"/>
                  </a:prstClr>
                </a:solidFill>
                <a:cs typeface="Arial" charset="0"/>
              </a:rPr>
              <a:t>Past performance is no guarantee of future results.</a:t>
            </a:r>
          </a:p>
        </p:txBody>
      </p:sp>
      <p:sp>
        <p:nvSpPr>
          <p:cNvPr id="9" name="Rectangle 8">
            <a:extLst>
              <a:ext uri="{FF2B5EF4-FFF2-40B4-BE49-F238E27FC236}">
                <a16:creationId xmlns:a16="http://schemas.microsoft.com/office/drawing/2014/main" id="{D50955C4-BD01-21B2-4DCB-A663F60D6027}"/>
              </a:ext>
            </a:extLst>
          </p:cNvPr>
          <p:cNvSpPr/>
          <p:nvPr/>
        </p:nvSpPr>
        <p:spPr>
          <a:xfrm>
            <a:off x="7791824" y="6589059"/>
            <a:ext cx="948765" cy="201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06867" fontAlgn="base">
              <a:spcBef>
                <a:spcPct val="0"/>
              </a:spcBef>
              <a:spcAft>
                <a:spcPct val="0"/>
              </a:spcAft>
            </a:pPr>
            <a:r>
              <a:rPr lang="en-US" sz="618" dirty="0">
                <a:solidFill>
                  <a:prstClr val="black">
                    <a:lumMod val="65000"/>
                    <a:lumOff val="35000"/>
                  </a:prstClr>
                </a:solidFill>
                <a:latin typeface="Calibri"/>
              </a:rPr>
              <a:t>MEC_SC_0722</a:t>
            </a:r>
          </a:p>
        </p:txBody>
      </p:sp>
    </p:spTree>
    <p:extLst>
      <p:ext uri="{BB962C8B-B14F-4D97-AF65-F5344CB8AC3E}">
        <p14:creationId xmlns:p14="http://schemas.microsoft.com/office/powerpoint/2010/main" val="357901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r>
              <a:rPr lang="en-US" b="1" dirty="0"/>
              <a:t>China’s Economic Stress</a:t>
            </a:r>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4C985-56E5-4205-B7C4-73663FBB5C9F}" type="slidenum">
              <a:rPr kumimoji="0" lang="en-US" sz="1100" b="1" i="0" u="none" strike="noStrike" kern="1200" cap="none" spc="0" normalizeH="0" baseline="0" noProof="0" smtClean="0">
                <a:ln>
                  <a:noFill/>
                </a:ln>
                <a:solidFill>
                  <a:srgbClr val="000000"/>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a:ln>
                <a:noFill/>
              </a:ln>
              <a:solidFill>
                <a:srgbClr val="000000"/>
              </a:solidFill>
              <a:effectLst/>
              <a:uLnTx/>
              <a:uFillTx/>
              <a:latin typeface="Times New Roman"/>
              <a:ea typeface="+mn-ea"/>
              <a:cs typeface="+mn-cs"/>
            </a:endParaRPr>
          </a:p>
        </p:txBody>
      </p:sp>
      <p:pic>
        <p:nvPicPr>
          <p:cNvPr id="9" name="Picture 8">
            <a:extLst>
              <a:ext uri="{FF2B5EF4-FFF2-40B4-BE49-F238E27FC236}">
                <a16:creationId xmlns:a16="http://schemas.microsoft.com/office/drawing/2014/main" id="{7D799966-2A3C-19AE-2230-D0452684E68A}"/>
              </a:ext>
            </a:extLst>
          </p:cNvPr>
          <p:cNvPicPr>
            <a:picLocks noChangeAspect="1"/>
          </p:cNvPicPr>
          <p:nvPr/>
        </p:nvPicPr>
        <p:blipFill>
          <a:blip r:embed="rId2"/>
          <a:stretch>
            <a:fillRect/>
          </a:stretch>
        </p:blipFill>
        <p:spPr>
          <a:xfrm>
            <a:off x="381000" y="1046656"/>
            <a:ext cx="4648200" cy="2893275"/>
          </a:xfrm>
          <a:prstGeom prst="rect">
            <a:avLst/>
          </a:prstGeom>
          <a:ln w="28575">
            <a:solidFill>
              <a:schemeClr val="accent1"/>
            </a:solidFill>
          </a:ln>
        </p:spPr>
      </p:pic>
      <p:pic>
        <p:nvPicPr>
          <p:cNvPr id="10" name="Picture 9">
            <a:extLst>
              <a:ext uri="{FF2B5EF4-FFF2-40B4-BE49-F238E27FC236}">
                <a16:creationId xmlns:a16="http://schemas.microsoft.com/office/drawing/2014/main" id="{B595E0AA-7BCE-BA8A-25A3-BBA4AEAA226B}"/>
              </a:ext>
            </a:extLst>
          </p:cNvPr>
          <p:cNvPicPr>
            <a:picLocks noChangeAspect="1"/>
          </p:cNvPicPr>
          <p:nvPr/>
        </p:nvPicPr>
        <p:blipFill>
          <a:blip r:embed="rId3"/>
          <a:stretch>
            <a:fillRect/>
          </a:stretch>
        </p:blipFill>
        <p:spPr>
          <a:xfrm>
            <a:off x="380033" y="3962400"/>
            <a:ext cx="4649272" cy="2680156"/>
          </a:xfrm>
          <a:prstGeom prst="rect">
            <a:avLst/>
          </a:prstGeom>
          <a:ln w="28575">
            <a:solidFill>
              <a:schemeClr val="accent1"/>
            </a:solidFill>
          </a:ln>
        </p:spPr>
      </p:pic>
      <p:sp>
        <p:nvSpPr>
          <p:cNvPr id="5" name="TextBox 4">
            <a:extLst>
              <a:ext uri="{FF2B5EF4-FFF2-40B4-BE49-F238E27FC236}">
                <a16:creationId xmlns:a16="http://schemas.microsoft.com/office/drawing/2014/main" id="{4D29F9BD-C4E4-682C-EBF3-7A5AC3A7685B}"/>
              </a:ext>
            </a:extLst>
          </p:cNvPr>
          <p:cNvSpPr txBox="1"/>
          <p:nvPr/>
        </p:nvSpPr>
        <p:spPr>
          <a:xfrm>
            <a:off x="380033" y="6642556"/>
            <a:ext cx="146226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imes New Roman"/>
                <a:ea typeface="+mn-ea"/>
                <a:cs typeface="+mn-cs"/>
              </a:rPr>
              <a:t>Source: </a:t>
            </a:r>
            <a:r>
              <a:rPr kumimoji="0" lang="en-US" sz="800" b="0" i="0" u="none" strike="noStrike" kern="1200" cap="none" spc="0" normalizeH="0" baseline="0" noProof="0" dirty="0" err="1">
                <a:ln>
                  <a:noFill/>
                </a:ln>
                <a:solidFill>
                  <a:srgbClr val="000000"/>
                </a:solidFill>
                <a:effectLst/>
                <a:uLnTx/>
                <a:uFillTx/>
                <a:latin typeface="Times New Roman"/>
                <a:ea typeface="+mn-ea"/>
                <a:cs typeface="+mn-cs"/>
              </a:rPr>
              <a:t>GaveKal</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800" b="0" i="0" u="none" strike="noStrike" kern="1200" cap="none" spc="0" normalizeH="0" baseline="0" noProof="0" dirty="0" err="1">
                <a:ln>
                  <a:noFill/>
                </a:ln>
                <a:solidFill>
                  <a:srgbClr val="000000"/>
                </a:solidFill>
                <a:effectLst/>
                <a:uLnTx/>
                <a:uFillTx/>
                <a:latin typeface="Times New Roman"/>
                <a:ea typeface="+mn-ea"/>
                <a:cs typeface="+mn-cs"/>
              </a:rPr>
              <a:t>Dragonomics</a:t>
            </a:r>
            <a:endParaRPr kumimoji="0" lang="en-US" sz="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FCFF7EFA-592F-E4BF-0AA5-AE333B7874F1}"/>
              </a:ext>
            </a:extLst>
          </p:cNvPr>
          <p:cNvSpPr txBox="1"/>
          <p:nvPr/>
        </p:nvSpPr>
        <p:spPr>
          <a:xfrm>
            <a:off x="5134381" y="1494411"/>
            <a:ext cx="3942863" cy="45397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Sentiment Indicators at Lows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Youth Unemployment High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Zero-COVID Policies’ Impact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Property Boom to Bubble to Bust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Demographic Headwinds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Urbanization Slowing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Impacts on Wealth Creation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Global Impact on Demand and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China’s Fiscal and Monetary Response</a:t>
            </a:r>
          </a:p>
        </p:txBody>
      </p:sp>
    </p:spTree>
    <p:extLst>
      <p:ext uri="{BB962C8B-B14F-4D97-AF65-F5344CB8AC3E}">
        <p14:creationId xmlns:p14="http://schemas.microsoft.com/office/powerpoint/2010/main" val="358371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r>
              <a:rPr lang="en-US" b="1" dirty="0"/>
              <a:t>Europe’s Energy Debacle</a:t>
            </a:r>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4C985-56E5-4205-B7C4-73663FBB5C9F}" type="slidenum">
              <a:rPr kumimoji="0" lang="en-US" sz="1100" b="1" i="0" u="none" strike="noStrike" kern="1200" cap="none" spc="0" normalizeH="0" baseline="0" noProof="0" smtClean="0">
                <a:ln>
                  <a:noFill/>
                </a:ln>
                <a:solidFill>
                  <a:srgbClr val="000000"/>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a:ln>
                <a:noFill/>
              </a:ln>
              <a:solidFill>
                <a:srgbClr val="000000"/>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35F4FB58-C879-FE02-06BC-D764A9D46AB5}"/>
              </a:ext>
            </a:extLst>
          </p:cNvPr>
          <p:cNvPicPr>
            <a:picLocks noChangeAspect="1"/>
          </p:cNvPicPr>
          <p:nvPr/>
        </p:nvPicPr>
        <p:blipFill>
          <a:blip r:embed="rId2"/>
          <a:stretch>
            <a:fillRect/>
          </a:stretch>
        </p:blipFill>
        <p:spPr>
          <a:xfrm>
            <a:off x="356579" y="1066800"/>
            <a:ext cx="4586895" cy="2781406"/>
          </a:xfrm>
          <a:prstGeom prst="rect">
            <a:avLst/>
          </a:prstGeom>
          <a:ln w="28575">
            <a:solidFill>
              <a:schemeClr val="accent1"/>
            </a:solidFill>
          </a:ln>
        </p:spPr>
      </p:pic>
      <p:sp>
        <p:nvSpPr>
          <p:cNvPr id="7" name="TextBox 6">
            <a:extLst>
              <a:ext uri="{FF2B5EF4-FFF2-40B4-BE49-F238E27FC236}">
                <a16:creationId xmlns:a16="http://schemas.microsoft.com/office/drawing/2014/main" id="{861B702E-F9A1-F50B-D6CC-7089776D8F7A}"/>
              </a:ext>
            </a:extLst>
          </p:cNvPr>
          <p:cNvSpPr txBox="1"/>
          <p:nvPr/>
        </p:nvSpPr>
        <p:spPr>
          <a:xfrm>
            <a:off x="356579" y="6657945"/>
            <a:ext cx="1015021"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Times New Roman"/>
                <a:ea typeface="+mn-ea"/>
                <a:cs typeface="+mn-cs"/>
              </a:rPr>
              <a:t>Source: Bloomberg LP</a:t>
            </a:r>
          </a:p>
        </p:txBody>
      </p:sp>
      <p:pic>
        <p:nvPicPr>
          <p:cNvPr id="9" name="Picture 8">
            <a:extLst>
              <a:ext uri="{FF2B5EF4-FFF2-40B4-BE49-F238E27FC236}">
                <a16:creationId xmlns:a16="http://schemas.microsoft.com/office/drawing/2014/main" id="{211A6BD5-DE4A-4729-1063-EB5BBB103043}"/>
              </a:ext>
            </a:extLst>
          </p:cNvPr>
          <p:cNvPicPr>
            <a:picLocks noChangeAspect="1"/>
          </p:cNvPicPr>
          <p:nvPr/>
        </p:nvPicPr>
        <p:blipFill>
          <a:blip r:embed="rId3"/>
          <a:stretch>
            <a:fillRect/>
          </a:stretch>
        </p:blipFill>
        <p:spPr>
          <a:xfrm>
            <a:off x="356579" y="3848205"/>
            <a:ext cx="4586895" cy="2798867"/>
          </a:xfrm>
          <a:prstGeom prst="rect">
            <a:avLst/>
          </a:prstGeom>
          <a:ln w="28575">
            <a:solidFill>
              <a:schemeClr val="accent1"/>
            </a:solidFill>
          </a:ln>
        </p:spPr>
      </p:pic>
      <p:sp>
        <p:nvSpPr>
          <p:cNvPr id="3" name="TextBox 2">
            <a:extLst>
              <a:ext uri="{FF2B5EF4-FFF2-40B4-BE49-F238E27FC236}">
                <a16:creationId xmlns:a16="http://schemas.microsoft.com/office/drawing/2014/main" id="{008DA7B3-EAF5-FD45-9E36-99A7EFF184A5}"/>
              </a:ext>
            </a:extLst>
          </p:cNvPr>
          <p:cNvSpPr txBox="1"/>
          <p:nvPr/>
        </p:nvSpPr>
        <p:spPr>
          <a:xfrm>
            <a:off x="5012266" y="1032998"/>
            <a:ext cx="4131734" cy="50629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Increased Dependence upon Russia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Necessity of “Bridge Fuels”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Challenges with Renewables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Limitations of Infrastructure and LNG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Responses to Curtail Demand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Eroding Competitive 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Economic Costs of Policy Responses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Currency Headwinds &amp; Inflationary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Natural Gas Storage: Threading a Needle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New Tone to Energy Debate</a:t>
            </a:r>
          </a:p>
        </p:txBody>
      </p:sp>
    </p:spTree>
    <p:extLst>
      <p:ext uri="{BB962C8B-B14F-4D97-AF65-F5344CB8AC3E}">
        <p14:creationId xmlns:p14="http://schemas.microsoft.com/office/powerpoint/2010/main" val="135181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r>
              <a:rPr lang="en-US" b="1" dirty="0"/>
              <a:t>Valuation Discount for International</a:t>
            </a:r>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4C985-56E5-4205-B7C4-73663FBB5C9F}" type="slidenum">
              <a:rPr kumimoji="0" lang="en-US" sz="1100" b="1" i="0" u="none" strike="noStrike" kern="1200" cap="none" spc="0" normalizeH="0" baseline="0" noProof="0" smtClean="0">
                <a:ln>
                  <a:noFill/>
                </a:ln>
                <a:solidFill>
                  <a:srgbClr val="000000"/>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4">
            <a:extLst>
              <a:ext uri="{FF2B5EF4-FFF2-40B4-BE49-F238E27FC236}">
                <a16:creationId xmlns:a16="http://schemas.microsoft.com/office/drawing/2014/main" id="{729F9F72-D9E3-807D-53A9-46B47CACAAD8}"/>
              </a:ext>
            </a:extLst>
          </p:cNvPr>
          <p:cNvPicPr>
            <a:picLocks noChangeAspect="1"/>
          </p:cNvPicPr>
          <p:nvPr/>
        </p:nvPicPr>
        <p:blipFill>
          <a:blip r:embed="rId2"/>
          <a:stretch>
            <a:fillRect/>
          </a:stretch>
        </p:blipFill>
        <p:spPr>
          <a:xfrm>
            <a:off x="381000" y="1039092"/>
            <a:ext cx="4724825" cy="2768433"/>
          </a:xfrm>
          <a:prstGeom prst="rect">
            <a:avLst/>
          </a:prstGeom>
          <a:ln w="38100">
            <a:solidFill>
              <a:schemeClr val="accent1"/>
            </a:solidFill>
          </a:ln>
        </p:spPr>
      </p:pic>
      <p:pic>
        <p:nvPicPr>
          <p:cNvPr id="3" name="Picture 2">
            <a:extLst>
              <a:ext uri="{FF2B5EF4-FFF2-40B4-BE49-F238E27FC236}">
                <a16:creationId xmlns:a16="http://schemas.microsoft.com/office/drawing/2014/main" id="{4F1B048B-4756-9638-06CC-816861CA7604}"/>
              </a:ext>
            </a:extLst>
          </p:cNvPr>
          <p:cNvPicPr>
            <a:picLocks noChangeAspect="1"/>
          </p:cNvPicPr>
          <p:nvPr/>
        </p:nvPicPr>
        <p:blipFill>
          <a:blip r:embed="rId3"/>
          <a:stretch>
            <a:fillRect/>
          </a:stretch>
        </p:blipFill>
        <p:spPr>
          <a:xfrm>
            <a:off x="344073" y="3810000"/>
            <a:ext cx="4761328" cy="2855025"/>
          </a:xfrm>
          <a:prstGeom prst="rect">
            <a:avLst/>
          </a:prstGeom>
          <a:ln w="28575">
            <a:solidFill>
              <a:schemeClr val="tx1"/>
            </a:solidFill>
          </a:ln>
        </p:spPr>
      </p:pic>
      <p:sp>
        <p:nvSpPr>
          <p:cNvPr id="4" name="TextBox 3">
            <a:extLst>
              <a:ext uri="{FF2B5EF4-FFF2-40B4-BE49-F238E27FC236}">
                <a16:creationId xmlns:a16="http://schemas.microsoft.com/office/drawing/2014/main" id="{45776184-20F9-BD89-7137-74748E906DF7}"/>
              </a:ext>
            </a:extLst>
          </p:cNvPr>
          <p:cNvSpPr txBox="1"/>
          <p:nvPr/>
        </p:nvSpPr>
        <p:spPr>
          <a:xfrm>
            <a:off x="317362" y="6642556"/>
            <a:ext cx="11304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imes New Roman"/>
                <a:ea typeface="+mn-ea"/>
                <a:cs typeface="+mn-cs"/>
              </a:rPr>
              <a:t>Source: Bloomberg LP</a:t>
            </a:r>
          </a:p>
        </p:txBody>
      </p:sp>
      <p:sp>
        <p:nvSpPr>
          <p:cNvPr id="7" name="TextBox 6">
            <a:extLst>
              <a:ext uri="{FF2B5EF4-FFF2-40B4-BE49-F238E27FC236}">
                <a16:creationId xmlns:a16="http://schemas.microsoft.com/office/drawing/2014/main" id="{099E979D-BBF9-E516-8F81-0E5BE9071190}"/>
              </a:ext>
            </a:extLst>
          </p:cNvPr>
          <p:cNvSpPr txBox="1"/>
          <p:nvPr/>
        </p:nvSpPr>
        <p:spPr>
          <a:xfrm>
            <a:off x="5228411" y="1914699"/>
            <a:ext cx="3816268" cy="40164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Relative Multiples at Steep Discounts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Weak Currency Impact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Capital Flows to “Safe Havens”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Fundamental Components of Discount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Cyclical Components of Discount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Global Recession Likely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Earnings Revisions Ahead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mn-ea"/>
                <a:cs typeface="+mn-cs"/>
              </a:rPr>
              <a:t>Markets: A Discounting Mechanism</a:t>
            </a:r>
          </a:p>
        </p:txBody>
      </p:sp>
    </p:spTree>
    <p:extLst>
      <p:ext uri="{BB962C8B-B14F-4D97-AF65-F5344CB8AC3E}">
        <p14:creationId xmlns:p14="http://schemas.microsoft.com/office/powerpoint/2010/main" val="161436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r>
              <a:rPr lang="en-US" b="1" dirty="0"/>
              <a:t>Summary </a:t>
            </a:r>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4C985-56E5-4205-B7C4-73663FBB5C9F}" type="slidenum">
              <a:rPr kumimoji="0" lang="en-US" sz="1100" b="1" i="0" u="none" strike="noStrike" kern="1200" cap="none" spc="0" normalizeH="0" baseline="0" noProof="0" smtClean="0">
                <a:ln>
                  <a:noFill/>
                </a:ln>
                <a:solidFill>
                  <a:srgbClr val="000000"/>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Content Placeholder 3"/>
          <p:cNvSpPr>
            <a:spLocks noGrp="1"/>
          </p:cNvSpPr>
          <p:nvPr>
            <p:ph sz="half" idx="4294967295"/>
          </p:nvPr>
        </p:nvSpPr>
        <p:spPr>
          <a:xfrm>
            <a:off x="381000" y="1066800"/>
            <a:ext cx="8229600" cy="5562600"/>
          </a:xfrm>
          <a:prstGeom prst="rect">
            <a:avLst/>
          </a:prstGeom>
        </p:spPr>
        <p:txBody>
          <a:bodyPr>
            <a:noAutofit/>
          </a:bodyPr>
          <a:lstStyle/>
          <a:p>
            <a:pPr marL="0" indent="0">
              <a:buNone/>
            </a:pPr>
            <a:r>
              <a:rPr lang="en-US" sz="1900" dirty="0"/>
              <a:t>OUTLOOK</a:t>
            </a:r>
          </a:p>
          <a:p>
            <a:pPr lvl="1">
              <a:buFont typeface="Arial" panose="020B0604020202020204" pitchFamily="34" charset="0"/>
              <a:buChar char="•"/>
            </a:pPr>
            <a:r>
              <a:rPr lang="en-US" sz="1600" dirty="0"/>
              <a:t>GDP Forecasts Coming Down</a:t>
            </a:r>
          </a:p>
          <a:p>
            <a:pPr lvl="1">
              <a:buFont typeface="Arial" panose="020B0604020202020204" pitchFamily="34" charset="0"/>
              <a:buChar char="•"/>
            </a:pPr>
            <a:r>
              <a:rPr lang="en-US" sz="1600" dirty="0"/>
              <a:t>Earnings Revisions Starting</a:t>
            </a:r>
          </a:p>
          <a:p>
            <a:pPr lvl="1">
              <a:buFont typeface="Arial" panose="020B0604020202020204" pitchFamily="34" charset="0"/>
              <a:buChar char="•"/>
            </a:pPr>
            <a:r>
              <a:rPr lang="en-US" sz="1600" dirty="0"/>
              <a:t>Inflation Persistent and Costs of Capital Increasing</a:t>
            </a:r>
          </a:p>
          <a:p>
            <a:pPr lvl="1">
              <a:buFont typeface="Arial" panose="020B0604020202020204" pitchFamily="34" charset="0"/>
              <a:buChar char="•"/>
            </a:pPr>
            <a:r>
              <a:rPr lang="en-US" sz="1600" dirty="0"/>
              <a:t>Challenged Monetary Policy &amp; Limited Fiscal “Space”</a:t>
            </a:r>
          </a:p>
          <a:p>
            <a:pPr lvl="1">
              <a:buFont typeface="Arial" panose="020B0604020202020204" pitchFamily="34" charset="0"/>
              <a:buChar char="•"/>
            </a:pPr>
            <a:r>
              <a:rPr lang="en-US" sz="1600" dirty="0"/>
              <a:t>Markets Likely Remain Volatile </a:t>
            </a:r>
          </a:p>
          <a:p>
            <a:pPr lvl="1">
              <a:buFont typeface="Arial" panose="020B0604020202020204" pitchFamily="34" charset="0"/>
              <a:buChar char="•"/>
            </a:pPr>
            <a:r>
              <a:rPr lang="en-US" sz="1600" dirty="0"/>
              <a:t>Recovery Ahead But Likely Slow</a:t>
            </a:r>
          </a:p>
          <a:p>
            <a:pPr marL="0" indent="0">
              <a:buNone/>
            </a:pPr>
            <a:r>
              <a:rPr lang="en-US" sz="1900" dirty="0"/>
              <a:t>OPPORTUNITIES</a:t>
            </a:r>
          </a:p>
          <a:p>
            <a:pPr lvl="1">
              <a:buFont typeface="Arial" panose="020B0604020202020204" pitchFamily="34" charset="0"/>
              <a:buChar char="•"/>
            </a:pPr>
            <a:r>
              <a:rPr lang="en-US" sz="1600" dirty="0"/>
              <a:t>More Attractive Valuations </a:t>
            </a:r>
          </a:p>
          <a:p>
            <a:pPr lvl="1">
              <a:buFont typeface="Arial" panose="020B0604020202020204" pitchFamily="34" charset="0"/>
              <a:buChar char="•"/>
            </a:pPr>
            <a:r>
              <a:rPr lang="en-US" sz="1600" dirty="0"/>
              <a:t>Be Selective: High Quality and Durability of Earnings</a:t>
            </a:r>
          </a:p>
          <a:p>
            <a:pPr lvl="1">
              <a:buFont typeface="Arial" panose="020B0604020202020204" pitchFamily="34" charset="0"/>
              <a:buChar char="•"/>
            </a:pPr>
            <a:r>
              <a:rPr lang="en-US" sz="1600" dirty="0"/>
              <a:t>Play to Strength of Companies and Local Markets</a:t>
            </a:r>
          </a:p>
          <a:p>
            <a:pPr lvl="1">
              <a:buFont typeface="Arial" panose="020B0604020202020204" pitchFamily="34" charset="0"/>
              <a:buChar char="•"/>
            </a:pPr>
            <a:r>
              <a:rPr lang="en-US" sz="1600" dirty="0"/>
              <a:t>Growth Discounted: “Behaving” Better</a:t>
            </a:r>
          </a:p>
          <a:p>
            <a:pPr lvl="1">
              <a:buFont typeface="Arial" panose="020B0604020202020204" pitchFamily="34" charset="0"/>
              <a:buChar char="•"/>
            </a:pPr>
            <a:r>
              <a:rPr lang="en-US" sz="1600" dirty="0"/>
              <a:t>High Return Profiles Generate Real Returns</a:t>
            </a:r>
          </a:p>
          <a:p>
            <a:pPr marL="0" indent="0">
              <a:buNone/>
            </a:pPr>
            <a:r>
              <a:rPr lang="en-US" sz="1900" dirty="0"/>
              <a:t>BLACK SWANS</a:t>
            </a:r>
          </a:p>
          <a:p>
            <a:pPr lvl="1">
              <a:buFont typeface="Arial" panose="020B0604020202020204" pitchFamily="34" charset="0"/>
              <a:buChar char="•"/>
            </a:pPr>
            <a:r>
              <a:rPr lang="en-US" sz="1600" dirty="0"/>
              <a:t>Russia-Ukraine Escalation</a:t>
            </a:r>
          </a:p>
          <a:p>
            <a:pPr lvl="1">
              <a:buFont typeface="Arial" panose="020B0604020202020204" pitchFamily="34" charset="0"/>
              <a:buChar char="•"/>
            </a:pPr>
            <a:r>
              <a:rPr lang="en-US" sz="1600" dirty="0"/>
              <a:t>Pandemic Risks</a:t>
            </a:r>
          </a:p>
          <a:p>
            <a:pPr lvl="1">
              <a:buFont typeface="Arial" panose="020B0604020202020204" pitchFamily="34" charset="0"/>
              <a:buChar char="•"/>
            </a:pPr>
            <a:r>
              <a:rPr lang="en-US" sz="1600" dirty="0"/>
              <a:t>Persistent Inflation and Central Bank</a:t>
            </a:r>
          </a:p>
          <a:p>
            <a:pPr lvl="1">
              <a:buFont typeface="Arial" panose="020B0604020202020204" pitchFamily="34" charset="0"/>
              <a:buChar char="•"/>
            </a:pPr>
            <a:r>
              <a:rPr lang="en-US" sz="1600" dirty="0"/>
              <a:t>Deterioration of Credit into Crisis</a:t>
            </a:r>
          </a:p>
          <a:p>
            <a:pPr lvl="1">
              <a:buFont typeface="Arial" panose="020B0604020202020204" pitchFamily="34" charset="0"/>
              <a:buChar char="•"/>
            </a:pPr>
            <a:endParaRPr lang="en-US" sz="1800" dirty="0"/>
          </a:p>
        </p:txBody>
      </p:sp>
    </p:spTree>
    <p:extLst>
      <p:ext uri="{BB962C8B-B14F-4D97-AF65-F5344CB8AC3E}">
        <p14:creationId xmlns:p14="http://schemas.microsoft.com/office/powerpoint/2010/main" val="223856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2399B-3DF2-4CFC-8B7C-DBB60CDE87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6136D1-ACC4-4BA6-931D-F1FB01C0ACB2}" type="slidenum">
              <a:rPr kumimoji="0" lang="en-US" sz="1000" b="0" i="0" u="none" strike="noStrike" kern="1200" cap="none" spc="0" normalizeH="0" baseline="0" noProof="0" smtClean="0">
                <a:ln>
                  <a:noFill/>
                </a:ln>
                <a:solidFill>
                  <a:prstClr val="black">
                    <a:lumMod val="65000"/>
                    <a:lumOff val="35000"/>
                  </a:prstClr>
                </a:solidFill>
                <a:effectLst/>
                <a:uLnTx/>
                <a:uFillTx/>
                <a:latin typeface="Avenir Next LT Pro"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endParaRPr>
          </a:p>
        </p:txBody>
      </p:sp>
      <p:sp>
        <p:nvSpPr>
          <p:cNvPr id="3" name="Title 2">
            <a:extLst>
              <a:ext uri="{FF2B5EF4-FFF2-40B4-BE49-F238E27FC236}">
                <a16:creationId xmlns:a16="http://schemas.microsoft.com/office/drawing/2014/main" id="{0AE5914A-5562-4F09-8201-15FEA55E487A}"/>
              </a:ext>
            </a:extLst>
          </p:cNvPr>
          <p:cNvSpPr>
            <a:spLocks noGrp="1"/>
          </p:cNvSpPr>
          <p:nvPr>
            <p:ph type="title"/>
          </p:nvPr>
        </p:nvSpPr>
        <p:spPr/>
        <p:txBody>
          <a:bodyPr/>
          <a:lstStyle/>
          <a:p>
            <a:r>
              <a:rPr lang="en-US" dirty="0"/>
              <a:t>Historical Fiscal Stimulus</a:t>
            </a:r>
          </a:p>
        </p:txBody>
      </p:sp>
      <p:sp>
        <p:nvSpPr>
          <p:cNvPr id="4" name="Text Placeholder 3">
            <a:extLst>
              <a:ext uri="{FF2B5EF4-FFF2-40B4-BE49-F238E27FC236}">
                <a16:creationId xmlns:a16="http://schemas.microsoft.com/office/drawing/2014/main" id="{2DCE0985-FABD-430E-89F6-832442BB7A7F}"/>
              </a:ext>
            </a:extLst>
          </p:cNvPr>
          <p:cNvSpPr>
            <a:spLocks noGrp="1"/>
          </p:cNvSpPr>
          <p:nvPr>
            <p:ph type="body"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 typeface="Corbel" panose="020B0503020204020204" pitchFamily="34" charset="0"/>
              <a:buNone/>
              <a:tabLst/>
              <a:defRPr/>
            </a:pPr>
            <a:r>
              <a:rPr kumimoji="0" lang="en-US" sz="800" b="0" i="0" u="none" strike="noStrike" kern="1200" cap="none" spc="100" normalizeH="0" baseline="0" noProof="0" dirty="0">
                <a:ln>
                  <a:noFill/>
                </a:ln>
                <a:effectLst/>
                <a:uLnTx/>
                <a:uFillTx/>
                <a:latin typeface="Avenir Next LT Pro" panose="020B0504020202020204" pitchFamily="34" charset="0"/>
                <a:ea typeface="+mn-ea"/>
                <a:cs typeface="+mn-cs"/>
              </a:rPr>
              <a:t>Mizuho Group, International Monetary Fund, CNBC</a:t>
            </a:r>
          </a:p>
        </p:txBody>
      </p:sp>
      <p:graphicFrame>
        <p:nvGraphicFramePr>
          <p:cNvPr id="6" name="Table 5">
            <a:extLst>
              <a:ext uri="{FF2B5EF4-FFF2-40B4-BE49-F238E27FC236}">
                <a16:creationId xmlns:a16="http://schemas.microsoft.com/office/drawing/2014/main" id="{753BFD34-6B01-4951-BE94-F2BE1746A5C2}"/>
              </a:ext>
            </a:extLst>
          </p:cNvPr>
          <p:cNvGraphicFramePr>
            <a:graphicFrameLocks noGrp="1"/>
          </p:cNvGraphicFramePr>
          <p:nvPr/>
        </p:nvGraphicFramePr>
        <p:xfrm>
          <a:off x="342486" y="1761749"/>
          <a:ext cx="8454453" cy="2360546"/>
        </p:xfrm>
        <a:graphic>
          <a:graphicData uri="http://schemas.openxmlformats.org/drawingml/2006/table">
            <a:tbl>
              <a:tblPr>
                <a:tableStyleId>{2D5ABB26-0587-4C30-8999-92F81FD0307C}</a:tableStyleId>
              </a:tblPr>
              <a:tblGrid>
                <a:gridCol w="2246745">
                  <a:extLst>
                    <a:ext uri="{9D8B030D-6E8A-4147-A177-3AD203B41FA5}">
                      <a16:colId xmlns:a16="http://schemas.microsoft.com/office/drawing/2014/main" val="1571151688"/>
                    </a:ext>
                  </a:extLst>
                </a:gridCol>
                <a:gridCol w="1551927">
                  <a:extLst>
                    <a:ext uri="{9D8B030D-6E8A-4147-A177-3AD203B41FA5}">
                      <a16:colId xmlns:a16="http://schemas.microsoft.com/office/drawing/2014/main" val="483064767"/>
                    </a:ext>
                  </a:extLst>
                </a:gridCol>
                <a:gridCol w="1551927">
                  <a:extLst>
                    <a:ext uri="{9D8B030D-6E8A-4147-A177-3AD203B41FA5}">
                      <a16:colId xmlns:a16="http://schemas.microsoft.com/office/drawing/2014/main" val="3336752467"/>
                    </a:ext>
                  </a:extLst>
                </a:gridCol>
                <a:gridCol w="1551927">
                  <a:extLst>
                    <a:ext uri="{9D8B030D-6E8A-4147-A177-3AD203B41FA5}">
                      <a16:colId xmlns:a16="http://schemas.microsoft.com/office/drawing/2014/main" val="1709594535"/>
                    </a:ext>
                  </a:extLst>
                </a:gridCol>
                <a:gridCol w="1551927">
                  <a:extLst>
                    <a:ext uri="{9D8B030D-6E8A-4147-A177-3AD203B41FA5}">
                      <a16:colId xmlns:a16="http://schemas.microsoft.com/office/drawing/2014/main" val="265244271"/>
                    </a:ext>
                  </a:extLst>
                </a:gridCol>
              </a:tblGrid>
              <a:tr h="68278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1440" algn="l" rtl="0" fontAlgn="ctr"/>
                      <a:r>
                        <a:rPr lang="en-US" sz="1600" b="1" i="0" u="none" strike="noStrike" spc="50" baseline="0" dirty="0">
                          <a:solidFill>
                            <a:schemeClr val="bg1"/>
                          </a:solidFill>
                          <a:effectLst/>
                          <a:latin typeface="Avenir Next LT Pro" panose="020B0504020202020204" pitchFamily="34" charset="0"/>
                        </a:rPr>
                        <a:t>Events</a:t>
                      </a:r>
                    </a:p>
                  </a:txBody>
                  <a:tcPr marL="8488" marR="8488" marT="848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808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1600" b="1" i="0" u="none" strike="noStrike" spc="50" baseline="0" dirty="0">
                          <a:solidFill>
                            <a:schemeClr val="bg1"/>
                          </a:solidFill>
                          <a:effectLst/>
                          <a:latin typeface="Avenir Next LT Pro" panose="020B0504020202020204" pitchFamily="34" charset="0"/>
                        </a:rPr>
                        <a:t>Amount</a:t>
                      </a:r>
                    </a:p>
                  </a:txBody>
                  <a:tcPr marL="8488" marR="8488" marT="848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808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1600" b="1" i="0" u="none" strike="noStrike" spc="50" baseline="0" dirty="0">
                          <a:solidFill>
                            <a:schemeClr val="bg1"/>
                          </a:solidFill>
                          <a:effectLst/>
                          <a:latin typeface="Avenir Next LT Pro" panose="020B0504020202020204" pitchFamily="34" charset="0"/>
                        </a:rPr>
                        <a:t>% of GDP</a:t>
                      </a:r>
                    </a:p>
                  </a:txBody>
                  <a:tcPr marL="8488" marR="8488" marT="848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808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1600" b="1" i="0" u="none" strike="noStrike" spc="50" baseline="0" dirty="0">
                          <a:solidFill>
                            <a:schemeClr val="bg1"/>
                          </a:solidFill>
                          <a:effectLst/>
                          <a:latin typeface="Avenir Next LT Pro" panose="020B0504020202020204" pitchFamily="34" charset="0"/>
                        </a:rPr>
                        <a:t>Today’s Dollars</a:t>
                      </a:r>
                    </a:p>
                  </a:txBody>
                  <a:tcPr marL="8488" marR="8488" marT="848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808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US" sz="1600" b="1" i="0" u="none" strike="noStrike" spc="50" baseline="0" dirty="0">
                          <a:solidFill>
                            <a:schemeClr val="bg1"/>
                          </a:solidFill>
                          <a:effectLst/>
                          <a:latin typeface="Avenir Next LT Pro" panose="020B0504020202020204" pitchFamily="34" charset="0"/>
                        </a:rPr>
                        <a:t>Date</a:t>
                      </a:r>
                    </a:p>
                  </a:txBody>
                  <a:tcPr marL="8488" marR="8488" marT="848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222464374"/>
                  </a:ext>
                </a:extLst>
              </a:tr>
              <a:tr h="4194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1440" algn="l" rtl="0" fontAlgn="ctr"/>
                      <a:r>
                        <a:rPr lang="en-US" sz="1600" b="0" i="0" u="none" strike="noStrike" spc="50" baseline="0" dirty="0">
                          <a:solidFill>
                            <a:schemeClr val="bg2">
                              <a:lumMod val="25000"/>
                            </a:schemeClr>
                          </a:solidFill>
                          <a:effectLst/>
                          <a:latin typeface="Avenir Next LT Pro" panose="020B0504020202020204" pitchFamily="34" charset="0"/>
                        </a:rPr>
                        <a:t>COVID-19</a:t>
                      </a:r>
                    </a:p>
                  </a:txBody>
                  <a:tcPr marL="8488" marR="8488" marT="848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 $6.7 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29.5%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EEA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 $6.7 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2020-2021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475872"/>
                  </a:ext>
                </a:extLst>
              </a:tr>
              <a:tr h="4194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1440" algn="l" rtl="0" fontAlgn="ctr"/>
                      <a:r>
                        <a:rPr lang="en-US" sz="1600" b="0" i="0" u="none" strike="noStrike" spc="50" baseline="0" dirty="0">
                          <a:solidFill>
                            <a:schemeClr val="bg2">
                              <a:lumMod val="25000"/>
                            </a:schemeClr>
                          </a:solidFill>
                          <a:effectLst/>
                          <a:latin typeface="Avenir Next LT Pro" panose="020B0504020202020204" pitchFamily="34" charset="0"/>
                        </a:rPr>
                        <a:t>Great Financial Crisis</a:t>
                      </a:r>
                    </a:p>
                  </a:txBody>
                  <a:tcPr marL="8488" marR="8488" marT="848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$939 B</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  3.2%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EEA8"/>
                    </a:solidFill>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 $1.2 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2008-2009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4534310"/>
                  </a:ext>
                </a:extLst>
              </a:tr>
              <a:tr h="419440">
                <a:tc>
                  <a:txBody>
                    <a:bodyPr/>
                    <a:lstStyle/>
                    <a:p>
                      <a:pPr marL="91440" algn="l" rtl="0" fontAlgn="ctr"/>
                      <a:r>
                        <a:rPr lang="en-US" sz="1600" b="0" i="0" u="none" strike="noStrike" spc="50" baseline="0" dirty="0">
                          <a:solidFill>
                            <a:schemeClr val="bg2">
                              <a:lumMod val="25000"/>
                            </a:schemeClr>
                          </a:solidFill>
                          <a:effectLst/>
                          <a:latin typeface="Avenir Next LT Pro" panose="020B0504020202020204" pitchFamily="34" charset="0"/>
                        </a:rPr>
                        <a:t>World War II</a:t>
                      </a:r>
                    </a:p>
                  </a:txBody>
                  <a:tcPr marL="8488" marR="8488" marT="848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$350 B</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30.5%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EEA8"/>
                    </a:solidFill>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 $6.8 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1939-1945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879206"/>
                  </a:ext>
                </a:extLst>
              </a:tr>
              <a:tr h="4194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1440" algn="l" rtl="0" fontAlgn="ctr"/>
                      <a:r>
                        <a:rPr lang="en-US" sz="1600" b="0" i="0" u="none" strike="noStrike" spc="50" baseline="0" dirty="0">
                          <a:solidFill>
                            <a:schemeClr val="bg2">
                              <a:lumMod val="25000"/>
                            </a:schemeClr>
                          </a:solidFill>
                          <a:effectLst/>
                          <a:latin typeface="Avenir Next LT Pro" panose="020B0504020202020204" pitchFamily="34" charset="0"/>
                        </a:rPr>
                        <a:t>Great Depression</a:t>
                      </a:r>
                    </a:p>
                  </a:txBody>
                  <a:tcPr marL="8488" marR="8488" marT="848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  $42 B</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  7.5%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EEA8"/>
                    </a:solidFill>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$825 B</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600" b="0" i="0" u="none" strike="noStrike" kern="1200" spc="50" baseline="0" dirty="0">
                          <a:solidFill>
                            <a:schemeClr val="bg2">
                              <a:lumMod val="25000"/>
                            </a:schemeClr>
                          </a:solidFill>
                          <a:effectLst/>
                          <a:latin typeface="Avenir Next LT Pro" panose="020B0504020202020204" pitchFamily="34" charset="0"/>
                          <a:ea typeface="+mn-ea"/>
                          <a:cs typeface="+mn-cs"/>
                        </a:rPr>
                        <a:t>1933-1939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964921"/>
                  </a:ext>
                </a:extLst>
              </a:tr>
            </a:tbl>
          </a:graphicData>
        </a:graphic>
      </p:graphicFrame>
    </p:spTree>
    <p:extLst>
      <p:ext uri="{BB962C8B-B14F-4D97-AF65-F5344CB8AC3E}">
        <p14:creationId xmlns:p14="http://schemas.microsoft.com/office/powerpoint/2010/main" val="4251011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109728" tIns="109728" rIns="109728" bIns="91440" rtlCol="0" anchor="ctr">
        <a:noAutofit/>
      </a:bodyPr>
      <a:lstStyle>
        <a:defPPr marL="0" marR="0" indent="0" algn="r" defTabSz="914400" rtl="0" eaLnBrk="1" fontAlgn="auto" latinLnBrk="0" hangingPunct="1">
          <a:lnSpc>
            <a:spcPct val="140000"/>
          </a:lnSpc>
          <a:spcBef>
            <a:spcPts val="930"/>
          </a:spcBef>
          <a:spcAft>
            <a:spcPts val="0"/>
          </a:spcAft>
          <a:buClrTx/>
          <a:buSzTx/>
          <a:buFont typeface="Corbel" panose="020B0503020204020204" pitchFamily="34" charset="0"/>
          <a:buNone/>
          <a:tabLst/>
          <a:defRPr kumimoji="0" sz="1000" b="0" i="0" u="none" strike="noStrike" kern="1200" cap="none" spc="50" normalizeH="0" baseline="0" noProof="0" dirty="0">
            <a:ln>
              <a:noFill/>
            </a:ln>
            <a:solidFill>
              <a:sysClr val="window" lastClr="FFFFFF"/>
            </a:solidFill>
            <a:effectLst/>
            <a:uLnTx/>
            <a:uFillTx/>
            <a:latin typeface="Avenir Next LT Pro" panose="020B0504020202020204" pitchFamily="34" charset="0"/>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109728" tIns="109728" rIns="109728" bIns="91440" rtlCol="0" anchor="ctr">
        <a:noAutofit/>
      </a:bodyPr>
      <a:lstStyle>
        <a:defPPr marL="0" marR="0" indent="0" algn="r" defTabSz="914400" rtl="0" eaLnBrk="1" fontAlgn="auto" latinLnBrk="0" hangingPunct="1">
          <a:lnSpc>
            <a:spcPct val="140000"/>
          </a:lnSpc>
          <a:spcBef>
            <a:spcPts val="930"/>
          </a:spcBef>
          <a:spcAft>
            <a:spcPts val="0"/>
          </a:spcAft>
          <a:buClrTx/>
          <a:buSzTx/>
          <a:buFont typeface="Corbel" panose="020B0503020204020204" pitchFamily="34" charset="0"/>
          <a:buNone/>
          <a:tabLst/>
          <a:defRPr kumimoji="0" sz="1000" b="0" i="0" u="none" strike="noStrike" kern="1200" cap="none" spc="50" normalizeH="0" baseline="0" noProof="0" dirty="0">
            <a:ln>
              <a:noFill/>
            </a:ln>
            <a:solidFill>
              <a:sysClr val="window" lastClr="FFFFFF"/>
            </a:solidFill>
            <a:effectLst/>
            <a:uLnTx/>
            <a:uFillTx/>
            <a:latin typeface="Avenir Next LT Pro" panose="020B0504020202020204" pitchFamily="34" charset="0"/>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old Stripes">
  <a:themeElements>
    <a:clrScheme name="Bold Stripes 5">
      <a:dk1>
        <a:srgbClr val="000000"/>
      </a:dk1>
      <a:lt1>
        <a:srgbClr val="FFFFFF"/>
      </a:lt1>
      <a:dk2>
        <a:srgbClr val="003366"/>
      </a:dk2>
      <a:lt2>
        <a:srgbClr val="999999"/>
      </a:lt2>
      <a:accent1>
        <a:srgbClr val="405A73"/>
      </a:accent1>
      <a:accent2>
        <a:srgbClr val="A7C6E4"/>
      </a:accent2>
      <a:accent3>
        <a:srgbClr val="FFFFFF"/>
      </a:accent3>
      <a:accent4>
        <a:srgbClr val="000000"/>
      </a:accent4>
      <a:accent5>
        <a:srgbClr val="AFB5BC"/>
      </a:accent5>
      <a:accent6>
        <a:srgbClr val="97B3CF"/>
      </a:accent6>
      <a:hlink>
        <a:srgbClr val="5F84AF"/>
      </a:hlink>
      <a:folHlink>
        <a:srgbClr val="CCCCCC"/>
      </a:folHlink>
    </a:clrScheme>
    <a:fontScheme name="Bold Strip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Bold Stripes 1">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2">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FFFFFF"/>
        </a:lt1>
        <a:dk2>
          <a:srgbClr val="003366"/>
        </a:dk2>
        <a:lt2>
          <a:srgbClr val="CCCCCC"/>
        </a:lt2>
        <a:accent1>
          <a:srgbClr val="24517E"/>
        </a:accent1>
        <a:accent2>
          <a:srgbClr val="A6BB90"/>
        </a:accent2>
        <a:accent3>
          <a:srgbClr val="FFFFFF"/>
        </a:accent3>
        <a:accent4>
          <a:srgbClr val="000000"/>
        </a:accent4>
        <a:accent5>
          <a:srgbClr val="ACB3C0"/>
        </a:accent5>
        <a:accent6>
          <a:srgbClr val="96A982"/>
        </a:accent6>
        <a:hlink>
          <a:srgbClr val="336699"/>
        </a:hlink>
        <a:folHlink>
          <a:srgbClr val="000080"/>
        </a:folHlink>
      </a:clrScheme>
      <a:clrMap bg1="lt1" tx1="dk1" bg2="lt2" tx2="dk2" accent1="accent1" accent2="accent2" accent3="accent3" accent4="accent4" accent5="accent5" accent6="accent6" hlink="hlink" folHlink="folHlink"/>
    </a:extraClrScheme>
    <a:extraClrScheme>
      <a:clrScheme name="Bold Stripes 4">
        <a:dk1>
          <a:srgbClr val="000000"/>
        </a:dk1>
        <a:lt1>
          <a:srgbClr val="FFFFFF"/>
        </a:lt1>
        <a:dk2>
          <a:srgbClr val="003366"/>
        </a:dk2>
        <a:lt2>
          <a:srgbClr val="CCCCCC"/>
        </a:lt2>
        <a:accent1>
          <a:srgbClr val="5F84AF"/>
        </a:accent1>
        <a:accent2>
          <a:srgbClr val="99BBFF"/>
        </a:accent2>
        <a:accent3>
          <a:srgbClr val="FFFFFF"/>
        </a:accent3>
        <a:accent4>
          <a:srgbClr val="000000"/>
        </a:accent4>
        <a:accent5>
          <a:srgbClr val="B6C2D4"/>
        </a:accent5>
        <a:accent6>
          <a:srgbClr val="8AA9E7"/>
        </a:accent6>
        <a:hlink>
          <a:srgbClr val="408000"/>
        </a:hlink>
        <a:folHlink>
          <a:srgbClr val="999999"/>
        </a:folHlink>
      </a:clrScheme>
      <a:clrMap bg1="lt1" tx1="dk1" bg2="lt2" tx2="dk2" accent1="accent1" accent2="accent2" accent3="accent3" accent4="accent4" accent5="accent5" accent6="accent6" hlink="hlink" folHlink="folHlink"/>
    </a:extraClrScheme>
    <a:extraClrScheme>
      <a:clrScheme name="Bold Stripes 5">
        <a:dk1>
          <a:srgbClr val="000000"/>
        </a:dk1>
        <a:lt1>
          <a:srgbClr val="FFFFFF"/>
        </a:lt1>
        <a:dk2>
          <a:srgbClr val="003366"/>
        </a:dk2>
        <a:lt2>
          <a:srgbClr val="999999"/>
        </a:lt2>
        <a:accent1>
          <a:srgbClr val="405A73"/>
        </a:accent1>
        <a:accent2>
          <a:srgbClr val="A7C6E4"/>
        </a:accent2>
        <a:accent3>
          <a:srgbClr val="FFFFFF"/>
        </a:accent3>
        <a:accent4>
          <a:srgbClr val="000000"/>
        </a:accent4>
        <a:accent5>
          <a:srgbClr val="AFB5BC"/>
        </a:accent5>
        <a:accent6>
          <a:srgbClr val="97B3CF"/>
        </a:accent6>
        <a:hlink>
          <a:srgbClr val="5F84AF"/>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NIC Partners New Pallete 2012">
      <a:dk1>
        <a:sysClr val="windowText" lastClr="000000"/>
      </a:dk1>
      <a:lt1>
        <a:sysClr val="window" lastClr="FFFFFF"/>
      </a:lt1>
      <a:dk2>
        <a:srgbClr val="1F497D"/>
      </a:dk2>
      <a:lt2>
        <a:srgbClr val="FFFFFF"/>
      </a:lt2>
      <a:accent1>
        <a:srgbClr val="1F497D"/>
      </a:accent1>
      <a:accent2>
        <a:srgbClr val="AA8C4B"/>
      </a:accent2>
      <a:accent3>
        <a:srgbClr val="B35408"/>
      </a:accent3>
      <a:accent4>
        <a:srgbClr val="648233"/>
      </a:accent4>
      <a:accent5>
        <a:srgbClr val="708C85"/>
      </a:accent5>
      <a:accent6>
        <a:srgbClr val="968A0A"/>
      </a:accent6>
      <a:hlink>
        <a:srgbClr val="9EB3BE"/>
      </a:hlink>
      <a:folHlink>
        <a:srgbClr val="814D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s">
  <a:themeElements>
    <a:clrScheme name="&amp;co">
      <a:dk1>
        <a:srgbClr val="000000"/>
      </a:dk1>
      <a:lt1>
        <a:srgbClr val="FFFFFF"/>
      </a:lt1>
      <a:dk2>
        <a:srgbClr val="000000"/>
      </a:dk2>
      <a:lt2>
        <a:srgbClr val="FFFFFF"/>
      </a:lt2>
      <a:accent1>
        <a:srgbClr val="91C711"/>
      </a:accent1>
      <a:accent2>
        <a:srgbClr val="A4A7AA"/>
      </a:accent2>
      <a:accent3>
        <a:srgbClr val="0083AC"/>
      </a:accent3>
      <a:accent4>
        <a:srgbClr val="91C711"/>
      </a:accent4>
      <a:accent5>
        <a:srgbClr val="A4A7AA"/>
      </a:accent5>
      <a:accent6>
        <a:srgbClr val="0083AC"/>
      </a:accent6>
      <a:hlink>
        <a:srgbClr val="0083AC"/>
      </a:hlink>
      <a:folHlink>
        <a:srgbClr val="A4A7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10718</TotalTime>
  <Words>1795</Words>
  <Application>Microsoft Office PowerPoint</Application>
  <PresentationFormat>On-screen Show (4:3)</PresentationFormat>
  <Paragraphs>185</Paragraphs>
  <Slides>13</Slides>
  <Notes>0</Notes>
  <HiddenSlides>0</HiddenSlides>
  <MMClips>0</MMClips>
  <ScaleCrop>false</ScaleCrop>
  <HeadingPairs>
    <vt:vector size="8" baseType="variant">
      <vt:variant>
        <vt:lpstr>Fonts Used</vt:lpstr>
      </vt:variant>
      <vt:variant>
        <vt:i4>15</vt:i4>
      </vt:variant>
      <vt:variant>
        <vt:lpstr>Theme</vt:lpstr>
      </vt:variant>
      <vt:variant>
        <vt:i4>5</vt:i4>
      </vt:variant>
      <vt:variant>
        <vt:lpstr>Links</vt:lpstr>
      </vt:variant>
      <vt:variant>
        <vt:i4>1</vt:i4>
      </vt:variant>
      <vt:variant>
        <vt:lpstr>Slide Titles</vt:lpstr>
      </vt:variant>
      <vt:variant>
        <vt:i4>13</vt:i4>
      </vt:variant>
    </vt:vector>
  </HeadingPairs>
  <TitlesOfParts>
    <vt:vector size="34" baseType="lpstr">
      <vt:lpstr>Meiryo</vt:lpstr>
      <vt:lpstr>75 Helvetica Bold</vt:lpstr>
      <vt:lpstr>Arial</vt:lpstr>
      <vt:lpstr>Avenir Next LT Pro</vt:lpstr>
      <vt:lpstr>Calibri</vt:lpstr>
      <vt:lpstr>Corbel</vt:lpstr>
      <vt:lpstr>Courier New</vt:lpstr>
      <vt:lpstr>Franklin Gothic Medium Cond</vt:lpstr>
      <vt:lpstr>Garamond</vt:lpstr>
      <vt:lpstr>Helvetica</vt:lpstr>
      <vt:lpstr>Helvetica Regular</vt:lpstr>
      <vt:lpstr>Myriad Pro</vt:lpstr>
      <vt:lpstr>Times New Roman</vt:lpstr>
      <vt:lpstr>Wingdings</vt:lpstr>
      <vt:lpstr>Zapf Dingbats</vt:lpstr>
      <vt:lpstr>Office Theme</vt:lpstr>
      <vt:lpstr>1_Office Theme</vt:lpstr>
      <vt:lpstr>1_Bold Stripes</vt:lpstr>
      <vt:lpstr>2_Office Theme</vt:lpstr>
      <vt:lpstr>Covers</vt:lpstr>
      <vt:lpstr>file:///\\nicpartners.com\shares\Company\Client%20Service%20&amp;%20Marketing\Marketing%20Materials\Market%20Environment%20Charts\Jefferies%20Data%20Files\Copy%20of%20Russell%202000%20Relative%20Valuations%20(002).xlsx!Fwd%20R2G%20PE!%5bCopy%20of%20Russell%202000%20Relative%20Valuations%20(002).xlsx%5dFwd%20R2G%20PE%20Chart%201</vt:lpstr>
      <vt:lpstr>PowerPoint Presentation</vt:lpstr>
      <vt:lpstr>Small-Cap Stocks Represent 3.8% of US Equity Markets, Below ’99 Levels</vt:lpstr>
      <vt:lpstr>Small Cap Growth Relative Forward Valuations vs. Large Cap Growth Are Compelling </vt:lpstr>
      <vt:lpstr>The Power of Staying Fully Invested</vt:lpstr>
      <vt:lpstr>China’s Economic Stress</vt:lpstr>
      <vt:lpstr>Europe’s Energy Debacle</vt:lpstr>
      <vt:lpstr>Valuation Discount for International</vt:lpstr>
      <vt:lpstr>Summary </vt:lpstr>
      <vt:lpstr>Historical Fiscal Stimulus</vt:lpstr>
      <vt:lpstr>Money Supply Long Term Growth</vt:lpstr>
      <vt:lpstr>Inventories Have Blown Past Pre-COVID Trend</vt:lpstr>
      <vt:lpstr>Disclosures</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Yesenia Rodriguez</dc:creator>
  <cp:lastModifiedBy>Kevin Vandolder</cp:lastModifiedBy>
  <cp:revision>461</cp:revision>
  <cp:lastPrinted>2022-09-21T14:21:34Z</cp:lastPrinted>
  <dcterms:created xsi:type="dcterms:W3CDTF">2021-10-26T18:13:42Z</dcterms:created>
  <dcterms:modified xsi:type="dcterms:W3CDTF">2022-09-28T14:01:35Z</dcterms:modified>
</cp:coreProperties>
</file>