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305" r:id="rId3"/>
    <p:sldId id="264" r:id="rId4"/>
    <p:sldId id="365" r:id="rId5"/>
    <p:sldId id="372" r:id="rId6"/>
    <p:sldId id="384" r:id="rId7"/>
    <p:sldId id="385" r:id="rId8"/>
    <p:sldId id="386" r:id="rId9"/>
    <p:sldId id="366" r:id="rId10"/>
    <p:sldId id="387" r:id="rId11"/>
    <p:sldId id="388" r:id="rId12"/>
    <p:sldId id="403" r:id="rId13"/>
    <p:sldId id="367" r:id="rId14"/>
    <p:sldId id="389" r:id="rId15"/>
    <p:sldId id="391" r:id="rId16"/>
    <p:sldId id="408" r:id="rId17"/>
    <p:sldId id="402" r:id="rId18"/>
    <p:sldId id="407" r:id="rId19"/>
    <p:sldId id="368" r:id="rId20"/>
    <p:sldId id="393" r:id="rId21"/>
    <p:sldId id="394" r:id="rId22"/>
    <p:sldId id="404" r:id="rId23"/>
    <p:sldId id="395" r:id="rId24"/>
    <p:sldId id="410" r:id="rId25"/>
    <p:sldId id="369" r:id="rId26"/>
    <p:sldId id="397" r:id="rId27"/>
    <p:sldId id="405" r:id="rId28"/>
    <p:sldId id="370" r:id="rId29"/>
    <p:sldId id="399" r:id="rId30"/>
    <p:sldId id="400" r:id="rId31"/>
    <p:sldId id="409" r:id="rId32"/>
    <p:sldId id="411" r:id="rId33"/>
    <p:sldId id="412" r:id="rId34"/>
    <p:sldId id="413" r:id="rId35"/>
    <p:sldId id="414" r:id="rId36"/>
    <p:sldId id="352" r:id="rId37"/>
    <p:sldId id="307"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04" d="100"/>
          <a:sy n="104" d="100"/>
        </p:scale>
        <p:origin x="882" y="10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presProps" Target="presProps.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tableStyles" Target="tableStyles.xml" Id="rId42"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theme" Target="theme/theme1.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viewProps" Target="viewProps.xml" Id="rId40"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www.jw.com/diversity/"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297"/>
            <a:ext cx="12191999" cy="6858594"/>
          </a:xfrm>
          <a:prstGeom prst="rect">
            <a:avLst/>
          </a:prstGeom>
        </p:spPr>
      </p:pic>
      <p:sp>
        <p:nvSpPr>
          <p:cNvPr id="5" name="Footer Placeholder 4"/>
          <p:cNvSpPr>
            <a:spLocks noGrp="1"/>
          </p:cNvSpPr>
          <p:nvPr>
            <p:ph type="ftr" sz="quarter" idx="11"/>
          </p:nvPr>
        </p:nvSpPr>
        <p:spPr>
          <a:xfrm>
            <a:off x="2676590" y="6356350"/>
            <a:ext cx="6838030" cy="501650"/>
          </a:xfrm>
          <a:prstGeom prst="rect">
            <a:avLst/>
          </a:prstGeom>
        </p:spPr>
        <p:txBody>
          <a:bodyPr/>
          <a:lstStyle>
            <a:lvl1pPr>
              <a:defRPr sz="1400" b="0">
                <a:solidFill>
                  <a:schemeClr val="bg1"/>
                </a:solidFill>
              </a:defRPr>
            </a:lvl1pPr>
          </a:lstStyle>
          <a:p>
            <a:r>
              <a:rPr lang="en-US" dirty="0" smtClean="0">
                <a:effectLst>
                  <a:outerShdw blurRad="50800" dist="50800" dir="2700000" algn="tl">
                    <a:srgbClr val="000000">
                      <a:alpha val="20000"/>
                    </a:srgbClr>
                  </a:outerShdw>
                </a:effectLst>
              </a:rPr>
              <a:t>© 2021 JACKSON WALKER LLP</a:t>
            </a:r>
            <a:endParaRPr lang="en-US" dirty="0">
              <a:effectLst>
                <a:outerShdw blurRad="50800" dist="50800" dir="2700000" algn="tl">
                  <a:srgbClr val="000000">
                    <a:alpha val="20000"/>
                  </a:srgbClr>
                </a:outerShdw>
              </a:effectLst>
            </a:endParaRPr>
          </a:p>
        </p:txBody>
      </p:sp>
      <p:sp>
        <p:nvSpPr>
          <p:cNvPr id="8" name="Rectangle 7"/>
          <p:cNvSpPr/>
          <p:nvPr userDrawn="1"/>
        </p:nvSpPr>
        <p:spPr>
          <a:xfrm>
            <a:off x="738129" y="1498295"/>
            <a:ext cx="10739768" cy="3855904"/>
          </a:xfrm>
          <a:prstGeom prst="rect">
            <a:avLst/>
          </a:prstGeom>
          <a:solidFill>
            <a:srgbClr val="005091">
              <a:alpha val="55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hasCustomPrompt="1"/>
          </p:nvPr>
        </p:nvSpPr>
        <p:spPr>
          <a:xfrm>
            <a:off x="1061418" y="2657733"/>
            <a:ext cx="10113973" cy="1508278"/>
          </a:xfrm>
          <a:prstGeom prst="rect">
            <a:avLst/>
          </a:prstGeom>
        </p:spPr>
        <p:txBody>
          <a:bodyPr anchor="b">
            <a:normAutofit/>
          </a:bodyPr>
          <a:lstStyle>
            <a:lvl1pPr algn="l">
              <a:defRPr sz="5400" b="1" baseline="0">
                <a:solidFill>
                  <a:schemeClr val="bg1"/>
                </a:solidFill>
                <a:effectLst>
                  <a:outerShdw blurRad="50800" dist="50800" dir="2700000" algn="ctr" rotWithShape="0">
                    <a:srgbClr val="000000">
                      <a:alpha val="20000"/>
                    </a:srgbClr>
                  </a:outerShdw>
                </a:effectLst>
              </a:defRPr>
            </a:lvl1pPr>
          </a:lstStyle>
          <a:p>
            <a:r>
              <a:rPr lang="en-US" dirty="0" smtClean="0"/>
              <a:t>Click to Add Title</a:t>
            </a:r>
            <a:endParaRPr lang="en-US" dirty="0"/>
          </a:p>
        </p:txBody>
      </p:sp>
      <p:sp>
        <p:nvSpPr>
          <p:cNvPr id="10" name="Subtitle 2"/>
          <p:cNvSpPr>
            <a:spLocks noGrp="1"/>
          </p:cNvSpPr>
          <p:nvPr>
            <p:ph type="subTitle" idx="1"/>
          </p:nvPr>
        </p:nvSpPr>
        <p:spPr>
          <a:xfrm>
            <a:off x="1061418" y="4166011"/>
            <a:ext cx="10113974" cy="440399"/>
          </a:xfrm>
          <a:prstGeom prst="rect">
            <a:avLst/>
          </a:prstGeo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1417" y="1693208"/>
            <a:ext cx="3040799" cy="745856"/>
          </a:xfrm>
          <a:prstGeom prst="rect">
            <a:avLst/>
          </a:prstGeom>
        </p:spPr>
      </p:pic>
    </p:spTree>
    <p:extLst>
      <p:ext uri="{BB962C8B-B14F-4D97-AF65-F5344CB8AC3E}">
        <p14:creationId xmlns:p14="http://schemas.microsoft.com/office/powerpoint/2010/main" val="3842754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Slide (4)">
    <p:spTree>
      <p:nvGrpSpPr>
        <p:cNvPr id="1" name=""/>
        <p:cNvGrpSpPr/>
        <p:nvPr/>
      </p:nvGrpSpPr>
      <p:grpSpPr>
        <a:xfrm>
          <a:off x="0" y="0"/>
          <a:ext cx="0" cy="0"/>
          <a:chOff x="0" y="0"/>
          <a:chExt cx="0" cy="0"/>
        </a:xfrm>
      </p:grpSpPr>
      <p:sp>
        <p:nvSpPr>
          <p:cNvPr id="61" name="Text Box 5"/>
          <p:cNvSpPr txBox="1"/>
          <p:nvPr userDrawn="1"/>
        </p:nvSpPr>
        <p:spPr>
          <a:xfrm>
            <a:off x="2007880"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 name="Picture Placeholder 3"/>
          <p:cNvSpPr>
            <a:spLocks noGrp="1"/>
          </p:cNvSpPr>
          <p:nvPr>
            <p:ph type="pic" sz="quarter" idx="29" hasCustomPrompt="1"/>
          </p:nvPr>
        </p:nvSpPr>
        <p:spPr>
          <a:xfrm>
            <a:off x="2112299"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63" name="Text Placeholder 9"/>
          <p:cNvSpPr>
            <a:spLocks noGrp="1"/>
          </p:cNvSpPr>
          <p:nvPr>
            <p:ph type="body" sz="quarter" idx="42" hasCustomPrompt="1"/>
          </p:nvPr>
        </p:nvSpPr>
        <p:spPr>
          <a:xfrm>
            <a:off x="2026427"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64" name="Text Placeholder 9"/>
          <p:cNvSpPr>
            <a:spLocks noGrp="1"/>
          </p:cNvSpPr>
          <p:nvPr>
            <p:ph type="body" sz="quarter" idx="43" hasCustomPrompt="1"/>
          </p:nvPr>
        </p:nvSpPr>
        <p:spPr>
          <a:xfrm>
            <a:off x="2026427"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65" name="Text Placeholder 9"/>
          <p:cNvSpPr>
            <a:spLocks noGrp="1"/>
          </p:cNvSpPr>
          <p:nvPr>
            <p:ph type="body" sz="quarter" idx="44" hasCustomPrompt="1"/>
          </p:nvPr>
        </p:nvSpPr>
        <p:spPr>
          <a:xfrm>
            <a:off x="2026427"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66" name="Text Placeholder 32"/>
          <p:cNvSpPr>
            <a:spLocks noGrp="1"/>
          </p:cNvSpPr>
          <p:nvPr>
            <p:ph type="body" sz="quarter" idx="50" hasCustomPrompt="1"/>
          </p:nvPr>
        </p:nvSpPr>
        <p:spPr>
          <a:xfrm>
            <a:off x="2007880"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67" name="Text Placeholder 34"/>
          <p:cNvSpPr>
            <a:spLocks noGrp="1"/>
          </p:cNvSpPr>
          <p:nvPr>
            <p:ph type="body" sz="quarter" idx="51" hasCustomPrompt="1"/>
          </p:nvPr>
        </p:nvSpPr>
        <p:spPr>
          <a:xfrm>
            <a:off x="2007880"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68" name="Text Placeholder 60"/>
          <p:cNvSpPr>
            <a:spLocks noGrp="1"/>
          </p:cNvSpPr>
          <p:nvPr>
            <p:ph type="body" sz="quarter" idx="70" hasCustomPrompt="1"/>
          </p:nvPr>
        </p:nvSpPr>
        <p:spPr>
          <a:xfrm>
            <a:off x="838200" y="5774555"/>
            <a:ext cx="10515600" cy="563563"/>
          </a:xfrm>
          <a:solidFill>
            <a:srgbClr val="005091"/>
          </a:solidFill>
        </p:spPr>
        <p:txBody>
          <a:bodyPr anchor="ctr">
            <a:normAutofit/>
          </a:bodyPr>
          <a:lstStyle>
            <a:lvl1pPr marL="0" indent="0" algn="ctr">
              <a:buNone/>
              <a:defRPr sz="1400" baseline="0">
                <a:solidFill>
                  <a:schemeClr val="bg1"/>
                </a:solidFill>
              </a:defRPr>
            </a:lvl1pPr>
          </a:lstStyle>
          <a:p>
            <a:pPr lvl="0"/>
            <a:r>
              <a:rPr lang="en-US" dirty="0" smtClean="0"/>
              <a:t>Click to add text describing this group of individuals and their role, or click this box to delete it from the slide.</a:t>
            </a:r>
            <a:endParaRPr lang="en-US" dirty="0"/>
          </a:p>
        </p:txBody>
      </p:sp>
      <p:sp>
        <p:nvSpPr>
          <p:cNvPr id="69" name="Text Box 5"/>
          <p:cNvSpPr txBox="1"/>
          <p:nvPr userDrawn="1"/>
        </p:nvSpPr>
        <p:spPr>
          <a:xfrm>
            <a:off x="4075577"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Text Box 5"/>
          <p:cNvSpPr txBox="1"/>
          <p:nvPr userDrawn="1"/>
        </p:nvSpPr>
        <p:spPr>
          <a:xfrm>
            <a:off x="6143274"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 Box 5"/>
          <p:cNvSpPr txBox="1"/>
          <p:nvPr userDrawn="1"/>
        </p:nvSpPr>
        <p:spPr>
          <a:xfrm>
            <a:off x="8210971"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Picture Placeholder 3"/>
          <p:cNvSpPr>
            <a:spLocks noGrp="1"/>
          </p:cNvSpPr>
          <p:nvPr>
            <p:ph type="pic" sz="quarter" idx="71" hasCustomPrompt="1"/>
          </p:nvPr>
        </p:nvSpPr>
        <p:spPr>
          <a:xfrm>
            <a:off x="4174416"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73" name="Text Placeholder 9"/>
          <p:cNvSpPr>
            <a:spLocks noGrp="1"/>
          </p:cNvSpPr>
          <p:nvPr>
            <p:ph type="body" sz="quarter" idx="72" hasCustomPrompt="1"/>
          </p:nvPr>
        </p:nvSpPr>
        <p:spPr>
          <a:xfrm>
            <a:off x="4088544"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74" name="Text Placeholder 9"/>
          <p:cNvSpPr>
            <a:spLocks noGrp="1"/>
          </p:cNvSpPr>
          <p:nvPr>
            <p:ph type="body" sz="quarter" idx="73" hasCustomPrompt="1"/>
          </p:nvPr>
        </p:nvSpPr>
        <p:spPr>
          <a:xfrm>
            <a:off x="4088544"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75" name="Text Placeholder 9"/>
          <p:cNvSpPr>
            <a:spLocks noGrp="1"/>
          </p:cNvSpPr>
          <p:nvPr>
            <p:ph type="body" sz="quarter" idx="74" hasCustomPrompt="1"/>
          </p:nvPr>
        </p:nvSpPr>
        <p:spPr>
          <a:xfrm>
            <a:off x="4088544"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76" name="Text Placeholder 32"/>
          <p:cNvSpPr>
            <a:spLocks noGrp="1"/>
          </p:cNvSpPr>
          <p:nvPr>
            <p:ph type="body" sz="quarter" idx="75" hasCustomPrompt="1"/>
          </p:nvPr>
        </p:nvSpPr>
        <p:spPr>
          <a:xfrm>
            <a:off x="4069997"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77" name="Text Placeholder 34"/>
          <p:cNvSpPr>
            <a:spLocks noGrp="1"/>
          </p:cNvSpPr>
          <p:nvPr>
            <p:ph type="body" sz="quarter" idx="76" hasCustomPrompt="1"/>
          </p:nvPr>
        </p:nvSpPr>
        <p:spPr>
          <a:xfrm>
            <a:off x="4069997"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78" name="Picture Placeholder 3"/>
          <p:cNvSpPr>
            <a:spLocks noGrp="1"/>
          </p:cNvSpPr>
          <p:nvPr>
            <p:ph type="pic" sz="quarter" idx="77" hasCustomPrompt="1"/>
          </p:nvPr>
        </p:nvSpPr>
        <p:spPr>
          <a:xfrm>
            <a:off x="6253861"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79" name="Text Placeholder 9"/>
          <p:cNvSpPr>
            <a:spLocks noGrp="1"/>
          </p:cNvSpPr>
          <p:nvPr>
            <p:ph type="body" sz="quarter" idx="78" hasCustomPrompt="1"/>
          </p:nvPr>
        </p:nvSpPr>
        <p:spPr>
          <a:xfrm>
            <a:off x="6167989"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80" name="Text Placeholder 9"/>
          <p:cNvSpPr>
            <a:spLocks noGrp="1"/>
          </p:cNvSpPr>
          <p:nvPr>
            <p:ph type="body" sz="quarter" idx="79" hasCustomPrompt="1"/>
          </p:nvPr>
        </p:nvSpPr>
        <p:spPr>
          <a:xfrm>
            <a:off x="6167989"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81" name="Text Placeholder 9"/>
          <p:cNvSpPr>
            <a:spLocks noGrp="1"/>
          </p:cNvSpPr>
          <p:nvPr>
            <p:ph type="body" sz="quarter" idx="80" hasCustomPrompt="1"/>
          </p:nvPr>
        </p:nvSpPr>
        <p:spPr>
          <a:xfrm>
            <a:off x="6167989"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82" name="Text Placeholder 32"/>
          <p:cNvSpPr>
            <a:spLocks noGrp="1"/>
          </p:cNvSpPr>
          <p:nvPr>
            <p:ph type="body" sz="quarter" idx="81" hasCustomPrompt="1"/>
          </p:nvPr>
        </p:nvSpPr>
        <p:spPr>
          <a:xfrm>
            <a:off x="6149442"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83" name="Text Placeholder 34"/>
          <p:cNvSpPr>
            <a:spLocks noGrp="1"/>
          </p:cNvSpPr>
          <p:nvPr>
            <p:ph type="body" sz="quarter" idx="82" hasCustomPrompt="1"/>
          </p:nvPr>
        </p:nvSpPr>
        <p:spPr>
          <a:xfrm>
            <a:off x="6149442"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84" name="Picture Placeholder 3"/>
          <p:cNvSpPr>
            <a:spLocks noGrp="1"/>
          </p:cNvSpPr>
          <p:nvPr>
            <p:ph type="pic" sz="quarter" idx="83" hasCustomPrompt="1"/>
          </p:nvPr>
        </p:nvSpPr>
        <p:spPr>
          <a:xfrm>
            <a:off x="8309222"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85" name="Text Placeholder 9"/>
          <p:cNvSpPr>
            <a:spLocks noGrp="1"/>
          </p:cNvSpPr>
          <p:nvPr>
            <p:ph type="body" sz="quarter" idx="84" hasCustomPrompt="1"/>
          </p:nvPr>
        </p:nvSpPr>
        <p:spPr>
          <a:xfrm>
            <a:off x="8223350"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86" name="Text Placeholder 9"/>
          <p:cNvSpPr>
            <a:spLocks noGrp="1"/>
          </p:cNvSpPr>
          <p:nvPr>
            <p:ph type="body" sz="quarter" idx="85" hasCustomPrompt="1"/>
          </p:nvPr>
        </p:nvSpPr>
        <p:spPr>
          <a:xfrm>
            <a:off x="8223350"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87" name="Text Placeholder 9"/>
          <p:cNvSpPr>
            <a:spLocks noGrp="1"/>
          </p:cNvSpPr>
          <p:nvPr>
            <p:ph type="body" sz="quarter" idx="86" hasCustomPrompt="1"/>
          </p:nvPr>
        </p:nvSpPr>
        <p:spPr>
          <a:xfrm>
            <a:off x="8223350"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88" name="Text Placeholder 32"/>
          <p:cNvSpPr>
            <a:spLocks noGrp="1"/>
          </p:cNvSpPr>
          <p:nvPr>
            <p:ph type="body" sz="quarter" idx="87" hasCustomPrompt="1"/>
          </p:nvPr>
        </p:nvSpPr>
        <p:spPr>
          <a:xfrm>
            <a:off x="8204803"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89" name="Text Placeholder 34"/>
          <p:cNvSpPr>
            <a:spLocks noGrp="1"/>
          </p:cNvSpPr>
          <p:nvPr>
            <p:ph type="body" sz="quarter" idx="88" hasCustomPrompt="1"/>
          </p:nvPr>
        </p:nvSpPr>
        <p:spPr>
          <a:xfrm>
            <a:off x="8204803"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90"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166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ople Slide (5)">
    <p:spTree>
      <p:nvGrpSpPr>
        <p:cNvPr id="1" name=""/>
        <p:cNvGrpSpPr/>
        <p:nvPr/>
      </p:nvGrpSpPr>
      <p:grpSpPr>
        <a:xfrm>
          <a:off x="0" y="0"/>
          <a:ext cx="0" cy="0"/>
          <a:chOff x="0" y="0"/>
          <a:chExt cx="0" cy="0"/>
        </a:xfrm>
      </p:grpSpPr>
      <p:sp>
        <p:nvSpPr>
          <p:cNvPr id="61" name="Text Box 5"/>
          <p:cNvSpPr txBox="1"/>
          <p:nvPr userDrawn="1"/>
        </p:nvSpPr>
        <p:spPr>
          <a:xfrm>
            <a:off x="960780"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 name="Picture Placeholder 3"/>
          <p:cNvSpPr>
            <a:spLocks noGrp="1"/>
          </p:cNvSpPr>
          <p:nvPr>
            <p:ph type="pic" sz="quarter" idx="29" hasCustomPrompt="1"/>
          </p:nvPr>
        </p:nvSpPr>
        <p:spPr>
          <a:xfrm>
            <a:off x="1065199"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63" name="Text Placeholder 9"/>
          <p:cNvSpPr>
            <a:spLocks noGrp="1"/>
          </p:cNvSpPr>
          <p:nvPr>
            <p:ph type="body" sz="quarter" idx="42" hasCustomPrompt="1"/>
          </p:nvPr>
        </p:nvSpPr>
        <p:spPr>
          <a:xfrm>
            <a:off x="979327"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64" name="Text Placeholder 9"/>
          <p:cNvSpPr>
            <a:spLocks noGrp="1"/>
          </p:cNvSpPr>
          <p:nvPr>
            <p:ph type="body" sz="quarter" idx="43" hasCustomPrompt="1"/>
          </p:nvPr>
        </p:nvSpPr>
        <p:spPr>
          <a:xfrm>
            <a:off x="979327"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65" name="Text Placeholder 9"/>
          <p:cNvSpPr>
            <a:spLocks noGrp="1"/>
          </p:cNvSpPr>
          <p:nvPr>
            <p:ph type="body" sz="quarter" idx="44" hasCustomPrompt="1"/>
          </p:nvPr>
        </p:nvSpPr>
        <p:spPr>
          <a:xfrm>
            <a:off x="979327"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66" name="Text Placeholder 32"/>
          <p:cNvSpPr>
            <a:spLocks noGrp="1"/>
          </p:cNvSpPr>
          <p:nvPr>
            <p:ph type="body" sz="quarter" idx="50" hasCustomPrompt="1"/>
          </p:nvPr>
        </p:nvSpPr>
        <p:spPr>
          <a:xfrm>
            <a:off x="960780"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67" name="Text Placeholder 34"/>
          <p:cNvSpPr>
            <a:spLocks noGrp="1"/>
          </p:cNvSpPr>
          <p:nvPr>
            <p:ph type="body" sz="quarter" idx="51" hasCustomPrompt="1"/>
          </p:nvPr>
        </p:nvSpPr>
        <p:spPr>
          <a:xfrm>
            <a:off x="960780"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68" name="Text Placeholder 60"/>
          <p:cNvSpPr>
            <a:spLocks noGrp="1"/>
          </p:cNvSpPr>
          <p:nvPr>
            <p:ph type="body" sz="quarter" idx="70" hasCustomPrompt="1"/>
          </p:nvPr>
        </p:nvSpPr>
        <p:spPr>
          <a:xfrm>
            <a:off x="838200" y="5774555"/>
            <a:ext cx="10515600" cy="563563"/>
          </a:xfrm>
          <a:solidFill>
            <a:srgbClr val="005091"/>
          </a:solidFill>
        </p:spPr>
        <p:txBody>
          <a:bodyPr anchor="ctr">
            <a:normAutofit/>
          </a:bodyPr>
          <a:lstStyle>
            <a:lvl1pPr marL="0" indent="0" algn="ctr">
              <a:buNone/>
              <a:defRPr sz="1400" baseline="0">
                <a:solidFill>
                  <a:schemeClr val="bg1"/>
                </a:solidFill>
              </a:defRPr>
            </a:lvl1pPr>
          </a:lstStyle>
          <a:p>
            <a:pPr lvl="0"/>
            <a:r>
              <a:rPr lang="en-US" dirty="0" smtClean="0"/>
              <a:t>Click to add text describing this group of individuals and their role, or click this box to delete it from the slide.</a:t>
            </a:r>
            <a:endParaRPr lang="en-US" dirty="0"/>
          </a:p>
        </p:txBody>
      </p:sp>
      <p:sp>
        <p:nvSpPr>
          <p:cNvPr id="69" name="Text Box 5"/>
          <p:cNvSpPr txBox="1"/>
          <p:nvPr userDrawn="1"/>
        </p:nvSpPr>
        <p:spPr>
          <a:xfrm>
            <a:off x="3028477"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Text Box 5"/>
          <p:cNvSpPr txBox="1"/>
          <p:nvPr userDrawn="1"/>
        </p:nvSpPr>
        <p:spPr>
          <a:xfrm>
            <a:off x="5096174"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 Box 5"/>
          <p:cNvSpPr txBox="1"/>
          <p:nvPr userDrawn="1"/>
        </p:nvSpPr>
        <p:spPr>
          <a:xfrm>
            <a:off x="7163871" y="1358686"/>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Picture Placeholder 3"/>
          <p:cNvSpPr>
            <a:spLocks noGrp="1"/>
          </p:cNvSpPr>
          <p:nvPr>
            <p:ph type="pic" sz="quarter" idx="71" hasCustomPrompt="1"/>
          </p:nvPr>
        </p:nvSpPr>
        <p:spPr>
          <a:xfrm>
            <a:off x="3127316"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73" name="Text Placeholder 9"/>
          <p:cNvSpPr>
            <a:spLocks noGrp="1"/>
          </p:cNvSpPr>
          <p:nvPr>
            <p:ph type="body" sz="quarter" idx="72" hasCustomPrompt="1"/>
          </p:nvPr>
        </p:nvSpPr>
        <p:spPr>
          <a:xfrm>
            <a:off x="3041444"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74" name="Text Placeholder 9"/>
          <p:cNvSpPr>
            <a:spLocks noGrp="1"/>
          </p:cNvSpPr>
          <p:nvPr>
            <p:ph type="body" sz="quarter" idx="73" hasCustomPrompt="1"/>
          </p:nvPr>
        </p:nvSpPr>
        <p:spPr>
          <a:xfrm>
            <a:off x="3041444"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75" name="Text Placeholder 9"/>
          <p:cNvSpPr>
            <a:spLocks noGrp="1"/>
          </p:cNvSpPr>
          <p:nvPr>
            <p:ph type="body" sz="quarter" idx="74" hasCustomPrompt="1"/>
          </p:nvPr>
        </p:nvSpPr>
        <p:spPr>
          <a:xfrm>
            <a:off x="3041444"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76" name="Text Placeholder 32"/>
          <p:cNvSpPr>
            <a:spLocks noGrp="1"/>
          </p:cNvSpPr>
          <p:nvPr>
            <p:ph type="body" sz="quarter" idx="75" hasCustomPrompt="1"/>
          </p:nvPr>
        </p:nvSpPr>
        <p:spPr>
          <a:xfrm>
            <a:off x="3022897"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77" name="Text Placeholder 34"/>
          <p:cNvSpPr>
            <a:spLocks noGrp="1"/>
          </p:cNvSpPr>
          <p:nvPr>
            <p:ph type="body" sz="quarter" idx="76" hasCustomPrompt="1"/>
          </p:nvPr>
        </p:nvSpPr>
        <p:spPr>
          <a:xfrm>
            <a:off x="3022897"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78" name="Picture Placeholder 3"/>
          <p:cNvSpPr>
            <a:spLocks noGrp="1"/>
          </p:cNvSpPr>
          <p:nvPr>
            <p:ph type="pic" sz="quarter" idx="77" hasCustomPrompt="1"/>
          </p:nvPr>
        </p:nvSpPr>
        <p:spPr>
          <a:xfrm>
            <a:off x="5206761"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79" name="Text Placeholder 9"/>
          <p:cNvSpPr>
            <a:spLocks noGrp="1"/>
          </p:cNvSpPr>
          <p:nvPr>
            <p:ph type="body" sz="quarter" idx="78" hasCustomPrompt="1"/>
          </p:nvPr>
        </p:nvSpPr>
        <p:spPr>
          <a:xfrm>
            <a:off x="5120889"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80" name="Text Placeholder 9"/>
          <p:cNvSpPr>
            <a:spLocks noGrp="1"/>
          </p:cNvSpPr>
          <p:nvPr>
            <p:ph type="body" sz="quarter" idx="79" hasCustomPrompt="1"/>
          </p:nvPr>
        </p:nvSpPr>
        <p:spPr>
          <a:xfrm>
            <a:off x="5120889"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81" name="Text Placeholder 9"/>
          <p:cNvSpPr>
            <a:spLocks noGrp="1"/>
          </p:cNvSpPr>
          <p:nvPr>
            <p:ph type="body" sz="quarter" idx="80" hasCustomPrompt="1"/>
          </p:nvPr>
        </p:nvSpPr>
        <p:spPr>
          <a:xfrm>
            <a:off x="5120889"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82" name="Text Placeholder 32"/>
          <p:cNvSpPr>
            <a:spLocks noGrp="1"/>
          </p:cNvSpPr>
          <p:nvPr>
            <p:ph type="body" sz="quarter" idx="81" hasCustomPrompt="1"/>
          </p:nvPr>
        </p:nvSpPr>
        <p:spPr>
          <a:xfrm>
            <a:off x="5102342"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83" name="Text Placeholder 34"/>
          <p:cNvSpPr>
            <a:spLocks noGrp="1"/>
          </p:cNvSpPr>
          <p:nvPr>
            <p:ph type="body" sz="quarter" idx="82" hasCustomPrompt="1"/>
          </p:nvPr>
        </p:nvSpPr>
        <p:spPr>
          <a:xfrm>
            <a:off x="5102342"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84" name="Picture Placeholder 3"/>
          <p:cNvSpPr>
            <a:spLocks noGrp="1"/>
          </p:cNvSpPr>
          <p:nvPr>
            <p:ph type="pic" sz="quarter" idx="83" hasCustomPrompt="1"/>
          </p:nvPr>
        </p:nvSpPr>
        <p:spPr>
          <a:xfrm>
            <a:off x="7262122" y="1495247"/>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85" name="Text Placeholder 9"/>
          <p:cNvSpPr>
            <a:spLocks noGrp="1"/>
          </p:cNvSpPr>
          <p:nvPr>
            <p:ph type="body" sz="quarter" idx="84" hasCustomPrompt="1"/>
          </p:nvPr>
        </p:nvSpPr>
        <p:spPr>
          <a:xfrm>
            <a:off x="7176250" y="4546750"/>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86" name="Text Placeholder 9"/>
          <p:cNvSpPr>
            <a:spLocks noGrp="1"/>
          </p:cNvSpPr>
          <p:nvPr>
            <p:ph type="body" sz="quarter" idx="85" hasCustomPrompt="1"/>
          </p:nvPr>
        </p:nvSpPr>
        <p:spPr>
          <a:xfrm>
            <a:off x="7176250" y="48634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87" name="Text Placeholder 9"/>
          <p:cNvSpPr>
            <a:spLocks noGrp="1"/>
          </p:cNvSpPr>
          <p:nvPr>
            <p:ph type="body" sz="quarter" idx="86" hasCustomPrompt="1"/>
          </p:nvPr>
        </p:nvSpPr>
        <p:spPr>
          <a:xfrm>
            <a:off x="7176250" y="5188792"/>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88" name="Text Placeholder 32"/>
          <p:cNvSpPr>
            <a:spLocks noGrp="1"/>
          </p:cNvSpPr>
          <p:nvPr>
            <p:ph type="body" sz="quarter" idx="87" hasCustomPrompt="1"/>
          </p:nvPr>
        </p:nvSpPr>
        <p:spPr>
          <a:xfrm>
            <a:off x="7157703" y="3226792"/>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89" name="Text Placeholder 34"/>
          <p:cNvSpPr>
            <a:spLocks noGrp="1"/>
          </p:cNvSpPr>
          <p:nvPr>
            <p:ph type="body" sz="quarter" idx="88" hasCustomPrompt="1"/>
          </p:nvPr>
        </p:nvSpPr>
        <p:spPr>
          <a:xfrm>
            <a:off x="7157703" y="3831770"/>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34" name="Text Box 5"/>
          <p:cNvSpPr txBox="1"/>
          <p:nvPr userDrawn="1"/>
        </p:nvSpPr>
        <p:spPr>
          <a:xfrm>
            <a:off x="9231568" y="1367442"/>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Picture Placeholder 3"/>
          <p:cNvSpPr>
            <a:spLocks noGrp="1"/>
          </p:cNvSpPr>
          <p:nvPr>
            <p:ph type="pic" sz="quarter" idx="89" hasCustomPrompt="1"/>
          </p:nvPr>
        </p:nvSpPr>
        <p:spPr>
          <a:xfrm>
            <a:off x="9335987" y="1504003"/>
            <a:ext cx="1648185" cy="1590820"/>
          </a:xfrm>
          <a:prstGeom prst="rect">
            <a:avLst/>
          </a:prstGeom>
        </p:spPr>
        <p:txBody>
          <a:bodyPr/>
          <a:lstStyle>
            <a:lvl1pPr marL="0" indent="0">
              <a:buClr>
                <a:srgbClr val="005091"/>
              </a:buClr>
              <a:buNone/>
              <a:defRPr>
                <a:solidFill>
                  <a:schemeClr val="bg1"/>
                </a:solidFill>
              </a:defRPr>
            </a:lvl1pPr>
          </a:lstStyle>
          <a:p>
            <a:r>
              <a:rPr lang="en-US" dirty="0" smtClean="0"/>
              <a:t>Photo</a:t>
            </a:r>
            <a:endParaRPr lang="en-US" dirty="0"/>
          </a:p>
        </p:txBody>
      </p:sp>
      <p:sp>
        <p:nvSpPr>
          <p:cNvPr id="36" name="Text Placeholder 9"/>
          <p:cNvSpPr>
            <a:spLocks noGrp="1"/>
          </p:cNvSpPr>
          <p:nvPr>
            <p:ph type="body" sz="quarter" idx="90" hasCustomPrompt="1"/>
          </p:nvPr>
        </p:nvSpPr>
        <p:spPr>
          <a:xfrm>
            <a:off x="9250115" y="4555506"/>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smtClean="0"/>
              <a:t>Position, City</a:t>
            </a:r>
            <a:endParaRPr lang="en-US" dirty="0"/>
          </a:p>
        </p:txBody>
      </p:sp>
      <p:sp>
        <p:nvSpPr>
          <p:cNvPr id="37" name="Text Placeholder 9"/>
          <p:cNvSpPr>
            <a:spLocks noGrp="1"/>
          </p:cNvSpPr>
          <p:nvPr>
            <p:ph type="body" sz="quarter" idx="91" hasCustomPrompt="1"/>
          </p:nvPr>
        </p:nvSpPr>
        <p:spPr>
          <a:xfrm>
            <a:off x="9250115" y="4872204"/>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smtClean="0"/>
              <a:t>XXX.XXX.XXXX</a:t>
            </a:r>
            <a:endParaRPr lang="en-US" dirty="0"/>
          </a:p>
        </p:txBody>
      </p:sp>
      <p:sp>
        <p:nvSpPr>
          <p:cNvPr id="38" name="Text Placeholder 9"/>
          <p:cNvSpPr>
            <a:spLocks noGrp="1"/>
          </p:cNvSpPr>
          <p:nvPr>
            <p:ph type="body" sz="quarter" idx="92" hasCustomPrompt="1"/>
          </p:nvPr>
        </p:nvSpPr>
        <p:spPr>
          <a:xfrm>
            <a:off x="9250115" y="5197548"/>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smtClean="0"/>
              <a:t>email@jw.com</a:t>
            </a:r>
            <a:endParaRPr lang="en-US" dirty="0"/>
          </a:p>
        </p:txBody>
      </p:sp>
      <p:sp>
        <p:nvSpPr>
          <p:cNvPr id="39" name="Text Placeholder 32"/>
          <p:cNvSpPr>
            <a:spLocks noGrp="1"/>
          </p:cNvSpPr>
          <p:nvPr>
            <p:ph type="body" sz="quarter" idx="93" hasCustomPrompt="1"/>
          </p:nvPr>
        </p:nvSpPr>
        <p:spPr>
          <a:xfrm>
            <a:off x="9231568" y="3235548"/>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smtClean="0"/>
              <a:t>Practice Group</a:t>
            </a:r>
            <a:endParaRPr lang="en-US" dirty="0"/>
          </a:p>
        </p:txBody>
      </p:sp>
      <p:sp>
        <p:nvSpPr>
          <p:cNvPr id="40" name="Text Placeholder 34"/>
          <p:cNvSpPr>
            <a:spLocks noGrp="1"/>
          </p:cNvSpPr>
          <p:nvPr>
            <p:ph type="body" sz="quarter" idx="94" hasCustomPrompt="1"/>
          </p:nvPr>
        </p:nvSpPr>
        <p:spPr>
          <a:xfrm>
            <a:off x="9231568" y="3840526"/>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smtClean="0"/>
              <a:t>First Last</a:t>
            </a:r>
            <a:endParaRPr lang="en-US" dirty="0"/>
          </a:p>
        </p:txBody>
      </p:sp>
      <p:sp>
        <p:nvSpPr>
          <p:cNvPr id="41"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29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ople Slide (15)">
    <p:spTree>
      <p:nvGrpSpPr>
        <p:cNvPr id="1" name=""/>
        <p:cNvGrpSpPr/>
        <p:nvPr/>
      </p:nvGrpSpPr>
      <p:grpSpPr>
        <a:xfrm>
          <a:off x="0" y="0"/>
          <a:ext cx="0" cy="0"/>
          <a:chOff x="0" y="0"/>
          <a:chExt cx="0" cy="0"/>
        </a:xfrm>
      </p:grpSpPr>
      <p:sp>
        <p:nvSpPr>
          <p:cNvPr id="518" name="Text Box 5"/>
          <p:cNvSpPr txBox="1"/>
          <p:nvPr userDrawn="1"/>
        </p:nvSpPr>
        <p:spPr>
          <a:xfrm>
            <a:off x="7619426" y="1477855"/>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9" name="Picture Placeholder 8"/>
          <p:cNvSpPr>
            <a:spLocks noGrp="1"/>
          </p:cNvSpPr>
          <p:nvPr>
            <p:ph type="pic" sz="quarter" idx="72" hasCustomPrompt="1"/>
          </p:nvPr>
        </p:nvSpPr>
        <p:spPr>
          <a:xfrm>
            <a:off x="7731613" y="1573871"/>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20" name="Text Placeholder 9"/>
          <p:cNvSpPr>
            <a:spLocks noGrp="1"/>
          </p:cNvSpPr>
          <p:nvPr>
            <p:ph type="body" sz="quarter" idx="73" hasCustomPrompt="1"/>
          </p:nvPr>
        </p:nvSpPr>
        <p:spPr>
          <a:xfrm>
            <a:off x="7731613" y="2663827"/>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21" name="Text Placeholder 9"/>
          <p:cNvSpPr>
            <a:spLocks noGrp="1"/>
          </p:cNvSpPr>
          <p:nvPr>
            <p:ph type="body" sz="quarter" idx="74" hasCustomPrompt="1"/>
          </p:nvPr>
        </p:nvSpPr>
        <p:spPr>
          <a:xfrm>
            <a:off x="7731613" y="2838046"/>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22" name="Text Placeholder 9"/>
          <p:cNvSpPr>
            <a:spLocks noGrp="1"/>
          </p:cNvSpPr>
          <p:nvPr>
            <p:ph type="body" sz="quarter" idx="75" hasCustomPrompt="1"/>
          </p:nvPr>
        </p:nvSpPr>
        <p:spPr>
          <a:xfrm>
            <a:off x="7731613" y="3015283"/>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23" name="Text Placeholder 34"/>
          <p:cNvSpPr>
            <a:spLocks noGrp="1"/>
          </p:cNvSpPr>
          <p:nvPr>
            <p:ph type="body" sz="quarter" idx="76" hasCustomPrompt="1"/>
          </p:nvPr>
        </p:nvSpPr>
        <p:spPr>
          <a:xfrm>
            <a:off x="7731614" y="2440395"/>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24" name="Text Box 5"/>
          <p:cNvSpPr txBox="1"/>
          <p:nvPr userDrawn="1"/>
        </p:nvSpPr>
        <p:spPr>
          <a:xfrm>
            <a:off x="9105636" y="1475699"/>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5" name="Picture Placeholder 8"/>
          <p:cNvSpPr>
            <a:spLocks noGrp="1"/>
          </p:cNvSpPr>
          <p:nvPr>
            <p:ph type="pic" sz="quarter" idx="77" hasCustomPrompt="1"/>
          </p:nvPr>
        </p:nvSpPr>
        <p:spPr>
          <a:xfrm>
            <a:off x="9217823" y="1571715"/>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26" name="Text Placeholder 9"/>
          <p:cNvSpPr>
            <a:spLocks noGrp="1"/>
          </p:cNvSpPr>
          <p:nvPr>
            <p:ph type="body" sz="quarter" idx="78" hasCustomPrompt="1"/>
          </p:nvPr>
        </p:nvSpPr>
        <p:spPr>
          <a:xfrm>
            <a:off x="9217823" y="2661671"/>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27" name="Text Placeholder 9"/>
          <p:cNvSpPr>
            <a:spLocks noGrp="1"/>
          </p:cNvSpPr>
          <p:nvPr>
            <p:ph type="body" sz="quarter" idx="79" hasCustomPrompt="1"/>
          </p:nvPr>
        </p:nvSpPr>
        <p:spPr>
          <a:xfrm>
            <a:off x="9217823" y="2835890"/>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28" name="Text Placeholder 9"/>
          <p:cNvSpPr>
            <a:spLocks noGrp="1"/>
          </p:cNvSpPr>
          <p:nvPr>
            <p:ph type="body" sz="quarter" idx="80" hasCustomPrompt="1"/>
          </p:nvPr>
        </p:nvSpPr>
        <p:spPr>
          <a:xfrm>
            <a:off x="9217823" y="3013127"/>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29" name="Text Placeholder 34"/>
          <p:cNvSpPr>
            <a:spLocks noGrp="1"/>
          </p:cNvSpPr>
          <p:nvPr>
            <p:ph type="body" sz="quarter" idx="81" hasCustomPrompt="1"/>
          </p:nvPr>
        </p:nvSpPr>
        <p:spPr>
          <a:xfrm>
            <a:off x="9217824" y="2438239"/>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30" name="Text Box 5"/>
          <p:cNvSpPr txBox="1"/>
          <p:nvPr userDrawn="1"/>
        </p:nvSpPr>
        <p:spPr>
          <a:xfrm>
            <a:off x="10588665" y="1475699"/>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1" name="Picture Placeholder 8"/>
          <p:cNvSpPr>
            <a:spLocks noGrp="1"/>
          </p:cNvSpPr>
          <p:nvPr>
            <p:ph type="pic" sz="quarter" idx="117" hasCustomPrompt="1"/>
          </p:nvPr>
        </p:nvSpPr>
        <p:spPr>
          <a:xfrm>
            <a:off x="10700852" y="1571715"/>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32" name="Text Placeholder 9"/>
          <p:cNvSpPr>
            <a:spLocks noGrp="1"/>
          </p:cNvSpPr>
          <p:nvPr>
            <p:ph type="body" sz="quarter" idx="118" hasCustomPrompt="1"/>
          </p:nvPr>
        </p:nvSpPr>
        <p:spPr>
          <a:xfrm>
            <a:off x="10700852" y="2661671"/>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33" name="Text Placeholder 9"/>
          <p:cNvSpPr>
            <a:spLocks noGrp="1"/>
          </p:cNvSpPr>
          <p:nvPr>
            <p:ph type="body" sz="quarter" idx="119" hasCustomPrompt="1"/>
          </p:nvPr>
        </p:nvSpPr>
        <p:spPr>
          <a:xfrm>
            <a:off x="10700852" y="2835890"/>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34" name="Text Placeholder 9"/>
          <p:cNvSpPr>
            <a:spLocks noGrp="1"/>
          </p:cNvSpPr>
          <p:nvPr>
            <p:ph type="body" sz="quarter" idx="120" hasCustomPrompt="1"/>
          </p:nvPr>
        </p:nvSpPr>
        <p:spPr>
          <a:xfrm>
            <a:off x="10700852" y="3013127"/>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35" name="Text Placeholder 34"/>
          <p:cNvSpPr>
            <a:spLocks noGrp="1"/>
          </p:cNvSpPr>
          <p:nvPr>
            <p:ph type="body" sz="quarter" idx="121" hasCustomPrompt="1"/>
          </p:nvPr>
        </p:nvSpPr>
        <p:spPr>
          <a:xfrm>
            <a:off x="10700853" y="2438239"/>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36" name="Text Box 5"/>
          <p:cNvSpPr txBox="1"/>
          <p:nvPr userDrawn="1"/>
        </p:nvSpPr>
        <p:spPr>
          <a:xfrm>
            <a:off x="3163977" y="1475699"/>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7" name="Picture Placeholder 8"/>
          <p:cNvSpPr>
            <a:spLocks noGrp="1"/>
          </p:cNvSpPr>
          <p:nvPr>
            <p:ph type="pic" sz="quarter" idx="122" hasCustomPrompt="1"/>
          </p:nvPr>
        </p:nvSpPr>
        <p:spPr>
          <a:xfrm>
            <a:off x="3276164" y="1571715"/>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38" name="Text Placeholder 9"/>
          <p:cNvSpPr>
            <a:spLocks noGrp="1"/>
          </p:cNvSpPr>
          <p:nvPr>
            <p:ph type="body" sz="quarter" idx="123" hasCustomPrompt="1"/>
          </p:nvPr>
        </p:nvSpPr>
        <p:spPr>
          <a:xfrm>
            <a:off x="3276164" y="2661671"/>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39" name="Text Placeholder 9"/>
          <p:cNvSpPr>
            <a:spLocks noGrp="1"/>
          </p:cNvSpPr>
          <p:nvPr>
            <p:ph type="body" sz="quarter" idx="124" hasCustomPrompt="1"/>
          </p:nvPr>
        </p:nvSpPr>
        <p:spPr>
          <a:xfrm>
            <a:off x="3276164" y="2835890"/>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40" name="Text Placeholder 9"/>
          <p:cNvSpPr>
            <a:spLocks noGrp="1"/>
          </p:cNvSpPr>
          <p:nvPr>
            <p:ph type="body" sz="quarter" idx="125" hasCustomPrompt="1"/>
          </p:nvPr>
        </p:nvSpPr>
        <p:spPr>
          <a:xfrm>
            <a:off x="3276164" y="3013127"/>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41" name="Text Placeholder 34"/>
          <p:cNvSpPr>
            <a:spLocks noGrp="1"/>
          </p:cNvSpPr>
          <p:nvPr>
            <p:ph type="body" sz="quarter" idx="126" hasCustomPrompt="1"/>
          </p:nvPr>
        </p:nvSpPr>
        <p:spPr>
          <a:xfrm>
            <a:off x="3276165" y="2438239"/>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42" name="Text Box 5"/>
          <p:cNvSpPr txBox="1"/>
          <p:nvPr userDrawn="1"/>
        </p:nvSpPr>
        <p:spPr>
          <a:xfrm>
            <a:off x="4650187" y="147354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3" name="Picture Placeholder 8"/>
          <p:cNvSpPr>
            <a:spLocks noGrp="1"/>
          </p:cNvSpPr>
          <p:nvPr>
            <p:ph type="pic" sz="quarter" idx="127" hasCustomPrompt="1"/>
          </p:nvPr>
        </p:nvSpPr>
        <p:spPr>
          <a:xfrm>
            <a:off x="4762374" y="156955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44" name="Text Placeholder 9"/>
          <p:cNvSpPr>
            <a:spLocks noGrp="1"/>
          </p:cNvSpPr>
          <p:nvPr>
            <p:ph type="body" sz="quarter" idx="128" hasCustomPrompt="1"/>
          </p:nvPr>
        </p:nvSpPr>
        <p:spPr>
          <a:xfrm>
            <a:off x="4762374" y="265951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45" name="Text Placeholder 9"/>
          <p:cNvSpPr>
            <a:spLocks noGrp="1"/>
          </p:cNvSpPr>
          <p:nvPr>
            <p:ph type="body" sz="quarter" idx="129" hasCustomPrompt="1"/>
          </p:nvPr>
        </p:nvSpPr>
        <p:spPr>
          <a:xfrm>
            <a:off x="4762374" y="283373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46" name="Text Placeholder 9"/>
          <p:cNvSpPr>
            <a:spLocks noGrp="1"/>
          </p:cNvSpPr>
          <p:nvPr>
            <p:ph type="body" sz="quarter" idx="130" hasCustomPrompt="1"/>
          </p:nvPr>
        </p:nvSpPr>
        <p:spPr>
          <a:xfrm>
            <a:off x="4762374" y="301097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47" name="Text Placeholder 34"/>
          <p:cNvSpPr>
            <a:spLocks noGrp="1"/>
          </p:cNvSpPr>
          <p:nvPr>
            <p:ph type="body" sz="quarter" idx="131" hasCustomPrompt="1"/>
          </p:nvPr>
        </p:nvSpPr>
        <p:spPr>
          <a:xfrm>
            <a:off x="4762375" y="243608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48" name="Text Box 5"/>
          <p:cNvSpPr txBox="1"/>
          <p:nvPr userDrawn="1"/>
        </p:nvSpPr>
        <p:spPr>
          <a:xfrm>
            <a:off x="6133216" y="147354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9" name="Picture Placeholder 8"/>
          <p:cNvSpPr>
            <a:spLocks noGrp="1"/>
          </p:cNvSpPr>
          <p:nvPr>
            <p:ph type="pic" sz="quarter" idx="132" hasCustomPrompt="1"/>
          </p:nvPr>
        </p:nvSpPr>
        <p:spPr>
          <a:xfrm>
            <a:off x="6245403" y="156955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50" name="Text Placeholder 9"/>
          <p:cNvSpPr>
            <a:spLocks noGrp="1"/>
          </p:cNvSpPr>
          <p:nvPr>
            <p:ph type="body" sz="quarter" idx="133" hasCustomPrompt="1"/>
          </p:nvPr>
        </p:nvSpPr>
        <p:spPr>
          <a:xfrm>
            <a:off x="6245403" y="265951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51" name="Text Placeholder 9"/>
          <p:cNvSpPr>
            <a:spLocks noGrp="1"/>
          </p:cNvSpPr>
          <p:nvPr>
            <p:ph type="body" sz="quarter" idx="134" hasCustomPrompt="1"/>
          </p:nvPr>
        </p:nvSpPr>
        <p:spPr>
          <a:xfrm>
            <a:off x="6245403" y="283373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52" name="Text Placeholder 9"/>
          <p:cNvSpPr>
            <a:spLocks noGrp="1"/>
          </p:cNvSpPr>
          <p:nvPr>
            <p:ph type="body" sz="quarter" idx="135" hasCustomPrompt="1"/>
          </p:nvPr>
        </p:nvSpPr>
        <p:spPr>
          <a:xfrm>
            <a:off x="6245403" y="301097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53" name="Text Placeholder 34"/>
          <p:cNvSpPr>
            <a:spLocks noGrp="1"/>
          </p:cNvSpPr>
          <p:nvPr>
            <p:ph type="body" sz="quarter" idx="136" hasCustomPrompt="1"/>
          </p:nvPr>
        </p:nvSpPr>
        <p:spPr>
          <a:xfrm>
            <a:off x="6245404" y="243608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60" name="Text Box 5"/>
          <p:cNvSpPr txBox="1"/>
          <p:nvPr userDrawn="1"/>
        </p:nvSpPr>
        <p:spPr>
          <a:xfrm>
            <a:off x="194738" y="147354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1" name="Picture Placeholder 8"/>
          <p:cNvSpPr>
            <a:spLocks noGrp="1"/>
          </p:cNvSpPr>
          <p:nvPr>
            <p:ph type="pic" sz="quarter" idx="142" hasCustomPrompt="1"/>
          </p:nvPr>
        </p:nvSpPr>
        <p:spPr>
          <a:xfrm>
            <a:off x="306925" y="156955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62" name="Text Placeholder 9"/>
          <p:cNvSpPr>
            <a:spLocks noGrp="1"/>
          </p:cNvSpPr>
          <p:nvPr>
            <p:ph type="body" sz="quarter" idx="143" hasCustomPrompt="1"/>
          </p:nvPr>
        </p:nvSpPr>
        <p:spPr>
          <a:xfrm>
            <a:off x="306925" y="265951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63" name="Text Placeholder 9"/>
          <p:cNvSpPr>
            <a:spLocks noGrp="1"/>
          </p:cNvSpPr>
          <p:nvPr>
            <p:ph type="body" sz="quarter" idx="144" hasCustomPrompt="1"/>
          </p:nvPr>
        </p:nvSpPr>
        <p:spPr>
          <a:xfrm>
            <a:off x="306925" y="283373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64" name="Text Placeholder 9"/>
          <p:cNvSpPr>
            <a:spLocks noGrp="1"/>
          </p:cNvSpPr>
          <p:nvPr>
            <p:ph type="body" sz="quarter" idx="145" hasCustomPrompt="1"/>
          </p:nvPr>
        </p:nvSpPr>
        <p:spPr>
          <a:xfrm>
            <a:off x="306925" y="301097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65" name="Text Placeholder 34"/>
          <p:cNvSpPr>
            <a:spLocks noGrp="1"/>
          </p:cNvSpPr>
          <p:nvPr>
            <p:ph type="body" sz="quarter" idx="146" hasCustomPrompt="1"/>
          </p:nvPr>
        </p:nvSpPr>
        <p:spPr>
          <a:xfrm>
            <a:off x="306926" y="243608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66" name="Text Box 5"/>
          <p:cNvSpPr txBox="1"/>
          <p:nvPr userDrawn="1"/>
        </p:nvSpPr>
        <p:spPr>
          <a:xfrm>
            <a:off x="1677767" y="147354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7" name="Picture Placeholder 8"/>
          <p:cNvSpPr>
            <a:spLocks noGrp="1"/>
          </p:cNvSpPr>
          <p:nvPr>
            <p:ph type="pic" sz="quarter" idx="147" hasCustomPrompt="1"/>
          </p:nvPr>
        </p:nvSpPr>
        <p:spPr>
          <a:xfrm>
            <a:off x="1789954" y="156955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68" name="Text Placeholder 9"/>
          <p:cNvSpPr>
            <a:spLocks noGrp="1"/>
          </p:cNvSpPr>
          <p:nvPr>
            <p:ph type="body" sz="quarter" idx="148" hasCustomPrompt="1"/>
          </p:nvPr>
        </p:nvSpPr>
        <p:spPr>
          <a:xfrm>
            <a:off x="1789954" y="265951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69" name="Text Placeholder 9"/>
          <p:cNvSpPr>
            <a:spLocks noGrp="1"/>
          </p:cNvSpPr>
          <p:nvPr>
            <p:ph type="body" sz="quarter" idx="149" hasCustomPrompt="1"/>
          </p:nvPr>
        </p:nvSpPr>
        <p:spPr>
          <a:xfrm>
            <a:off x="1789954" y="283373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70" name="Text Placeholder 9"/>
          <p:cNvSpPr>
            <a:spLocks noGrp="1"/>
          </p:cNvSpPr>
          <p:nvPr>
            <p:ph type="body" sz="quarter" idx="150" hasCustomPrompt="1"/>
          </p:nvPr>
        </p:nvSpPr>
        <p:spPr>
          <a:xfrm>
            <a:off x="1789954" y="301097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71" name="Text Placeholder 34"/>
          <p:cNvSpPr>
            <a:spLocks noGrp="1"/>
          </p:cNvSpPr>
          <p:nvPr>
            <p:ph type="body" sz="quarter" idx="151" hasCustomPrompt="1"/>
          </p:nvPr>
        </p:nvSpPr>
        <p:spPr>
          <a:xfrm>
            <a:off x="1789955" y="243608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72" name="Text Box 5"/>
          <p:cNvSpPr txBox="1"/>
          <p:nvPr userDrawn="1"/>
        </p:nvSpPr>
        <p:spPr>
          <a:xfrm>
            <a:off x="8321780" y="3573195"/>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3" name="Picture Placeholder 8"/>
          <p:cNvSpPr>
            <a:spLocks noGrp="1"/>
          </p:cNvSpPr>
          <p:nvPr>
            <p:ph type="pic" sz="quarter" idx="152" hasCustomPrompt="1"/>
          </p:nvPr>
        </p:nvSpPr>
        <p:spPr>
          <a:xfrm>
            <a:off x="8433967" y="3669211"/>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74" name="Text Placeholder 9"/>
          <p:cNvSpPr>
            <a:spLocks noGrp="1"/>
          </p:cNvSpPr>
          <p:nvPr>
            <p:ph type="body" sz="quarter" idx="153" hasCustomPrompt="1"/>
          </p:nvPr>
        </p:nvSpPr>
        <p:spPr>
          <a:xfrm>
            <a:off x="8433967" y="4759167"/>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75" name="Text Placeholder 9"/>
          <p:cNvSpPr>
            <a:spLocks noGrp="1"/>
          </p:cNvSpPr>
          <p:nvPr>
            <p:ph type="body" sz="quarter" idx="154" hasCustomPrompt="1"/>
          </p:nvPr>
        </p:nvSpPr>
        <p:spPr>
          <a:xfrm>
            <a:off x="8433967" y="4933386"/>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76" name="Text Placeholder 9"/>
          <p:cNvSpPr>
            <a:spLocks noGrp="1"/>
          </p:cNvSpPr>
          <p:nvPr>
            <p:ph type="body" sz="quarter" idx="155" hasCustomPrompt="1"/>
          </p:nvPr>
        </p:nvSpPr>
        <p:spPr>
          <a:xfrm>
            <a:off x="8433967" y="5110623"/>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77" name="Text Placeholder 34"/>
          <p:cNvSpPr>
            <a:spLocks noGrp="1"/>
          </p:cNvSpPr>
          <p:nvPr>
            <p:ph type="body" sz="quarter" idx="156" hasCustomPrompt="1"/>
          </p:nvPr>
        </p:nvSpPr>
        <p:spPr>
          <a:xfrm>
            <a:off x="8433968" y="4535735"/>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78" name="Text Box 5"/>
          <p:cNvSpPr txBox="1"/>
          <p:nvPr userDrawn="1"/>
        </p:nvSpPr>
        <p:spPr>
          <a:xfrm>
            <a:off x="9807990" y="3571039"/>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9" name="Picture Placeholder 8"/>
          <p:cNvSpPr>
            <a:spLocks noGrp="1"/>
          </p:cNvSpPr>
          <p:nvPr>
            <p:ph type="pic" sz="quarter" idx="157" hasCustomPrompt="1"/>
          </p:nvPr>
        </p:nvSpPr>
        <p:spPr>
          <a:xfrm>
            <a:off x="9920177" y="3667055"/>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80" name="Text Placeholder 9"/>
          <p:cNvSpPr>
            <a:spLocks noGrp="1"/>
          </p:cNvSpPr>
          <p:nvPr>
            <p:ph type="body" sz="quarter" idx="158" hasCustomPrompt="1"/>
          </p:nvPr>
        </p:nvSpPr>
        <p:spPr>
          <a:xfrm>
            <a:off x="9920177" y="4757011"/>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81" name="Text Placeholder 9"/>
          <p:cNvSpPr>
            <a:spLocks noGrp="1"/>
          </p:cNvSpPr>
          <p:nvPr>
            <p:ph type="body" sz="quarter" idx="159" hasCustomPrompt="1"/>
          </p:nvPr>
        </p:nvSpPr>
        <p:spPr>
          <a:xfrm>
            <a:off x="9920177" y="4931230"/>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82" name="Text Placeholder 9"/>
          <p:cNvSpPr>
            <a:spLocks noGrp="1"/>
          </p:cNvSpPr>
          <p:nvPr>
            <p:ph type="body" sz="quarter" idx="160" hasCustomPrompt="1"/>
          </p:nvPr>
        </p:nvSpPr>
        <p:spPr>
          <a:xfrm>
            <a:off x="9920177" y="5108467"/>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83" name="Text Placeholder 34"/>
          <p:cNvSpPr>
            <a:spLocks noGrp="1"/>
          </p:cNvSpPr>
          <p:nvPr>
            <p:ph type="body" sz="quarter" idx="161" hasCustomPrompt="1"/>
          </p:nvPr>
        </p:nvSpPr>
        <p:spPr>
          <a:xfrm>
            <a:off x="9920178" y="4533579"/>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90" name="Text Box 5"/>
          <p:cNvSpPr txBox="1"/>
          <p:nvPr userDrawn="1"/>
        </p:nvSpPr>
        <p:spPr>
          <a:xfrm>
            <a:off x="3866331" y="3571039"/>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91" name="Picture Placeholder 8"/>
          <p:cNvSpPr>
            <a:spLocks noGrp="1"/>
          </p:cNvSpPr>
          <p:nvPr>
            <p:ph type="pic" sz="quarter" idx="167" hasCustomPrompt="1"/>
          </p:nvPr>
        </p:nvSpPr>
        <p:spPr>
          <a:xfrm>
            <a:off x="3978518" y="3667055"/>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92" name="Text Placeholder 9"/>
          <p:cNvSpPr>
            <a:spLocks noGrp="1"/>
          </p:cNvSpPr>
          <p:nvPr>
            <p:ph type="body" sz="quarter" idx="168" hasCustomPrompt="1"/>
          </p:nvPr>
        </p:nvSpPr>
        <p:spPr>
          <a:xfrm>
            <a:off x="3978518" y="4757011"/>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93" name="Text Placeholder 9"/>
          <p:cNvSpPr>
            <a:spLocks noGrp="1"/>
          </p:cNvSpPr>
          <p:nvPr>
            <p:ph type="body" sz="quarter" idx="169" hasCustomPrompt="1"/>
          </p:nvPr>
        </p:nvSpPr>
        <p:spPr>
          <a:xfrm>
            <a:off x="3978518" y="4931230"/>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594" name="Text Placeholder 9"/>
          <p:cNvSpPr>
            <a:spLocks noGrp="1"/>
          </p:cNvSpPr>
          <p:nvPr>
            <p:ph type="body" sz="quarter" idx="170" hasCustomPrompt="1"/>
          </p:nvPr>
        </p:nvSpPr>
        <p:spPr>
          <a:xfrm>
            <a:off x="3978518" y="5108467"/>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595" name="Text Placeholder 34"/>
          <p:cNvSpPr>
            <a:spLocks noGrp="1"/>
          </p:cNvSpPr>
          <p:nvPr>
            <p:ph type="body" sz="quarter" idx="171" hasCustomPrompt="1"/>
          </p:nvPr>
        </p:nvSpPr>
        <p:spPr>
          <a:xfrm>
            <a:off x="3978519" y="4533579"/>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596" name="Text Box 5"/>
          <p:cNvSpPr txBox="1"/>
          <p:nvPr userDrawn="1"/>
        </p:nvSpPr>
        <p:spPr>
          <a:xfrm>
            <a:off x="5352541" y="356888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97" name="Picture Placeholder 8"/>
          <p:cNvSpPr>
            <a:spLocks noGrp="1"/>
          </p:cNvSpPr>
          <p:nvPr>
            <p:ph type="pic" sz="quarter" idx="172" hasCustomPrompt="1"/>
          </p:nvPr>
        </p:nvSpPr>
        <p:spPr>
          <a:xfrm>
            <a:off x="5464728" y="366489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598" name="Text Placeholder 9"/>
          <p:cNvSpPr>
            <a:spLocks noGrp="1"/>
          </p:cNvSpPr>
          <p:nvPr>
            <p:ph type="body" sz="quarter" idx="173" hasCustomPrompt="1"/>
          </p:nvPr>
        </p:nvSpPr>
        <p:spPr>
          <a:xfrm>
            <a:off x="5464728" y="475485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599" name="Text Placeholder 9"/>
          <p:cNvSpPr>
            <a:spLocks noGrp="1"/>
          </p:cNvSpPr>
          <p:nvPr>
            <p:ph type="body" sz="quarter" idx="174" hasCustomPrompt="1"/>
          </p:nvPr>
        </p:nvSpPr>
        <p:spPr>
          <a:xfrm>
            <a:off x="5464728" y="492907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600" name="Text Placeholder 9"/>
          <p:cNvSpPr>
            <a:spLocks noGrp="1"/>
          </p:cNvSpPr>
          <p:nvPr>
            <p:ph type="body" sz="quarter" idx="175" hasCustomPrompt="1"/>
          </p:nvPr>
        </p:nvSpPr>
        <p:spPr>
          <a:xfrm>
            <a:off x="5464728" y="510631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601" name="Text Placeholder 34"/>
          <p:cNvSpPr>
            <a:spLocks noGrp="1"/>
          </p:cNvSpPr>
          <p:nvPr>
            <p:ph type="body" sz="quarter" idx="176" hasCustomPrompt="1"/>
          </p:nvPr>
        </p:nvSpPr>
        <p:spPr>
          <a:xfrm>
            <a:off x="5464729" y="453142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602" name="Text Box 5"/>
          <p:cNvSpPr txBox="1"/>
          <p:nvPr userDrawn="1"/>
        </p:nvSpPr>
        <p:spPr>
          <a:xfrm>
            <a:off x="6835570" y="356888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3" name="Picture Placeholder 8"/>
          <p:cNvSpPr>
            <a:spLocks noGrp="1"/>
          </p:cNvSpPr>
          <p:nvPr>
            <p:ph type="pic" sz="quarter" idx="177" hasCustomPrompt="1"/>
          </p:nvPr>
        </p:nvSpPr>
        <p:spPr>
          <a:xfrm>
            <a:off x="6947757" y="366489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604" name="Text Placeholder 9"/>
          <p:cNvSpPr>
            <a:spLocks noGrp="1"/>
          </p:cNvSpPr>
          <p:nvPr>
            <p:ph type="body" sz="quarter" idx="178" hasCustomPrompt="1"/>
          </p:nvPr>
        </p:nvSpPr>
        <p:spPr>
          <a:xfrm>
            <a:off x="6947757" y="475485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605" name="Text Placeholder 9"/>
          <p:cNvSpPr>
            <a:spLocks noGrp="1"/>
          </p:cNvSpPr>
          <p:nvPr>
            <p:ph type="body" sz="quarter" idx="179" hasCustomPrompt="1"/>
          </p:nvPr>
        </p:nvSpPr>
        <p:spPr>
          <a:xfrm>
            <a:off x="6947757" y="492907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606" name="Text Placeholder 9"/>
          <p:cNvSpPr>
            <a:spLocks noGrp="1"/>
          </p:cNvSpPr>
          <p:nvPr>
            <p:ph type="body" sz="quarter" idx="180" hasCustomPrompt="1"/>
          </p:nvPr>
        </p:nvSpPr>
        <p:spPr>
          <a:xfrm>
            <a:off x="6947757" y="510631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607" name="Text Placeholder 34"/>
          <p:cNvSpPr>
            <a:spLocks noGrp="1"/>
          </p:cNvSpPr>
          <p:nvPr>
            <p:ph type="body" sz="quarter" idx="181" hasCustomPrompt="1"/>
          </p:nvPr>
        </p:nvSpPr>
        <p:spPr>
          <a:xfrm>
            <a:off x="6947758" y="453142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608" name="Text Box 5"/>
          <p:cNvSpPr txBox="1"/>
          <p:nvPr userDrawn="1"/>
        </p:nvSpPr>
        <p:spPr>
          <a:xfrm>
            <a:off x="897092" y="356888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9" name="Picture Placeholder 8"/>
          <p:cNvSpPr>
            <a:spLocks noGrp="1"/>
          </p:cNvSpPr>
          <p:nvPr>
            <p:ph type="pic" sz="quarter" idx="182" hasCustomPrompt="1"/>
          </p:nvPr>
        </p:nvSpPr>
        <p:spPr>
          <a:xfrm>
            <a:off x="1009279" y="366489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610" name="Text Placeholder 9"/>
          <p:cNvSpPr>
            <a:spLocks noGrp="1"/>
          </p:cNvSpPr>
          <p:nvPr>
            <p:ph type="body" sz="quarter" idx="183" hasCustomPrompt="1"/>
          </p:nvPr>
        </p:nvSpPr>
        <p:spPr>
          <a:xfrm>
            <a:off x="1009279" y="475485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611" name="Text Placeholder 9"/>
          <p:cNvSpPr>
            <a:spLocks noGrp="1"/>
          </p:cNvSpPr>
          <p:nvPr>
            <p:ph type="body" sz="quarter" idx="184" hasCustomPrompt="1"/>
          </p:nvPr>
        </p:nvSpPr>
        <p:spPr>
          <a:xfrm>
            <a:off x="1009279" y="492907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612" name="Text Placeholder 9"/>
          <p:cNvSpPr>
            <a:spLocks noGrp="1"/>
          </p:cNvSpPr>
          <p:nvPr>
            <p:ph type="body" sz="quarter" idx="185" hasCustomPrompt="1"/>
          </p:nvPr>
        </p:nvSpPr>
        <p:spPr>
          <a:xfrm>
            <a:off x="1009279" y="510631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613" name="Text Placeholder 34"/>
          <p:cNvSpPr>
            <a:spLocks noGrp="1"/>
          </p:cNvSpPr>
          <p:nvPr>
            <p:ph type="body" sz="quarter" idx="186" hasCustomPrompt="1"/>
          </p:nvPr>
        </p:nvSpPr>
        <p:spPr>
          <a:xfrm>
            <a:off x="1009280" y="453142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614" name="Text Box 5"/>
          <p:cNvSpPr txBox="1"/>
          <p:nvPr userDrawn="1"/>
        </p:nvSpPr>
        <p:spPr>
          <a:xfrm>
            <a:off x="2380121" y="3568883"/>
            <a:ext cx="1404708" cy="1888093"/>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5" name="Picture Placeholder 8"/>
          <p:cNvSpPr>
            <a:spLocks noGrp="1"/>
          </p:cNvSpPr>
          <p:nvPr>
            <p:ph type="pic" sz="quarter" idx="187" hasCustomPrompt="1"/>
          </p:nvPr>
        </p:nvSpPr>
        <p:spPr>
          <a:xfrm>
            <a:off x="2492308" y="3664899"/>
            <a:ext cx="1177153" cy="868680"/>
          </a:xfrm>
        </p:spPr>
        <p:txBody>
          <a:bodyPr>
            <a:normAutofit/>
          </a:bodyPr>
          <a:lstStyle>
            <a:lvl1pPr marL="0" indent="0">
              <a:buNone/>
              <a:defRPr sz="1600" baseline="0"/>
            </a:lvl1pPr>
          </a:lstStyle>
          <a:p>
            <a:r>
              <a:rPr lang="en-US" dirty="0" smtClean="0"/>
              <a:t>Click to add photo</a:t>
            </a:r>
            <a:endParaRPr lang="en-US" dirty="0"/>
          </a:p>
        </p:txBody>
      </p:sp>
      <p:sp>
        <p:nvSpPr>
          <p:cNvPr id="616" name="Text Placeholder 9"/>
          <p:cNvSpPr>
            <a:spLocks noGrp="1"/>
          </p:cNvSpPr>
          <p:nvPr>
            <p:ph type="body" sz="quarter" idx="188" hasCustomPrompt="1"/>
          </p:nvPr>
        </p:nvSpPr>
        <p:spPr>
          <a:xfrm>
            <a:off x="2492308" y="4754855"/>
            <a:ext cx="1177153"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smtClean="0"/>
              <a:t>Position, City</a:t>
            </a:r>
            <a:endParaRPr lang="en-US" dirty="0"/>
          </a:p>
        </p:txBody>
      </p:sp>
      <p:sp>
        <p:nvSpPr>
          <p:cNvPr id="617" name="Text Placeholder 9"/>
          <p:cNvSpPr>
            <a:spLocks noGrp="1"/>
          </p:cNvSpPr>
          <p:nvPr>
            <p:ph type="body" sz="quarter" idx="189" hasCustomPrompt="1"/>
          </p:nvPr>
        </p:nvSpPr>
        <p:spPr>
          <a:xfrm>
            <a:off x="2492308" y="4929074"/>
            <a:ext cx="1177154"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smtClean="0"/>
              <a:t>XXX.XXX.XXXX</a:t>
            </a:r>
            <a:endParaRPr lang="en-US" dirty="0"/>
          </a:p>
        </p:txBody>
      </p:sp>
      <p:sp>
        <p:nvSpPr>
          <p:cNvPr id="618" name="Text Placeholder 9"/>
          <p:cNvSpPr>
            <a:spLocks noGrp="1"/>
          </p:cNvSpPr>
          <p:nvPr>
            <p:ph type="body" sz="quarter" idx="190" hasCustomPrompt="1"/>
          </p:nvPr>
        </p:nvSpPr>
        <p:spPr>
          <a:xfrm>
            <a:off x="2492308" y="5106311"/>
            <a:ext cx="1177154"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smtClean="0"/>
              <a:t>email@jw.com</a:t>
            </a:r>
            <a:endParaRPr lang="en-US" dirty="0"/>
          </a:p>
        </p:txBody>
      </p:sp>
      <p:sp>
        <p:nvSpPr>
          <p:cNvPr id="619" name="Text Placeholder 34"/>
          <p:cNvSpPr>
            <a:spLocks noGrp="1"/>
          </p:cNvSpPr>
          <p:nvPr>
            <p:ph type="body" sz="quarter" idx="191" hasCustomPrompt="1"/>
          </p:nvPr>
        </p:nvSpPr>
        <p:spPr>
          <a:xfrm>
            <a:off x="2492309" y="4531423"/>
            <a:ext cx="1177152"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smtClean="0"/>
              <a:t>First Last</a:t>
            </a:r>
            <a:endParaRPr lang="en-US" dirty="0"/>
          </a:p>
        </p:txBody>
      </p:sp>
      <p:sp>
        <p:nvSpPr>
          <p:cNvPr id="620" name="Text Placeholder 60"/>
          <p:cNvSpPr>
            <a:spLocks noGrp="1"/>
          </p:cNvSpPr>
          <p:nvPr>
            <p:ph type="body" sz="quarter" idx="70" hasCustomPrompt="1"/>
          </p:nvPr>
        </p:nvSpPr>
        <p:spPr>
          <a:xfrm>
            <a:off x="838200" y="5774555"/>
            <a:ext cx="10515600" cy="563563"/>
          </a:xfrm>
          <a:solidFill>
            <a:srgbClr val="005091"/>
          </a:solidFill>
        </p:spPr>
        <p:txBody>
          <a:bodyPr anchor="ctr">
            <a:normAutofit/>
          </a:bodyPr>
          <a:lstStyle>
            <a:lvl1pPr marL="0" indent="0" algn="ctr">
              <a:buNone/>
              <a:defRPr sz="1400" baseline="0">
                <a:solidFill>
                  <a:schemeClr val="bg1"/>
                </a:solidFill>
              </a:defRPr>
            </a:lvl1pPr>
          </a:lstStyle>
          <a:p>
            <a:pPr lvl="0"/>
            <a:r>
              <a:rPr lang="en-US" dirty="0" smtClean="0"/>
              <a:t>Click to add text describing this group of individuals and their role, or click this box to delete it from the slide.</a:t>
            </a:r>
            <a:endParaRPr lang="en-US" dirty="0"/>
          </a:p>
        </p:txBody>
      </p:sp>
      <p:sp>
        <p:nvSpPr>
          <p:cNvPr id="621"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3977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Mini Bios">
    <p:spTree>
      <p:nvGrpSpPr>
        <p:cNvPr id="1" name=""/>
        <p:cNvGrpSpPr/>
        <p:nvPr/>
      </p:nvGrpSpPr>
      <p:grpSpPr>
        <a:xfrm>
          <a:off x="0" y="0"/>
          <a:ext cx="0" cy="0"/>
          <a:chOff x="0" y="0"/>
          <a:chExt cx="0" cy="0"/>
        </a:xfrm>
      </p:grpSpPr>
      <p:sp>
        <p:nvSpPr>
          <p:cNvPr id="29" name="Text Placeholder 5"/>
          <p:cNvSpPr>
            <a:spLocks noGrp="1"/>
          </p:cNvSpPr>
          <p:nvPr>
            <p:ph type="body" sz="quarter" idx="13" hasCustomPrompt="1"/>
          </p:nvPr>
        </p:nvSpPr>
        <p:spPr>
          <a:xfrm>
            <a:off x="2437158" y="2243509"/>
            <a:ext cx="8916643" cy="599303"/>
          </a:xfrm>
        </p:spPr>
        <p:txBody>
          <a:bodyPr anchor="t">
            <a:normAutofit/>
          </a:bodyPr>
          <a:lstStyle>
            <a:lvl1pPr marL="0" indent="0">
              <a:buSzPct val="120000"/>
              <a:buFont typeface="Wingdings" panose="05000000000000000000" pitchFamily="2" charset="2"/>
              <a:buNone/>
              <a:defRPr sz="1200" baseline="0"/>
            </a:lvl1pPr>
          </a:lstStyle>
          <a:p>
            <a:pPr lvl="0"/>
            <a:r>
              <a:rPr lang="en-US" dirty="0" smtClean="0"/>
              <a:t>Insert mini bio here</a:t>
            </a:r>
          </a:p>
        </p:txBody>
      </p:sp>
      <p:sp>
        <p:nvSpPr>
          <p:cNvPr id="30" name="Picture Placeholder 15"/>
          <p:cNvSpPr>
            <a:spLocks noGrp="1"/>
          </p:cNvSpPr>
          <p:nvPr>
            <p:ph type="pic" sz="quarter" idx="18" hasCustomPrompt="1"/>
          </p:nvPr>
        </p:nvSpPr>
        <p:spPr>
          <a:xfrm>
            <a:off x="857023" y="1370116"/>
            <a:ext cx="1580134" cy="1474633"/>
          </a:xfrm>
        </p:spPr>
        <p:txBody>
          <a:bodyPr>
            <a:noAutofit/>
          </a:bodyPr>
          <a:lstStyle>
            <a:lvl1pPr marL="0" indent="0">
              <a:buNone/>
              <a:defRPr sz="1600"/>
            </a:lvl1pPr>
          </a:lstStyle>
          <a:p>
            <a:r>
              <a:rPr lang="en-US" dirty="0" smtClean="0"/>
              <a:t>Click to add Photo</a:t>
            </a:r>
            <a:endParaRPr lang="en-US" dirty="0"/>
          </a:p>
        </p:txBody>
      </p:sp>
      <p:sp>
        <p:nvSpPr>
          <p:cNvPr id="31" name="Text Placeholder 9"/>
          <p:cNvSpPr>
            <a:spLocks noGrp="1"/>
          </p:cNvSpPr>
          <p:nvPr>
            <p:ph type="body" sz="quarter" idx="30" hasCustomPrompt="1"/>
          </p:nvPr>
        </p:nvSpPr>
        <p:spPr>
          <a:xfrm>
            <a:off x="2437161" y="1355376"/>
            <a:ext cx="8916642" cy="368485"/>
          </a:xfrm>
          <a:prstGeom prst="rect">
            <a:avLst/>
          </a:prstGeom>
        </p:spPr>
        <p:txBody>
          <a:bodyPr>
            <a:noAutofit/>
          </a:bodyPr>
          <a:lstStyle>
            <a:lvl1pPr marL="0" indent="0" algn="l">
              <a:buNone/>
              <a:defRPr sz="1800" b="1">
                <a:solidFill>
                  <a:srgbClr val="005091"/>
                </a:solidFill>
                <a:latin typeface="+mn-lt"/>
              </a:defRPr>
            </a:lvl1pPr>
          </a:lstStyle>
          <a:p>
            <a:pPr lvl="0"/>
            <a:r>
              <a:rPr lang="en-US" dirty="0" smtClean="0"/>
              <a:t>First Last</a:t>
            </a:r>
            <a:endParaRPr lang="en-US" dirty="0"/>
          </a:p>
        </p:txBody>
      </p:sp>
      <p:sp>
        <p:nvSpPr>
          <p:cNvPr id="32" name="Text Placeholder 9"/>
          <p:cNvSpPr>
            <a:spLocks noGrp="1"/>
          </p:cNvSpPr>
          <p:nvPr>
            <p:ph type="body" sz="quarter" idx="31" hasCustomPrompt="1"/>
          </p:nvPr>
        </p:nvSpPr>
        <p:spPr>
          <a:xfrm>
            <a:off x="2437159" y="1661606"/>
            <a:ext cx="8916643" cy="399404"/>
          </a:xfrm>
          <a:prstGeom prst="rect">
            <a:avLst/>
          </a:prstGeom>
        </p:spPr>
        <p:txBody>
          <a:bodyPr>
            <a:normAutofit/>
          </a:bodyPr>
          <a:lstStyle>
            <a:lvl1pPr marL="0" indent="0" algn="l">
              <a:buNone/>
              <a:defRPr sz="1200" b="0" i="1">
                <a:solidFill>
                  <a:srgbClr val="333333"/>
                </a:solidFill>
                <a:latin typeface="+mn-lt"/>
              </a:defRPr>
            </a:lvl1pPr>
          </a:lstStyle>
          <a:p>
            <a:pPr lvl="0"/>
            <a:r>
              <a:rPr lang="en-US" dirty="0" smtClean="0"/>
              <a:t>Position, City</a:t>
            </a:r>
            <a:endParaRPr lang="en-US" dirty="0"/>
          </a:p>
        </p:txBody>
      </p:sp>
      <p:sp>
        <p:nvSpPr>
          <p:cNvPr id="33" name="Text Placeholder 9"/>
          <p:cNvSpPr>
            <a:spLocks noGrp="1"/>
          </p:cNvSpPr>
          <p:nvPr>
            <p:ph type="body" sz="quarter" idx="32" hasCustomPrompt="1"/>
          </p:nvPr>
        </p:nvSpPr>
        <p:spPr>
          <a:xfrm>
            <a:off x="2437158" y="1906360"/>
            <a:ext cx="1756794" cy="293931"/>
          </a:xfrm>
          <a:prstGeom prst="rect">
            <a:avLst/>
          </a:prstGeom>
        </p:spPr>
        <p:txBody>
          <a:bodyPr>
            <a:normAutofit/>
          </a:bodyPr>
          <a:lstStyle>
            <a:lvl1pPr marL="0" indent="0" algn="l">
              <a:buNone/>
              <a:defRPr sz="1100" b="0" i="0">
                <a:solidFill>
                  <a:srgbClr val="333333"/>
                </a:solidFill>
                <a:latin typeface="+mn-lt"/>
              </a:defRPr>
            </a:lvl1pPr>
          </a:lstStyle>
          <a:p>
            <a:pPr lvl="0"/>
            <a:r>
              <a:rPr lang="en-US" dirty="0" err="1" smtClean="0"/>
              <a:t>XXX.XXX.XXXX</a:t>
            </a:r>
            <a:endParaRPr lang="en-US" dirty="0"/>
          </a:p>
        </p:txBody>
      </p:sp>
      <p:sp>
        <p:nvSpPr>
          <p:cNvPr id="34" name="Text Placeholder 9"/>
          <p:cNvSpPr>
            <a:spLocks noGrp="1"/>
          </p:cNvSpPr>
          <p:nvPr>
            <p:ph type="body" sz="quarter" idx="33" hasCustomPrompt="1"/>
          </p:nvPr>
        </p:nvSpPr>
        <p:spPr>
          <a:xfrm>
            <a:off x="4106265" y="1906360"/>
            <a:ext cx="2503378" cy="293931"/>
          </a:xfrm>
          <a:prstGeom prst="rect">
            <a:avLst/>
          </a:prstGeom>
          <a:ln>
            <a:noFill/>
          </a:ln>
        </p:spPr>
        <p:txBody>
          <a:bodyPr>
            <a:normAutofit/>
          </a:bodyPr>
          <a:lstStyle>
            <a:lvl1pPr marL="0" indent="0" algn="l">
              <a:buNone/>
              <a:defRPr sz="1100" b="0" i="0">
                <a:solidFill>
                  <a:srgbClr val="333333"/>
                </a:solidFill>
                <a:latin typeface="+mn-lt"/>
              </a:defRPr>
            </a:lvl1pPr>
          </a:lstStyle>
          <a:p>
            <a:pPr lvl="0"/>
            <a:r>
              <a:rPr lang="en-US" dirty="0" smtClean="0"/>
              <a:t>Email@jw.com</a:t>
            </a:r>
            <a:endParaRPr lang="en-US" dirty="0"/>
          </a:p>
        </p:txBody>
      </p:sp>
      <p:sp>
        <p:nvSpPr>
          <p:cNvPr id="35" name="Text Placeholder 9"/>
          <p:cNvSpPr>
            <a:spLocks noGrp="1"/>
          </p:cNvSpPr>
          <p:nvPr>
            <p:ph type="body" sz="quarter" idx="34" hasCustomPrompt="1"/>
          </p:nvPr>
        </p:nvSpPr>
        <p:spPr>
          <a:xfrm>
            <a:off x="6308232" y="1906360"/>
            <a:ext cx="1921611" cy="293931"/>
          </a:xfrm>
          <a:prstGeom prst="rect">
            <a:avLst/>
          </a:prstGeom>
        </p:spPr>
        <p:txBody>
          <a:bodyPr>
            <a:normAutofit/>
          </a:bodyPr>
          <a:lstStyle>
            <a:lvl1pPr marL="0" indent="0" algn="l">
              <a:buNone/>
              <a:defRPr sz="1100" b="0" i="0" u="sng" baseline="0">
                <a:solidFill>
                  <a:srgbClr val="005091"/>
                </a:solidFill>
                <a:latin typeface="+mn-lt"/>
              </a:defRPr>
            </a:lvl1pPr>
          </a:lstStyle>
          <a:p>
            <a:pPr lvl="0"/>
            <a:r>
              <a:rPr lang="en-US" dirty="0" smtClean="0"/>
              <a:t>View biography</a:t>
            </a:r>
            <a:endParaRPr lang="en-US" dirty="0"/>
          </a:p>
        </p:txBody>
      </p:sp>
      <p:sp>
        <p:nvSpPr>
          <p:cNvPr id="36" name="Text Placeholder 5"/>
          <p:cNvSpPr>
            <a:spLocks noGrp="1"/>
          </p:cNvSpPr>
          <p:nvPr>
            <p:ph type="body" sz="quarter" idx="35" hasCustomPrompt="1"/>
          </p:nvPr>
        </p:nvSpPr>
        <p:spPr>
          <a:xfrm>
            <a:off x="2437157" y="3888406"/>
            <a:ext cx="8916643" cy="599303"/>
          </a:xfrm>
        </p:spPr>
        <p:txBody>
          <a:bodyPr anchor="t">
            <a:normAutofit/>
          </a:bodyPr>
          <a:lstStyle>
            <a:lvl1pPr marL="0" indent="0">
              <a:buSzPct val="120000"/>
              <a:buFont typeface="Wingdings" panose="05000000000000000000" pitchFamily="2" charset="2"/>
              <a:buNone/>
              <a:defRPr sz="1200" baseline="0"/>
            </a:lvl1pPr>
          </a:lstStyle>
          <a:p>
            <a:pPr lvl="0"/>
            <a:r>
              <a:rPr lang="en-US" dirty="0" smtClean="0"/>
              <a:t>Insert mini bio here</a:t>
            </a:r>
          </a:p>
        </p:txBody>
      </p:sp>
      <p:sp>
        <p:nvSpPr>
          <p:cNvPr id="37" name="Picture Placeholder 15"/>
          <p:cNvSpPr>
            <a:spLocks noGrp="1"/>
          </p:cNvSpPr>
          <p:nvPr>
            <p:ph type="pic" sz="quarter" idx="36" hasCustomPrompt="1"/>
          </p:nvPr>
        </p:nvSpPr>
        <p:spPr>
          <a:xfrm>
            <a:off x="857022" y="3015013"/>
            <a:ext cx="1580134" cy="1474633"/>
          </a:xfrm>
        </p:spPr>
        <p:txBody>
          <a:bodyPr>
            <a:noAutofit/>
          </a:bodyPr>
          <a:lstStyle>
            <a:lvl1pPr marL="0" indent="0">
              <a:buNone/>
              <a:defRPr sz="1600"/>
            </a:lvl1pPr>
          </a:lstStyle>
          <a:p>
            <a:r>
              <a:rPr lang="en-US" dirty="0" smtClean="0"/>
              <a:t>Click to add Photo</a:t>
            </a:r>
            <a:endParaRPr lang="en-US" dirty="0"/>
          </a:p>
        </p:txBody>
      </p:sp>
      <p:sp>
        <p:nvSpPr>
          <p:cNvPr id="38" name="Text Placeholder 9"/>
          <p:cNvSpPr>
            <a:spLocks noGrp="1"/>
          </p:cNvSpPr>
          <p:nvPr>
            <p:ph type="body" sz="quarter" idx="37" hasCustomPrompt="1"/>
          </p:nvPr>
        </p:nvSpPr>
        <p:spPr>
          <a:xfrm>
            <a:off x="2437160" y="3000273"/>
            <a:ext cx="8916642" cy="368485"/>
          </a:xfrm>
          <a:prstGeom prst="rect">
            <a:avLst/>
          </a:prstGeom>
        </p:spPr>
        <p:txBody>
          <a:bodyPr>
            <a:noAutofit/>
          </a:bodyPr>
          <a:lstStyle>
            <a:lvl1pPr marL="0" indent="0" algn="l">
              <a:buNone/>
              <a:defRPr sz="1800" b="1">
                <a:solidFill>
                  <a:srgbClr val="005091"/>
                </a:solidFill>
                <a:latin typeface="+mn-lt"/>
              </a:defRPr>
            </a:lvl1pPr>
          </a:lstStyle>
          <a:p>
            <a:pPr lvl="0"/>
            <a:r>
              <a:rPr lang="en-US" dirty="0" smtClean="0"/>
              <a:t>First Last</a:t>
            </a:r>
            <a:endParaRPr lang="en-US" dirty="0"/>
          </a:p>
        </p:txBody>
      </p:sp>
      <p:sp>
        <p:nvSpPr>
          <p:cNvPr id="39" name="Text Placeholder 9"/>
          <p:cNvSpPr>
            <a:spLocks noGrp="1"/>
          </p:cNvSpPr>
          <p:nvPr>
            <p:ph type="body" sz="quarter" idx="38" hasCustomPrompt="1"/>
          </p:nvPr>
        </p:nvSpPr>
        <p:spPr>
          <a:xfrm>
            <a:off x="2437158" y="3306503"/>
            <a:ext cx="8916643" cy="399404"/>
          </a:xfrm>
          <a:prstGeom prst="rect">
            <a:avLst/>
          </a:prstGeom>
        </p:spPr>
        <p:txBody>
          <a:bodyPr>
            <a:normAutofit/>
          </a:bodyPr>
          <a:lstStyle>
            <a:lvl1pPr marL="0" indent="0" algn="l">
              <a:buNone/>
              <a:defRPr sz="1200" b="0" i="1">
                <a:solidFill>
                  <a:srgbClr val="333333"/>
                </a:solidFill>
                <a:latin typeface="+mn-lt"/>
              </a:defRPr>
            </a:lvl1pPr>
          </a:lstStyle>
          <a:p>
            <a:pPr lvl="0"/>
            <a:r>
              <a:rPr lang="en-US" dirty="0" smtClean="0"/>
              <a:t>Position, City</a:t>
            </a:r>
            <a:endParaRPr lang="en-US" dirty="0"/>
          </a:p>
        </p:txBody>
      </p:sp>
      <p:sp>
        <p:nvSpPr>
          <p:cNvPr id="40" name="Text Placeholder 9"/>
          <p:cNvSpPr>
            <a:spLocks noGrp="1"/>
          </p:cNvSpPr>
          <p:nvPr>
            <p:ph type="body" sz="quarter" idx="39" hasCustomPrompt="1"/>
          </p:nvPr>
        </p:nvSpPr>
        <p:spPr>
          <a:xfrm>
            <a:off x="2437157" y="3551257"/>
            <a:ext cx="1756794" cy="293931"/>
          </a:xfrm>
          <a:prstGeom prst="rect">
            <a:avLst/>
          </a:prstGeom>
        </p:spPr>
        <p:txBody>
          <a:bodyPr>
            <a:normAutofit/>
          </a:bodyPr>
          <a:lstStyle>
            <a:lvl1pPr marL="0" indent="0" algn="l">
              <a:buNone/>
              <a:defRPr sz="1100" b="0" i="0">
                <a:solidFill>
                  <a:srgbClr val="333333"/>
                </a:solidFill>
                <a:latin typeface="+mn-lt"/>
              </a:defRPr>
            </a:lvl1pPr>
          </a:lstStyle>
          <a:p>
            <a:pPr lvl="0"/>
            <a:r>
              <a:rPr lang="en-US" dirty="0" err="1" smtClean="0"/>
              <a:t>XXX.XXX.XXXX</a:t>
            </a:r>
            <a:endParaRPr lang="en-US" dirty="0"/>
          </a:p>
        </p:txBody>
      </p:sp>
      <p:sp>
        <p:nvSpPr>
          <p:cNvPr id="41" name="Text Placeholder 9"/>
          <p:cNvSpPr>
            <a:spLocks noGrp="1"/>
          </p:cNvSpPr>
          <p:nvPr>
            <p:ph type="body" sz="quarter" idx="40" hasCustomPrompt="1"/>
          </p:nvPr>
        </p:nvSpPr>
        <p:spPr>
          <a:xfrm>
            <a:off x="4106264" y="3551257"/>
            <a:ext cx="2503378" cy="293931"/>
          </a:xfrm>
          <a:prstGeom prst="rect">
            <a:avLst/>
          </a:prstGeom>
          <a:ln>
            <a:noFill/>
          </a:ln>
        </p:spPr>
        <p:txBody>
          <a:bodyPr>
            <a:normAutofit/>
          </a:bodyPr>
          <a:lstStyle>
            <a:lvl1pPr marL="0" indent="0" algn="l">
              <a:buNone/>
              <a:defRPr sz="1100" b="0" i="0">
                <a:solidFill>
                  <a:srgbClr val="333333"/>
                </a:solidFill>
                <a:latin typeface="+mn-lt"/>
              </a:defRPr>
            </a:lvl1pPr>
          </a:lstStyle>
          <a:p>
            <a:pPr lvl="0"/>
            <a:r>
              <a:rPr lang="en-US" dirty="0" smtClean="0"/>
              <a:t>Email@jw.com</a:t>
            </a:r>
            <a:endParaRPr lang="en-US" dirty="0"/>
          </a:p>
        </p:txBody>
      </p:sp>
      <p:sp>
        <p:nvSpPr>
          <p:cNvPr id="42" name="Text Placeholder 9"/>
          <p:cNvSpPr>
            <a:spLocks noGrp="1"/>
          </p:cNvSpPr>
          <p:nvPr>
            <p:ph type="body" sz="quarter" idx="41" hasCustomPrompt="1"/>
          </p:nvPr>
        </p:nvSpPr>
        <p:spPr>
          <a:xfrm>
            <a:off x="6308231" y="3551257"/>
            <a:ext cx="1921611" cy="293931"/>
          </a:xfrm>
          <a:prstGeom prst="rect">
            <a:avLst/>
          </a:prstGeom>
        </p:spPr>
        <p:txBody>
          <a:bodyPr>
            <a:normAutofit/>
          </a:bodyPr>
          <a:lstStyle>
            <a:lvl1pPr marL="0" indent="0" algn="l">
              <a:buNone/>
              <a:defRPr sz="1100" b="0" i="0" u="sng" baseline="0">
                <a:solidFill>
                  <a:srgbClr val="005091"/>
                </a:solidFill>
                <a:latin typeface="+mn-lt"/>
              </a:defRPr>
            </a:lvl1pPr>
          </a:lstStyle>
          <a:p>
            <a:pPr lvl="0"/>
            <a:r>
              <a:rPr lang="en-US" dirty="0" smtClean="0"/>
              <a:t>View biography</a:t>
            </a:r>
            <a:endParaRPr lang="en-US" dirty="0"/>
          </a:p>
        </p:txBody>
      </p:sp>
      <p:sp>
        <p:nvSpPr>
          <p:cNvPr id="43" name="Text Placeholder 5"/>
          <p:cNvSpPr>
            <a:spLocks noGrp="1"/>
          </p:cNvSpPr>
          <p:nvPr>
            <p:ph type="body" sz="quarter" idx="42" hasCustomPrompt="1"/>
          </p:nvPr>
        </p:nvSpPr>
        <p:spPr>
          <a:xfrm>
            <a:off x="2437157" y="5533303"/>
            <a:ext cx="8916643" cy="599303"/>
          </a:xfrm>
        </p:spPr>
        <p:txBody>
          <a:bodyPr anchor="t">
            <a:normAutofit/>
          </a:bodyPr>
          <a:lstStyle>
            <a:lvl1pPr marL="0" indent="0">
              <a:buSzPct val="120000"/>
              <a:buFont typeface="Wingdings" panose="05000000000000000000" pitchFamily="2" charset="2"/>
              <a:buNone/>
              <a:defRPr sz="1200" baseline="0"/>
            </a:lvl1pPr>
          </a:lstStyle>
          <a:p>
            <a:pPr lvl="0"/>
            <a:r>
              <a:rPr lang="en-US" dirty="0" smtClean="0"/>
              <a:t>Insert mini bio here</a:t>
            </a:r>
          </a:p>
        </p:txBody>
      </p:sp>
      <p:sp>
        <p:nvSpPr>
          <p:cNvPr id="44" name="Picture Placeholder 15"/>
          <p:cNvSpPr>
            <a:spLocks noGrp="1"/>
          </p:cNvSpPr>
          <p:nvPr>
            <p:ph type="pic" sz="quarter" idx="43" hasCustomPrompt="1"/>
          </p:nvPr>
        </p:nvSpPr>
        <p:spPr>
          <a:xfrm>
            <a:off x="857022" y="4659910"/>
            <a:ext cx="1580134" cy="1474633"/>
          </a:xfrm>
        </p:spPr>
        <p:txBody>
          <a:bodyPr>
            <a:noAutofit/>
          </a:bodyPr>
          <a:lstStyle>
            <a:lvl1pPr marL="0" indent="0">
              <a:buNone/>
              <a:defRPr sz="1600"/>
            </a:lvl1pPr>
          </a:lstStyle>
          <a:p>
            <a:r>
              <a:rPr lang="en-US" dirty="0" smtClean="0"/>
              <a:t>Click to add Photo</a:t>
            </a:r>
            <a:endParaRPr lang="en-US" dirty="0"/>
          </a:p>
        </p:txBody>
      </p:sp>
      <p:sp>
        <p:nvSpPr>
          <p:cNvPr id="45" name="Text Placeholder 9"/>
          <p:cNvSpPr>
            <a:spLocks noGrp="1"/>
          </p:cNvSpPr>
          <p:nvPr>
            <p:ph type="body" sz="quarter" idx="44" hasCustomPrompt="1"/>
          </p:nvPr>
        </p:nvSpPr>
        <p:spPr>
          <a:xfrm>
            <a:off x="2437160" y="4645170"/>
            <a:ext cx="8916642" cy="368485"/>
          </a:xfrm>
          <a:prstGeom prst="rect">
            <a:avLst/>
          </a:prstGeom>
        </p:spPr>
        <p:txBody>
          <a:bodyPr>
            <a:noAutofit/>
          </a:bodyPr>
          <a:lstStyle>
            <a:lvl1pPr marL="0" indent="0" algn="l">
              <a:buNone/>
              <a:defRPr sz="1800" b="1">
                <a:solidFill>
                  <a:srgbClr val="005091"/>
                </a:solidFill>
                <a:latin typeface="+mn-lt"/>
              </a:defRPr>
            </a:lvl1pPr>
          </a:lstStyle>
          <a:p>
            <a:pPr lvl="0"/>
            <a:r>
              <a:rPr lang="en-US" dirty="0" smtClean="0"/>
              <a:t>First Last</a:t>
            </a:r>
            <a:endParaRPr lang="en-US" dirty="0"/>
          </a:p>
        </p:txBody>
      </p:sp>
      <p:sp>
        <p:nvSpPr>
          <p:cNvPr id="46" name="Text Placeholder 9"/>
          <p:cNvSpPr>
            <a:spLocks noGrp="1"/>
          </p:cNvSpPr>
          <p:nvPr>
            <p:ph type="body" sz="quarter" idx="45" hasCustomPrompt="1"/>
          </p:nvPr>
        </p:nvSpPr>
        <p:spPr>
          <a:xfrm>
            <a:off x="2437158" y="4951400"/>
            <a:ext cx="8916643" cy="399404"/>
          </a:xfrm>
          <a:prstGeom prst="rect">
            <a:avLst/>
          </a:prstGeom>
        </p:spPr>
        <p:txBody>
          <a:bodyPr>
            <a:normAutofit/>
          </a:bodyPr>
          <a:lstStyle>
            <a:lvl1pPr marL="0" indent="0" algn="l">
              <a:buNone/>
              <a:defRPr sz="1200" b="0" i="1">
                <a:solidFill>
                  <a:srgbClr val="333333"/>
                </a:solidFill>
                <a:latin typeface="+mn-lt"/>
              </a:defRPr>
            </a:lvl1pPr>
          </a:lstStyle>
          <a:p>
            <a:pPr lvl="0"/>
            <a:r>
              <a:rPr lang="en-US" dirty="0" smtClean="0"/>
              <a:t>Position, City</a:t>
            </a:r>
            <a:endParaRPr lang="en-US" dirty="0"/>
          </a:p>
        </p:txBody>
      </p:sp>
      <p:sp>
        <p:nvSpPr>
          <p:cNvPr id="53" name="Text Placeholder 9"/>
          <p:cNvSpPr>
            <a:spLocks noGrp="1"/>
          </p:cNvSpPr>
          <p:nvPr>
            <p:ph type="body" sz="quarter" idx="46" hasCustomPrompt="1"/>
          </p:nvPr>
        </p:nvSpPr>
        <p:spPr>
          <a:xfrm>
            <a:off x="2437157" y="5196154"/>
            <a:ext cx="1756794" cy="293931"/>
          </a:xfrm>
          <a:prstGeom prst="rect">
            <a:avLst/>
          </a:prstGeom>
        </p:spPr>
        <p:txBody>
          <a:bodyPr>
            <a:normAutofit/>
          </a:bodyPr>
          <a:lstStyle>
            <a:lvl1pPr marL="0" indent="0" algn="l">
              <a:buNone/>
              <a:defRPr sz="1100" b="0" i="0">
                <a:solidFill>
                  <a:srgbClr val="333333"/>
                </a:solidFill>
                <a:latin typeface="+mn-lt"/>
              </a:defRPr>
            </a:lvl1pPr>
          </a:lstStyle>
          <a:p>
            <a:pPr lvl="0"/>
            <a:r>
              <a:rPr lang="en-US" dirty="0" err="1" smtClean="0"/>
              <a:t>XXX.XXX.XXXX</a:t>
            </a:r>
            <a:endParaRPr lang="en-US" dirty="0"/>
          </a:p>
        </p:txBody>
      </p:sp>
      <p:sp>
        <p:nvSpPr>
          <p:cNvPr id="54" name="Text Placeholder 9"/>
          <p:cNvSpPr>
            <a:spLocks noGrp="1"/>
          </p:cNvSpPr>
          <p:nvPr>
            <p:ph type="body" sz="quarter" idx="47" hasCustomPrompt="1"/>
          </p:nvPr>
        </p:nvSpPr>
        <p:spPr>
          <a:xfrm>
            <a:off x="4106264" y="5196154"/>
            <a:ext cx="2503378" cy="293931"/>
          </a:xfrm>
          <a:prstGeom prst="rect">
            <a:avLst/>
          </a:prstGeom>
          <a:ln>
            <a:noFill/>
          </a:ln>
        </p:spPr>
        <p:txBody>
          <a:bodyPr>
            <a:normAutofit/>
          </a:bodyPr>
          <a:lstStyle>
            <a:lvl1pPr marL="0" indent="0" algn="l">
              <a:buNone/>
              <a:defRPr sz="1100" b="0" i="0">
                <a:solidFill>
                  <a:srgbClr val="333333"/>
                </a:solidFill>
                <a:latin typeface="+mn-lt"/>
              </a:defRPr>
            </a:lvl1pPr>
          </a:lstStyle>
          <a:p>
            <a:pPr lvl="0"/>
            <a:r>
              <a:rPr lang="en-US" dirty="0" smtClean="0"/>
              <a:t>Email@jw.com</a:t>
            </a:r>
            <a:endParaRPr lang="en-US" dirty="0"/>
          </a:p>
        </p:txBody>
      </p:sp>
      <p:sp>
        <p:nvSpPr>
          <p:cNvPr id="55" name="Text Placeholder 9"/>
          <p:cNvSpPr>
            <a:spLocks noGrp="1"/>
          </p:cNvSpPr>
          <p:nvPr>
            <p:ph type="body" sz="quarter" idx="48" hasCustomPrompt="1"/>
          </p:nvPr>
        </p:nvSpPr>
        <p:spPr>
          <a:xfrm>
            <a:off x="6308231" y="5196154"/>
            <a:ext cx="1921611" cy="293931"/>
          </a:xfrm>
          <a:prstGeom prst="rect">
            <a:avLst/>
          </a:prstGeom>
        </p:spPr>
        <p:txBody>
          <a:bodyPr>
            <a:normAutofit/>
          </a:bodyPr>
          <a:lstStyle>
            <a:lvl1pPr marL="0" indent="0" algn="l">
              <a:buNone/>
              <a:defRPr sz="1100" b="0" i="0" u="sng" baseline="0">
                <a:solidFill>
                  <a:srgbClr val="005091"/>
                </a:solidFill>
                <a:latin typeface="+mn-lt"/>
              </a:defRPr>
            </a:lvl1pPr>
          </a:lstStyle>
          <a:p>
            <a:pPr lvl="0"/>
            <a:r>
              <a:rPr lang="en-US" dirty="0" smtClean="0"/>
              <a:t>View biography</a:t>
            </a:r>
            <a:endParaRPr lang="en-US" dirty="0"/>
          </a:p>
        </p:txBody>
      </p:sp>
      <p:sp>
        <p:nvSpPr>
          <p:cNvPr id="56"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46327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ult - 1 Person">
    <p:spTree>
      <p:nvGrpSpPr>
        <p:cNvPr id="1" name=""/>
        <p:cNvGrpSpPr/>
        <p:nvPr/>
      </p:nvGrpSpPr>
      <p:grpSpPr>
        <a:xfrm>
          <a:off x="0" y="0"/>
          <a:ext cx="0" cy="0"/>
          <a:chOff x="0" y="0"/>
          <a:chExt cx="0" cy="0"/>
        </a:xfrm>
      </p:grpSpPr>
      <p:sp>
        <p:nvSpPr>
          <p:cNvPr id="26" name="Picture Placeholder 3"/>
          <p:cNvSpPr>
            <a:spLocks noGrp="1"/>
          </p:cNvSpPr>
          <p:nvPr>
            <p:ph type="pic" sz="quarter" idx="29" hasCustomPrompt="1"/>
          </p:nvPr>
        </p:nvSpPr>
        <p:spPr>
          <a:xfrm>
            <a:off x="7010760" y="1496799"/>
            <a:ext cx="2743200" cy="2743200"/>
          </a:xfrm>
          <a:prstGeom prst="rect">
            <a:avLst/>
          </a:prstGeom>
        </p:spPr>
        <p:txBody>
          <a:bodyPr/>
          <a:lstStyle>
            <a:lvl1pPr marL="0" indent="0">
              <a:buClr>
                <a:srgbClr val="005091"/>
              </a:buClr>
              <a:buNone/>
              <a:defRPr>
                <a:solidFill>
                  <a:srgbClr val="333333"/>
                </a:solidFill>
              </a:defRPr>
            </a:lvl1pPr>
          </a:lstStyle>
          <a:p>
            <a:r>
              <a:rPr lang="en-US" dirty="0" smtClean="0"/>
              <a:t>Click to add Photo</a:t>
            </a:r>
            <a:endParaRPr lang="en-US" dirty="0"/>
          </a:p>
        </p:txBody>
      </p:sp>
      <p:sp>
        <p:nvSpPr>
          <p:cNvPr id="27" name="Text Placeholder 9"/>
          <p:cNvSpPr>
            <a:spLocks noGrp="1"/>
          </p:cNvSpPr>
          <p:nvPr>
            <p:ph type="body" sz="quarter" idx="30" hasCustomPrompt="1"/>
          </p:nvPr>
        </p:nvSpPr>
        <p:spPr>
          <a:xfrm>
            <a:off x="1686919" y="1496799"/>
            <a:ext cx="5046133" cy="2743200"/>
          </a:xfrm>
          <a:prstGeom prst="rect">
            <a:avLst/>
          </a:prstGeom>
        </p:spPr>
        <p:txBody>
          <a:bodyPr anchor="ctr">
            <a:noAutofit/>
          </a:bodyPr>
          <a:lstStyle>
            <a:lvl1pPr marL="0" indent="0" algn="l">
              <a:buNone/>
              <a:defRPr sz="2400" b="0" baseline="0">
                <a:solidFill>
                  <a:schemeClr val="tx1"/>
                </a:solidFill>
                <a:latin typeface="+mn-lt"/>
              </a:defRPr>
            </a:lvl1pPr>
          </a:lstStyle>
          <a:p>
            <a:pPr lvl="0"/>
            <a:r>
              <a:rPr lang="en-US" dirty="0" smtClean="0"/>
              <a:t>Name and description of mention or client result</a:t>
            </a:r>
            <a:endParaRPr lang="en-US" dirty="0"/>
          </a:p>
        </p:txBody>
      </p:sp>
      <p:sp>
        <p:nvSpPr>
          <p:cNvPr id="28" name="Picture Placeholder 9"/>
          <p:cNvSpPr>
            <a:spLocks noGrp="1"/>
          </p:cNvSpPr>
          <p:nvPr>
            <p:ph type="pic" sz="quarter" idx="31" hasCustomPrompt="1"/>
          </p:nvPr>
        </p:nvSpPr>
        <p:spPr>
          <a:xfrm>
            <a:off x="4036420" y="4867350"/>
            <a:ext cx="3530600" cy="1084262"/>
          </a:xfrm>
        </p:spPr>
        <p:txBody>
          <a:bodyPr/>
          <a:lstStyle>
            <a:lvl1pPr marL="0" indent="0" algn="ctr">
              <a:buNone/>
              <a:defRPr baseline="0"/>
            </a:lvl1pPr>
          </a:lstStyle>
          <a:p>
            <a:r>
              <a:rPr lang="en-US" dirty="0" smtClean="0"/>
              <a:t>Add Entity Logo</a:t>
            </a:r>
            <a:endParaRPr lang="en-US" dirty="0"/>
          </a:p>
        </p:txBody>
      </p:sp>
      <p:sp>
        <p:nvSpPr>
          <p:cNvPr id="4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59935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 - 2 People">
    <p:spTree>
      <p:nvGrpSpPr>
        <p:cNvPr id="1" name=""/>
        <p:cNvGrpSpPr/>
        <p:nvPr/>
      </p:nvGrpSpPr>
      <p:grpSpPr>
        <a:xfrm>
          <a:off x="0" y="0"/>
          <a:ext cx="0" cy="0"/>
          <a:chOff x="0" y="0"/>
          <a:chExt cx="0" cy="0"/>
        </a:xfrm>
      </p:grpSpPr>
      <p:sp>
        <p:nvSpPr>
          <p:cNvPr id="4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12" name="Text Placeholder 9"/>
          <p:cNvSpPr>
            <a:spLocks noGrp="1"/>
          </p:cNvSpPr>
          <p:nvPr>
            <p:ph type="body" sz="quarter" idx="30" hasCustomPrompt="1"/>
          </p:nvPr>
        </p:nvSpPr>
        <p:spPr>
          <a:xfrm>
            <a:off x="1770500" y="3633578"/>
            <a:ext cx="8229600" cy="1574800"/>
          </a:xfrm>
          <a:prstGeom prst="rect">
            <a:avLst/>
          </a:prstGeom>
        </p:spPr>
        <p:txBody>
          <a:bodyPr anchor="ctr">
            <a:noAutofit/>
          </a:bodyPr>
          <a:lstStyle>
            <a:lvl1pPr marL="0" indent="0" algn="ctr">
              <a:buNone/>
              <a:defRPr sz="2400" b="0" baseline="0">
                <a:solidFill>
                  <a:schemeClr val="tx1"/>
                </a:solidFill>
                <a:latin typeface="+mn-lt"/>
              </a:defRPr>
            </a:lvl1pPr>
          </a:lstStyle>
          <a:p>
            <a:pPr lvl="0"/>
            <a:r>
              <a:rPr lang="en-US" dirty="0" smtClean="0"/>
              <a:t>Names and description of mention or client result</a:t>
            </a:r>
            <a:endParaRPr lang="en-US" dirty="0"/>
          </a:p>
        </p:txBody>
      </p:sp>
      <p:sp>
        <p:nvSpPr>
          <p:cNvPr id="13" name="Picture Placeholder 9"/>
          <p:cNvSpPr>
            <a:spLocks noGrp="1"/>
          </p:cNvSpPr>
          <p:nvPr>
            <p:ph type="pic" sz="quarter" idx="31" hasCustomPrompt="1"/>
          </p:nvPr>
        </p:nvSpPr>
        <p:spPr>
          <a:xfrm>
            <a:off x="4469249" y="5438358"/>
            <a:ext cx="2832100" cy="869750"/>
          </a:xfrm>
        </p:spPr>
        <p:txBody>
          <a:bodyPr>
            <a:normAutofit/>
          </a:bodyPr>
          <a:lstStyle>
            <a:lvl1pPr marL="0" indent="0" algn="ctr">
              <a:buNone/>
              <a:defRPr sz="1800" baseline="0"/>
            </a:lvl1pPr>
          </a:lstStyle>
          <a:p>
            <a:r>
              <a:rPr lang="en-US" dirty="0" smtClean="0"/>
              <a:t>Add Entity Logo</a:t>
            </a:r>
            <a:endParaRPr lang="en-US" dirty="0"/>
          </a:p>
        </p:txBody>
      </p:sp>
      <p:sp>
        <p:nvSpPr>
          <p:cNvPr id="14" name="Picture Placeholder 3"/>
          <p:cNvSpPr>
            <a:spLocks noGrp="1"/>
          </p:cNvSpPr>
          <p:nvPr>
            <p:ph type="pic" sz="quarter" idx="38"/>
          </p:nvPr>
        </p:nvSpPr>
        <p:spPr>
          <a:xfrm>
            <a:off x="3607681" y="1361786"/>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5" name="Picture Placeholder 3"/>
          <p:cNvSpPr>
            <a:spLocks noGrp="1"/>
          </p:cNvSpPr>
          <p:nvPr>
            <p:ph type="pic" sz="quarter" idx="39"/>
          </p:nvPr>
        </p:nvSpPr>
        <p:spPr>
          <a:xfrm>
            <a:off x="5988860" y="1361787"/>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65311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ult - 3 People">
    <p:spTree>
      <p:nvGrpSpPr>
        <p:cNvPr id="1" name=""/>
        <p:cNvGrpSpPr/>
        <p:nvPr/>
      </p:nvGrpSpPr>
      <p:grpSpPr>
        <a:xfrm>
          <a:off x="0" y="0"/>
          <a:ext cx="0" cy="0"/>
          <a:chOff x="0" y="0"/>
          <a:chExt cx="0" cy="0"/>
        </a:xfrm>
      </p:grpSpPr>
      <p:sp>
        <p:nvSpPr>
          <p:cNvPr id="4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14" name="Picture Placeholder 3"/>
          <p:cNvSpPr>
            <a:spLocks noGrp="1"/>
          </p:cNvSpPr>
          <p:nvPr>
            <p:ph type="pic" sz="quarter" idx="29"/>
          </p:nvPr>
        </p:nvSpPr>
        <p:spPr>
          <a:xfrm>
            <a:off x="2251336" y="1361786"/>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5" name="Picture Placeholder 3"/>
          <p:cNvSpPr>
            <a:spLocks noGrp="1"/>
          </p:cNvSpPr>
          <p:nvPr>
            <p:ph type="pic" sz="quarter" idx="37"/>
          </p:nvPr>
        </p:nvSpPr>
        <p:spPr>
          <a:xfrm>
            <a:off x="4693494" y="1361787"/>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6" name="Picture Placeholder 3"/>
          <p:cNvSpPr>
            <a:spLocks noGrp="1"/>
          </p:cNvSpPr>
          <p:nvPr>
            <p:ph type="pic" sz="quarter" idx="45"/>
          </p:nvPr>
        </p:nvSpPr>
        <p:spPr>
          <a:xfrm>
            <a:off x="7135652" y="1361786"/>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9" name="Text Placeholder 9"/>
          <p:cNvSpPr>
            <a:spLocks noGrp="1"/>
          </p:cNvSpPr>
          <p:nvPr>
            <p:ph type="body" sz="quarter" idx="30" hasCustomPrompt="1"/>
          </p:nvPr>
        </p:nvSpPr>
        <p:spPr>
          <a:xfrm>
            <a:off x="1770500" y="3633578"/>
            <a:ext cx="8229600" cy="1574800"/>
          </a:xfrm>
          <a:prstGeom prst="rect">
            <a:avLst/>
          </a:prstGeom>
        </p:spPr>
        <p:txBody>
          <a:bodyPr anchor="ctr">
            <a:noAutofit/>
          </a:bodyPr>
          <a:lstStyle>
            <a:lvl1pPr marL="0" indent="0" algn="ctr">
              <a:buNone/>
              <a:defRPr sz="2400" b="0" baseline="0">
                <a:solidFill>
                  <a:schemeClr val="tx1"/>
                </a:solidFill>
                <a:latin typeface="+mn-lt"/>
              </a:defRPr>
            </a:lvl1pPr>
          </a:lstStyle>
          <a:p>
            <a:pPr lvl="0"/>
            <a:r>
              <a:rPr lang="en-US" dirty="0" smtClean="0"/>
              <a:t>Names and description of mention or client result</a:t>
            </a:r>
            <a:endParaRPr lang="en-US" dirty="0"/>
          </a:p>
        </p:txBody>
      </p:sp>
      <p:sp>
        <p:nvSpPr>
          <p:cNvPr id="20" name="Picture Placeholder 9"/>
          <p:cNvSpPr>
            <a:spLocks noGrp="1"/>
          </p:cNvSpPr>
          <p:nvPr>
            <p:ph type="pic" sz="quarter" idx="31" hasCustomPrompt="1"/>
          </p:nvPr>
        </p:nvSpPr>
        <p:spPr>
          <a:xfrm>
            <a:off x="4469249" y="5438358"/>
            <a:ext cx="2832100" cy="869750"/>
          </a:xfrm>
        </p:spPr>
        <p:txBody>
          <a:bodyPr>
            <a:normAutofit/>
          </a:bodyPr>
          <a:lstStyle>
            <a:lvl1pPr marL="0" indent="0" algn="ctr">
              <a:buNone/>
              <a:defRPr sz="1800" baseline="0"/>
            </a:lvl1pPr>
          </a:lstStyle>
          <a:p>
            <a:r>
              <a:rPr lang="en-US" dirty="0" smtClean="0"/>
              <a:t>Add Entity Logo</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22480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ult - 4 People">
    <p:spTree>
      <p:nvGrpSpPr>
        <p:cNvPr id="1" name=""/>
        <p:cNvGrpSpPr/>
        <p:nvPr/>
      </p:nvGrpSpPr>
      <p:grpSpPr>
        <a:xfrm>
          <a:off x="0" y="0"/>
          <a:ext cx="0" cy="0"/>
          <a:chOff x="0" y="0"/>
          <a:chExt cx="0" cy="0"/>
        </a:xfrm>
      </p:grpSpPr>
      <p:sp>
        <p:nvSpPr>
          <p:cNvPr id="4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22" name="Text Placeholder 9"/>
          <p:cNvSpPr>
            <a:spLocks noGrp="1"/>
          </p:cNvSpPr>
          <p:nvPr>
            <p:ph type="body" sz="quarter" idx="30" hasCustomPrompt="1"/>
          </p:nvPr>
        </p:nvSpPr>
        <p:spPr>
          <a:xfrm>
            <a:off x="1770500" y="3633578"/>
            <a:ext cx="8229600" cy="1574800"/>
          </a:xfrm>
          <a:prstGeom prst="rect">
            <a:avLst/>
          </a:prstGeom>
        </p:spPr>
        <p:txBody>
          <a:bodyPr anchor="ctr">
            <a:noAutofit/>
          </a:bodyPr>
          <a:lstStyle>
            <a:lvl1pPr marL="0" indent="0" algn="ctr">
              <a:buNone/>
              <a:defRPr sz="2400" b="0" baseline="0">
                <a:solidFill>
                  <a:schemeClr val="tx1"/>
                </a:solidFill>
                <a:latin typeface="+mn-lt"/>
              </a:defRPr>
            </a:lvl1pPr>
          </a:lstStyle>
          <a:p>
            <a:pPr lvl="0"/>
            <a:r>
              <a:rPr lang="en-US" dirty="0" smtClean="0"/>
              <a:t>Names and description of mention or client result</a:t>
            </a:r>
            <a:endParaRPr lang="en-US" dirty="0"/>
          </a:p>
        </p:txBody>
      </p:sp>
      <p:sp>
        <p:nvSpPr>
          <p:cNvPr id="23" name="Picture Placeholder 9"/>
          <p:cNvSpPr>
            <a:spLocks noGrp="1"/>
          </p:cNvSpPr>
          <p:nvPr>
            <p:ph type="pic" sz="quarter" idx="31" hasCustomPrompt="1"/>
          </p:nvPr>
        </p:nvSpPr>
        <p:spPr>
          <a:xfrm>
            <a:off x="4469249" y="5438358"/>
            <a:ext cx="2832100" cy="869750"/>
          </a:xfrm>
        </p:spPr>
        <p:txBody>
          <a:bodyPr>
            <a:normAutofit/>
          </a:bodyPr>
          <a:lstStyle>
            <a:lvl1pPr marL="0" indent="0" algn="ctr">
              <a:buNone/>
              <a:defRPr sz="1800" baseline="0"/>
            </a:lvl1pPr>
          </a:lstStyle>
          <a:p>
            <a:r>
              <a:rPr lang="en-US" dirty="0" smtClean="0"/>
              <a:t>Add Entity Logo</a:t>
            </a:r>
            <a:endParaRPr lang="en-US" dirty="0"/>
          </a:p>
        </p:txBody>
      </p:sp>
      <p:sp>
        <p:nvSpPr>
          <p:cNvPr id="24" name="Picture Placeholder 3"/>
          <p:cNvSpPr>
            <a:spLocks noGrp="1"/>
          </p:cNvSpPr>
          <p:nvPr>
            <p:ph type="pic" sz="quarter" idx="29"/>
          </p:nvPr>
        </p:nvSpPr>
        <p:spPr>
          <a:xfrm>
            <a:off x="1211289" y="1361786"/>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25" name="Picture Placeholder 3"/>
          <p:cNvSpPr>
            <a:spLocks noGrp="1"/>
          </p:cNvSpPr>
          <p:nvPr>
            <p:ph type="pic" sz="quarter" idx="37"/>
          </p:nvPr>
        </p:nvSpPr>
        <p:spPr>
          <a:xfrm>
            <a:off x="3653447" y="1361787"/>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26" name="Picture Placeholder 3"/>
          <p:cNvSpPr>
            <a:spLocks noGrp="1"/>
          </p:cNvSpPr>
          <p:nvPr>
            <p:ph type="pic" sz="quarter" idx="45"/>
          </p:nvPr>
        </p:nvSpPr>
        <p:spPr>
          <a:xfrm>
            <a:off x="6095605" y="1361786"/>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27" name="Picture Placeholder 3"/>
          <p:cNvSpPr>
            <a:spLocks noGrp="1"/>
          </p:cNvSpPr>
          <p:nvPr>
            <p:ph type="pic" sz="quarter" idx="46"/>
          </p:nvPr>
        </p:nvSpPr>
        <p:spPr>
          <a:xfrm>
            <a:off x="8537763" y="1361786"/>
            <a:ext cx="2041813" cy="2041813"/>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86462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Slide Opt. 2">
    <p:spTree>
      <p:nvGrpSpPr>
        <p:cNvPr id="1" name=""/>
        <p:cNvGrpSpPr/>
        <p:nvPr/>
      </p:nvGrpSpPr>
      <p:grpSpPr>
        <a:xfrm>
          <a:off x="0" y="0"/>
          <a:ext cx="0" cy="0"/>
          <a:chOff x="0" y="0"/>
          <a:chExt cx="0" cy="0"/>
        </a:xfrm>
      </p:grpSpPr>
      <p:sp>
        <p:nvSpPr>
          <p:cNvPr id="4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11" name="Picture Placeholder 3"/>
          <p:cNvSpPr>
            <a:spLocks noGrp="1"/>
          </p:cNvSpPr>
          <p:nvPr>
            <p:ph type="pic" sz="quarter" idx="29"/>
          </p:nvPr>
        </p:nvSpPr>
        <p:spPr>
          <a:xfrm>
            <a:off x="849687" y="1305353"/>
            <a:ext cx="1529371" cy="1481685"/>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2" name="Text Placeholder 9"/>
          <p:cNvSpPr>
            <a:spLocks noGrp="1"/>
          </p:cNvSpPr>
          <p:nvPr>
            <p:ph type="body" sz="quarter" idx="30" hasCustomPrompt="1"/>
          </p:nvPr>
        </p:nvSpPr>
        <p:spPr>
          <a:xfrm>
            <a:off x="2575439" y="1348144"/>
            <a:ext cx="8695237" cy="399404"/>
          </a:xfrm>
          <a:prstGeom prst="rect">
            <a:avLst/>
          </a:prstGeom>
        </p:spPr>
        <p:txBody>
          <a:bodyPr>
            <a:noAutofit/>
          </a:bodyPr>
          <a:lstStyle>
            <a:lvl1pPr marL="0" indent="0" algn="l">
              <a:buNone/>
              <a:defRPr sz="2400" b="1">
                <a:solidFill>
                  <a:srgbClr val="005091"/>
                </a:solidFill>
                <a:latin typeface="+mn-lt"/>
              </a:defRPr>
            </a:lvl1pPr>
          </a:lstStyle>
          <a:p>
            <a:pPr lvl="0"/>
            <a:r>
              <a:rPr lang="en-US" dirty="0" err="1" smtClean="0"/>
              <a:t>FirstName</a:t>
            </a:r>
            <a:r>
              <a:rPr lang="en-US" dirty="0" smtClean="0"/>
              <a:t> Last</a:t>
            </a:r>
            <a:endParaRPr lang="en-US" dirty="0"/>
          </a:p>
        </p:txBody>
      </p:sp>
      <p:sp>
        <p:nvSpPr>
          <p:cNvPr id="13" name="Text Placeholder 9"/>
          <p:cNvSpPr>
            <a:spLocks noGrp="1"/>
          </p:cNvSpPr>
          <p:nvPr>
            <p:ph type="body" sz="quarter" idx="31" hasCustomPrompt="1"/>
          </p:nvPr>
        </p:nvSpPr>
        <p:spPr>
          <a:xfrm>
            <a:off x="2575439" y="1718769"/>
            <a:ext cx="8695237" cy="399404"/>
          </a:xfrm>
          <a:prstGeom prst="rect">
            <a:avLst/>
          </a:prstGeom>
        </p:spPr>
        <p:txBody>
          <a:bodyPr>
            <a:normAutofit/>
          </a:bodyPr>
          <a:lstStyle>
            <a:lvl1pPr marL="0" indent="0" algn="l">
              <a:buNone/>
              <a:defRPr sz="2000" b="0" i="1">
                <a:solidFill>
                  <a:srgbClr val="333333"/>
                </a:solidFill>
                <a:latin typeface="+mn-lt"/>
              </a:defRPr>
            </a:lvl1pPr>
          </a:lstStyle>
          <a:p>
            <a:pPr lvl="0"/>
            <a:r>
              <a:rPr lang="en-US" dirty="0" smtClean="0"/>
              <a:t>Position, City</a:t>
            </a:r>
            <a:endParaRPr lang="en-US" dirty="0"/>
          </a:p>
        </p:txBody>
      </p:sp>
      <p:sp>
        <p:nvSpPr>
          <p:cNvPr id="14" name="Text Placeholder 9"/>
          <p:cNvSpPr>
            <a:spLocks noGrp="1"/>
          </p:cNvSpPr>
          <p:nvPr>
            <p:ph type="body" sz="quarter" idx="38" hasCustomPrompt="1"/>
          </p:nvPr>
        </p:nvSpPr>
        <p:spPr>
          <a:xfrm>
            <a:off x="2575439" y="2035467"/>
            <a:ext cx="8695237"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err="1" smtClean="0"/>
              <a:t>XXX.XXX.XXXX</a:t>
            </a:r>
            <a:endParaRPr lang="en-US" dirty="0"/>
          </a:p>
        </p:txBody>
      </p:sp>
      <p:sp>
        <p:nvSpPr>
          <p:cNvPr id="15" name="Text Placeholder 9"/>
          <p:cNvSpPr>
            <a:spLocks noGrp="1"/>
          </p:cNvSpPr>
          <p:nvPr>
            <p:ph type="body" sz="quarter" idx="39" hasCustomPrompt="1"/>
          </p:nvPr>
        </p:nvSpPr>
        <p:spPr>
          <a:xfrm>
            <a:off x="2575439" y="2360811"/>
            <a:ext cx="8695237"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smtClean="0"/>
              <a:t>email@jw.com</a:t>
            </a:r>
            <a:endParaRPr lang="en-US" dirty="0"/>
          </a:p>
        </p:txBody>
      </p:sp>
      <p:sp>
        <p:nvSpPr>
          <p:cNvPr id="16" name="Picture Placeholder 3"/>
          <p:cNvSpPr>
            <a:spLocks noGrp="1"/>
          </p:cNvSpPr>
          <p:nvPr>
            <p:ph type="pic" sz="quarter" idx="40"/>
          </p:nvPr>
        </p:nvSpPr>
        <p:spPr>
          <a:xfrm>
            <a:off x="849687" y="2972550"/>
            <a:ext cx="1529371" cy="1481685"/>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7" name="Text Placeholder 9"/>
          <p:cNvSpPr>
            <a:spLocks noGrp="1"/>
          </p:cNvSpPr>
          <p:nvPr>
            <p:ph type="body" sz="quarter" idx="41" hasCustomPrompt="1"/>
          </p:nvPr>
        </p:nvSpPr>
        <p:spPr>
          <a:xfrm>
            <a:off x="2575439" y="3001522"/>
            <a:ext cx="8695237" cy="399404"/>
          </a:xfrm>
          <a:prstGeom prst="rect">
            <a:avLst/>
          </a:prstGeom>
        </p:spPr>
        <p:txBody>
          <a:bodyPr>
            <a:noAutofit/>
          </a:bodyPr>
          <a:lstStyle>
            <a:lvl1pPr marL="0" indent="0" algn="l">
              <a:buNone/>
              <a:defRPr sz="2400" b="1">
                <a:solidFill>
                  <a:srgbClr val="005091"/>
                </a:solidFill>
                <a:latin typeface="+mn-lt"/>
              </a:defRPr>
            </a:lvl1pPr>
          </a:lstStyle>
          <a:p>
            <a:pPr lvl="0"/>
            <a:r>
              <a:rPr lang="en-US" dirty="0" err="1" smtClean="0"/>
              <a:t>FirstName</a:t>
            </a:r>
            <a:r>
              <a:rPr lang="en-US" dirty="0" smtClean="0"/>
              <a:t> Last</a:t>
            </a:r>
            <a:endParaRPr lang="en-US" dirty="0"/>
          </a:p>
        </p:txBody>
      </p:sp>
      <p:sp>
        <p:nvSpPr>
          <p:cNvPr id="18" name="Text Placeholder 9"/>
          <p:cNvSpPr>
            <a:spLocks noGrp="1"/>
          </p:cNvSpPr>
          <p:nvPr>
            <p:ph type="body" sz="quarter" idx="42" hasCustomPrompt="1"/>
          </p:nvPr>
        </p:nvSpPr>
        <p:spPr>
          <a:xfrm>
            <a:off x="2575439" y="3372147"/>
            <a:ext cx="8695237" cy="399404"/>
          </a:xfrm>
          <a:prstGeom prst="rect">
            <a:avLst/>
          </a:prstGeom>
        </p:spPr>
        <p:txBody>
          <a:bodyPr>
            <a:normAutofit/>
          </a:bodyPr>
          <a:lstStyle>
            <a:lvl1pPr marL="0" indent="0" algn="l">
              <a:buNone/>
              <a:defRPr sz="2000" b="0" i="1">
                <a:solidFill>
                  <a:srgbClr val="333333"/>
                </a:solidFill>
                <a:latin typeface="+mn-lt"/>
              </a:defRPr>
            </a:lvl1pPr>
          </a:lstStyle>
          <a:p>
            <a:pPr lvl="0"/>
            <a:r>
              <a:rPr lang="en-US" dirty="0" smtClean="0"/>
              <a:t>Position, City</a:t>
            </a:r>
            <a:endParaRPr lang="en-US" dirty="0"/>
          </a:p>
        </p:txBody>
      </p:sp>
      <p:sp>
        <p:nvSpPr>
          <p:cNvPr id="19" name="Text Placeholder 9"/>
          <p:cNvSpPr>
            <a:spLocks noGrp="1"/>
          </p:cNvSpPr>
          <p:nvPr>
            <p:ph type="body" sz="quarter" idx="43" hasCustomPrompt="1"/>
          </p:nvPr>
        </p:nvSpPr>
        <p:spPr>
          <a:xfrm>
            <a:off x="2575439" y="3688845"/>
            <a:ext cx="8695237"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err="1" smtClean="0"/>
              <a:t>XXX.XXX.XXXX</a:t>
            </a:r>
            <a:endParaRPr lang="en-US" dirty="0"/>
          </a:p>
        </p:txBody>
      </p:sp>
      <p:sp>
        <p:nvSpPr>
          <p:cNvPr id="20" name="Text Placeholder 9"/>
          <p:cNvSpPr>
            <a:spLocks noGrp="1"/>
          </p:cNvSpPr>
          <p:nvPr>
            <p:ph type="body" sz="quarter" idx="44" hasCustomPrompt="1"/>
          </p:nvPr>
        </p:nvSpPr>
        <p:spPr>
          <a:xfrm>
            <a:off x="2575439" y="4014189"/>
            <a:ext cx="8695237"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smtClean="0"/>
              <a:t>email@jw.com</a:t>
            </a:r>
            <a:endParaRPr lang="en-US" dirty="0"/>
          </a:p>
        </p:txBody>
      </p:sp>
      <p:sp>
        <p:nvSpPr>
          <p:cNvPr id="21" name="Picture Placeholder 3"/>
          <p:cNvSpPr>
            <a:spLocks noGrp="1"/>
          </p:cNvSpPr>
          <p:nvPr>
            <p:ph type="pic" sz="quarter" idx="45"/>
          </p:nvPr>
        </p:nvSpPr>
        <p:spPr>
          <a:xfrm>
            <a:off x="849687" y="4639747"/>
            <a:ext cx="1529371" cy="1481685"/>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28" name="Text Placeholder 9"/>
          <p:cNvSpPr>
            <a:spLocks noGrp="1"/>
          </p:cNvSpPr>
          <p:nvPr>
            <p:ph type="body" sz="quarter" idx="46" hasCustomPrompt="1"/>
          </p:nvPr>
        </p:nvSpPr>
        <p:spPr>
          <a:xfrm>
            <a:off x="2575438" y="4656231"/>
            <a:ext cx="8695237" cy="399404"/>
          </a:xfrm>
          <a:prstGeom prst="rect">
            <a:avLst/>
          </a:prstGeom>
        </p:spPr>
        <p:txBody>
          <a:bodyPr>
            <a:noAutofit/>
          </a:bodyPr>
          <a:lstStyle>
            <a:lvl1pPr marL="0" indent="0" algn="l">
              <a:buNone/>
              <a:defRPr sz="2400" b="1">
                <a:solidFill>
                  <a:srgbClr val="005091"/>
                </a:solidFill>
                <a:latin typeface="+mn-lt"/>
              </a:defRPr>
            </a:lvl1pPr>
          </a:lstStyle>
          <a:p>
            <a:pPr lvl="0"/>
            <a:r>
              <a:rPr lang="en-US" dirty="0" err="1" smtClean="0"/>
              <a:t>FirstName</a:t>
            </a:r>
            <a:r>
              <a:rPr lang="en-US" dirty="0" smtClean="0"/>
              <a:t> Last</a:t>
            </a:r>
            <a:endParaRPr lang="en-US" dirty="0"/>
          </a:p>
        </p:txBody>
      </p:sp>
      <p:sp>
        <p:nvSpPr>
          <p:cNvPr id="29" name="Text Placeholder 9"/>
          <p:cNvSpPr>
            <a:spLocks noGrp="1"/>
          </p:cNvSpPr>
          <p:nvPr>
            <p:ph type="body" sz="quarter" idx="47" hasCustomPrompt="1"/>
          </p:nvPr>
        </p:nvSpPr>
        <p:spPr>
          <a:xfrm>
            <a:off x="2575438" y="5026856"/>
            <a:ext cx="8695237" cy="399404"/>
          </a:xfrm>
          <a:prstGeom prst="rect">
            <a:avLst/>
          </a:prstGeom>
        </p:spPr>
        <p:txBody>
          <a:bodyPr>
            <a:normAutofit/>
          </a:bodyPr>
          <a:lstStyle>
            <a:lvl1pPr marL="0" indent="0" algn="l">
              <a:buNone/>
              <a:defRPr sz="2000" b="0" i="1">
                <a:solidFill>
                  <a:srgbClr val="333333"/>
                </a:solidFill>
                <a:latin typeface="+mn-lt"/>
              </a:defRPr>
            </a:lvl1pPr>
          </a:lstStyle>
          <a:p>
            <a:pPr lvl="0"/>
            <a:r>
              <a:rPr lang="en-US" dirty="0" smtClean="0"/>
              <a:t>Position, City</a:t>
            </a:r>
            <a:endParaRPr lang="en-US" dirty="0"/>
          </a:p>
        </p:txBody>
      </p:sp>
      <p:sp>
        <p:nvSpPr>
          <p:cNvPr id="30" name="Text Placeholder 9"/>
          <p:cNvSpPr>
            <a:spLocks noGrp="1"/>
          </p:cNvSpPr>
          <p:nvPr>
            <p:ph type="body" sz="quarter" idx="48" hasCustomPrompt="1"/>
          </p:nvPr>
        </p:nvSpPr>
        <p:spPr>
          <a:xfrm>
            <a:off x="2575438" y="5343554"/>
            <a:ext cx="8695237"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err="1" smtClean="0"/>
              <a:t>XXX.XXX.XXXX</a:t>
            </a:r>
            <a:endParaRPr lang="en-US" dirty="0"/>
          </a:p>
        </p:txBody>
      </p:sp>
      <p:sp>
        <p:nvSpPr>
          <p:cNvPr id="31" name="Text Placeholder 9"/>
          <p:cNvSpPr>
            <a:spLocks noGrp="1"/>
          </p:cNvSpPr>
          <p:nvPr>
            <p:ph type="body" sz="quarter" idx="49" hasCustomPrompt="1"/>
          </p:nvPr>
        </p:nvSpPr>
        <p:spPr>
          <a:xfrm>
            <a:off x="2575438" y="5668898"/>
            <a:ext cx="8695237"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smtClean="0"/>
              <a:t>email@jw.com</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80610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Letter">
    <p:spTree>
      <p:nvGrpSpPr>
        <p:cNvPr id="1" name=""/>
        <p:cNvGrpSpPr/>
        <p:nvPr/>
      </p:nvGrpSpPr>
      <p:grpSpPr>
        <a:xfrm>
          <a:off x="0" y="0"/>
          <a:ext cx="0" cy="0"/>
          <a:chOff x="0" y="0"/>
          <a:chExt cx="0" cy="0"/>
        </a:xfrm>
      </p:grpSpPr>
      <p:sp>
        <p:nvSpPr>
          <p:cNvPr id="5" name="Rectangle 4"/>
          <p:cNvSpPr/>
          <p:nvPr userDrawn="1"/>
        </p:nvSpPr>
        <p:spPr>
          <a:xfrm>
            <a:off x="-14067" y="-11151"/>
            <a:ext cx="12206067" cy="6869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stretch>
            <a:fillRect/>
          </a:stretch>
        </p:blipFill>
        <p:spPr>
          <a:xfrm>
            <a:off x="-14067" y="-11151"/>
            <a:ext cx="6574425" cy="6869151"/>
          </a:xfrm>
          <a:prstGeom prst="rect">
            <a:avLst/>
          </a:prstGeom>
        </p:spPr>
      </p:pic>
      <p:sp>
        <p:nvSpPr>
          <p:cNvPr id="15" name="Text Placeholder 2"/>
          <p:cNvSpPr>
            <a:spLocks noGrp="1"/>
          </p:cNvSpPr>
          <p:nvPr>
            <p:ph type="body" idx="1" hasCustomPrompt="1"/>
          </p:nvPr>
        </p:nvSpPr>
        <p:spPr>
          <a:xfrm>
            <a:off x="457199" y="702734"/>
            <a:ext cx="4961468" cy="4114800"/>
          </a:xfrm>
          <a:prstGeom prst="rect">
            <a:avLst/>
          </a:prstGeom>
        </p:spPr>
        <p:txBody>
          <a:bodyPr>
            <a:normAutofit/>
          </a:bodyPr>
          <a:lstStyle>
            <a:lvl1pPr marL="0" indent="0">
              <a:lnSpc>
                <a:spcPct val="100000"/>
              </a:lnSpc>
              <a:spcBef>
                <a:spcPts val="0"/>
              </a:spcBef>
              <a:buClr>
                <a:schemeClr val="bg1"/>
              </a:buClr>
              <a:buSzPct val="100000"/>
              <a:buFont typeface="Arial" panose="020B0604020202020204" pitchFamily="34" charset="0"/>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nSpc>
                <a:spcPct val="100000"/>
              </a:lnSpc>
              <a:spcBef>
                <a:spcPts val="0"/>
              </a:spcBef>
            </a:pPr>
            <a:r>
              <a:rPr lang="en-US" sz="1200" dirty="0" smtClean="0"/>
              <a:t>Dear [Client Contact],</a:t>
            </a:r>
          </a:p>
          <a:p>
            <a:pPr>
              <a:lnSpc>
                <a:spcPct val="100000"/>
              </a:lnSpc>
              <a:spcBef>
                <a:spcPts val="0"/>
              </a:spcBef>
            </a:pPr>
            <a:endParaRPr lang="en-US" sz="1200" dirty="0" smtClean="0"/>
          </a:p>
          <a:p>
            <a:pPr>
              <a:lnSpc>
                <a:spcPct val="100000"/>
              </a:lnSpc>
              <a:spcBef>
                <a:spcPts val="0"/>
              </a:spcBef>
            </a:pPr>
            <a:r>
              <a:rPr lang="en-US" sz="1200" dirty="0" smtClean="0"/>
              <a:t>Thank you for the opportunity to present our capabilities to you and your colleagues. We value building relationships with our clients and stand ready to help navigate your expanding legal needs. We offer a highly-skilled and multidisciplinary team to assist you with leading industry solutions for your business. </a:t>
            </a:r>
          </a:p>
          <a:p>
            <a:pPr>
              <a:lnSpc>
                <a:spcPct val="100000"/>
              </a:lnSpc>
              <a:spcBef>
                <a:spcPts val="0"/>
              </a:spcBef>
            </a:pPr>
            <a:endParaRPr lang="en-US" sz="1200" dirty="0" smtClean="0"/>
          </a:p>
          <a:p>
            <a:pPr>
              <a:lnSpc>
                <a:spcPct val="100000"/>
              </a:lnSpc>
              <a:spcBef>
                <a:spcPts val="0"/>
              </a:spcBef>
            </a:pPr>
            <a:r>
              <a:rPr lang="en-US" sz="1200" dirty="0" smtClean="0"/>
              <a:t>Included is some information about the firm, each of the areas of service you had requested, and our proposed expanded team, along with rates. </a:t>
            </a:r>
          </a:p>
          <a:p>
            <a:pPr>
              <a:lnSpc>
                <a:spcPct val="100000"/>
              </a:lnSpc>
              <a:spcBef>
                <a:spcPts val="0"/>
              </a:spcBef>
            </a:pPr>
            <a:endParaRPr lang="en-US" sz="1200" dirty="0" smtClean="0"/>
          </a:p>
          <a:p>
            <a:pPr>
              <a:lnSpc>
                <a:spcPct val="100000"/>
              </a:lnSpc>
              <a:spcBef>
                <a:spcPts val="0"/>
              </a:spcBef>
            </a:pPr>
            <a:r>
              <a:rPr lang="en-US" sz="1200" dirty="0" smtClean="0"/>
              <a:t>Thank you for inviting our firm to discuss how we can help. We are honored for this opportunity, and it would be a privilege to further support you in reaching your business goals and objectives.</a:t>
            </a:r>
            <a:endParaRPr lang="en-US" sz="1200" dirty="0"/>
          </a:p>
        </p:txBody>
      </p:sp>
      <p:sp>
        <p:nvSpPr>
          <p:cNvPr id="16" name="Text Placeholder 12"/>
          <p:cNvSpPr>
            <a:spLocks noGrp="1"/>
          </p:cNvSpPr>
          <p:nvPr>
            <p:ph type="body" sz="quarter" idx="13" hasCustomPrompt="1"/>
          </p:nvPr>
        </p:nvSpPr>
        <p:spPr>
          <a:xfrm>
            <a:off x="457198" y="279400"/>
            <a:ext cx="4960939" cy="322263"/>
          </a:xfrm>
        </p:spPr>
        <p:txBody>
          <a:bodyPr>
            <a:noAutofit/>
          </a:bodyPr>
          <a:lstStyle>
            <a:lvl1pPr marL="0" indent="0">
              <a:buNone/>
              <a:defRPr sz="1200" b="1" baseline="0">
                <a:solidFill>
                  <a:schemeClr val="bg1"/>
                </a:solidFill>
              </a:defRPr>
            </a:lvl1pPr>
          </a:lstStyle>
          <a:p>
            <a:pPr lvl="0"/>
            <a:r>
              <a:rPr lang="en-US" dirty="0" smtClean="0"/>
              <a:t>Our Commitment to Client Name</a:t>
            </a:r>
            <a:endParaRPr lang="en-US" dirty="0"/>
          </a:p>
        </p:txBody>
      </p:sp>
      <p:cxnSp>
        <p:nvCxnSpPr>
          <p:cNvPr id="17" name="Straight Connector 16"/>
          <p:cNvCxnSpPr/>
          <p:nvPr userDrawn="1"/>
        </p:nvCxnSpPr>
        <p:spPr>
          <a:xfrm>
            <a:off x="457199" y="620110"/>
            <a:ext cx="4961468" cy="0"/>
          </a:xfrm>
          <a:prstGeom prst="line">
            <a:avLst/>
          </a:prstGeom>
          <a:ln w="19050">
            <a:solidFill>
              <a:srgbClr val="E6E6E6"/>
            </a:solidFill>
          </a:ln>
        </p:spPr>
        <p:style>
          <a:lnRef idx="1">
            <a:schemeClr val="accent1"/>
          </a:lnRef>
          <a:fillRef idx="0">
            <a:schemeClr val="accent1"/>
          </a:fillRef>
          <a:effectRef idx="0">
            <a:schemeClr val="accent1"/>
          </a:effectRef>
          <a:fontRef idx="minor">
            <a:schemeClr val="tx1"/>
          </a:fontRef>
        </p:style>
      </p:cxnSp>
      <p:sp>
        <p:nvSpPr>
          <p:cNvPr id="18" name="Picture Placeholder 15"/>
          <p:cNvSpPr>
            <a:spLocks noGrp="1"/>
          </p:cNvSpPr>
          <p:nvPr>
            <p:ph type="pic" sz="quarter" idx="18" hasCustomPrompt="1"/>
          </p:nvPr>
        </p:nvSpPr>
        <p:spPr>
          <a:xfrm>
            <a:off x="457198" y="4943142"/>
            <a:ext cx="982135" cy="982135"/>
          </a:xfrm>
        </p:spPr>
        <p:txBody>
          <a:bodyPr>
            <a:noAutofit/>
          </a:bodyPr>
          <a:lstStyle>
            <a:lvl1pPr marL="0" indent="0">
              <a:buNone/>
              <a:defRPr sz="1600">
                <a:solidFill>
                  <a:schemeClr val="bg1"/>
                </a:solidFill>
              </a:defRPr>
            </a:lvl1pPr>
          </a:lstStyle>
          <a:p>
            <a:r>
              <a:rPr lang="en-US" dirty="0" smtClean="0"/>
              <a:t>Click to add Photo</a:t>
            </a:r>
            <a:endParaRPr lang="en-US" dirty="0"/>
          </a:p>
        </p:txBody>
      </p:sp>
      <p:sp>
        <p:nvSpPr>
          <p:cNvPr id="19" name="Text Placeholder 9"/>
          <p:cNvSpPr>
            <a:spLocks noGrp="1"/>
          </p:cNvSpPr>
          <p:nvPr>
            <p:ph type="body" sz="quarter" idx="30" hasCustomPrompt="1"/>
          </p:nvPr>
        </p:nvSpPr>
        <p:spPr>
          <a:xfrm>
            <a:off x="1462014" y="5004219"/>
            <a:ext cx="1901844" cy="368485"/>
          </a:xfrm>
          <a:prstGeom prst="rect">
            <a:avLst/>
          </a:prstGeom>
        </p:spPr>
        <p:txBody>
          <a:bodyPr>
            <a:noAutofit/>
          </a:bodyPr>
          <a:lstStyle>
            <a:lvl1pPr marL="0" indent="0" algn="l">
              <a:buNone/>
              <a:defRPr sz="1200" b="1">
                <a:solidFill>
                  <a:schemeClr val="bg1"/>
                </a:solidFill>
                <a:latin typeface="+mn-lt"/>
              </a:defRPr>
            </a:lvl1pPr>
          </a:lstStyle>
          <a:p>
            <a:pPr lvl="0"/>
            <a:r>
              <a:rPr lang="en-US" dirty="0" smtClean="0"/>
              <a:t>First Last</a:t>
            </a:r>
            <a:endParaRPr lang="en-US" dirty="0"/>
          </a:p>
        </p:txBody>
      </p:sp>
      <p:sp>
        <p:nvSpPr>
          <p:cNvPr id="20" name="Text Placeholder 9"/>
          <p:cNvSpPr>
            <a:spLocks noGrp="1"/>
          </p:cNvSpPr>
          <p:nvPr>
            <p:ph type="body" sz="quarter" idx="31" hasCustomPrompt="1"/>
          </p:nvPr>
        </p:nvSpPr>
        <p:spPr>
          <a:xfrm>
            <a:off x="1462012" y="5231965"/>
            <a:ext cx="1901846" cy="316168"/>
          </a:xfrm>
          <a:prstGeom prst="rect">
            <a:avLst/>
          </a:prstGeom>
        </p:spPr>
        <p:txBody>
          <a:bodyPr>
            <a:normAutofit/>
          </a:bodyPr>
          <a:lstStyle>
            <a:lvl1pPr marL="0" indent="0" algn="l">
              <a:buNone/>
              <a:defRPr sz="1000" b="0" i="1">
                <a:solidFill>
                  <a:schemeClr val="bg1"/>
                </a:solidFill>
                <a:latin typeface="+mn-lt"/>
              </a:defRPr>
            </a:lvl1pPr>
          </a:lstStyle>
          <a:p>
            <a:pPr lvl="0"/>
            <a:r>
              <a:rPr lang="en-US" dirty="0" smtClean="0"/>
              <a:t>Position, City</a:t>
            </a:r>
            <a:endParaRPr lang="en-US" dirty="0"/>
          </a:p>
        </p:txBody>
      </p:sp>
      <p:sp>
        <p:nvSpPr>
          <p:cNvPr id="21" name="Text Placeholder 9"/>
          <p:cNvSpPr>
            <a:spLocks noGrp="1"/>
          </p:cNvSpPr>
          <p:nvPr>
            <p:ph type="body" sz="quarter" idx="32" hasCustomPrompt="1"/>
          </p:nvPr>
        </p:nvSpPr>
        <p:spPr>
          <a:xfrm>
            <a:off x="1453134" y="5419316"/>
            <a:ext cx="1253881" cy="293931"/>
          </a:xfrm>
          <a:prstGeom prst="rect">
            <a:avLst/>
          </a:prstGeom>
        </p:spPr>
        <p:txBody>
          <a:bodyPr>
            <a:normAutofit/>
          </a:bodyPr>
          <a:lstStyle>
            <a:lvl1pPr marL="0" indent="0" algn="l">
              <a:buNone/>
              <a:defRPr sz="1000" b="0" i="0">
                <a:solidFill>
                  <a:schemeClr val="bg1"/>
                </a:solidFill>
                <a:latin typeface="+mn-lt"/>
              </a:defRPr>
            </a:lvl1pPr>
          </a:lstStyle>
          <a:p>
            <a:pPr lvl="0"/>
            <a:r>
              <a:rPr lang="en-US" dirty="0" err="1" smtClean="0"/>
              <a:t>XXX.XXX.XXXX</a:t>
            </a:r>
            <a:endParaRPr lang="en-US" dirty="0"/>
          </a:p>
        </p:txBody>
      </p:sp>
      <p:sp>
        <p:nvSpPr>
          <p:cNvPr id="22" name="Text Placeholder 9"/>
          <p:cNvSpPr>
            <a:spLocks noGrp="1"/>
          </p:cNvSpPr>
          <p:nvPr>
            <p:ph type="body" sz="quarter" idx="33" hasCustomPrompt="1"/>
          </p:nvPr>
        </p:nvSpPr>
        <p:spPr>
          <a:xfrm>
            <a:off x="1453132" y="5609600"/>
            <a:ext cx="1910725" cy="293931"/>
          </a:xfrm>
          <a:prstGeom prst="rect">
            <a:avLst/>
          </a:prstGeom>
          <a:ln>
            <a:noFill/>
          </a:ln>
        </p:spPr>
        <p:txBody>
          <a:bodyPr>
            <a:normAutofit/>
          </a:bodyPr>
          <a:lstStyle>
            <a:lvl1pPr marL="0" indent="0" algn="l">
              <a:buNone/>
              <a:defRPr sz="1000" b="0" i="0">
                <a:solidFill>
                  <a:schemeClr val="bg1"/>
                </a:solidFill>
                <a:latin typeface="+mn-lt"/>
              </a:defRPr>
            </a:lvl1pPr>
          </a:lstStyle>
          <a:p>
            <a:pPr lvl="0"/>
            <a:r>
              <a:rPr lang="en-US" dirty="0" smtClean="0"/>
              <a:t>Email@jw.com</a:t>
            </a:r>
            <a:endParaRPr lang="en-US" dirty="0"/>
          </a:p>
        </p:txBody>
      </p:sp>
      <p:pic>
        <p:nvPicPr>
          <p:cNvPr id="24" name="Picture 2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350584" y="150404"/>
            <a:ext cx="526633" cy="620361"/>
          </a:xfrm>
          <a:prstGeom prst="rect">
            <a:avLst/>
          </a:prstGeom>
        </p:spPr>
      </p:pic>
    </p:spTree>
    <p:extLst>
      <p:ext uri="{BB962C8B-B14F-4D97-AF65-F5344CB8AC3E}">
        <p14:creationId xmlns:p14="http://schemas.microsoft.com/office/powerpoint/2010/main" val="3614191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13" name="Title Placeholder 1"/>
          <p:cNvSpPr>
            <a:spLocks noGrp="1"/>
          </p:cNvSpPr>
          <p:nvPr>
            <p:ph type="title"/>
          </p:nvPr>
        </p:nvSpPr>
        <p:spPr>
          <a:xfrm>
            <a:off x="838200" y="1"/>
            <a:ext cx="10515600" cy="12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721663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625" y="-6394"/>
            <a:ext cx="12205250" cy="6870787"/>
          </a:xfrm>
          <a:prstGeom prst="rect">
            <a:avLst/>
          </a:prstGeom>
        </p:spPr>
      </p:pic>
      <p:pic>
        <p:nvPicPr>
          <p:cNvPr id="11" name="Picture 10"/>
          <p:cNvPicPr>
            <a:picLocks noChangeAspect="1"/>
          </p:cNvPicPr>
          <p:nvPr userDrawn="1"/>
        </p:nvPicPr>
        <p:blipFill>
          <a:blip r:embed="rId3"/>
          <a:stretch>
            <a:fillRect/>
          </a:stretch>
        </p:blipFill>
        <p:spPr>
          <a:xfrm>
            <a:off x="0" y="-11151"/>
            <a:ext cx="6560358" cy="6901270"/>
          </a:xfrm>
          <a:prstGeom prst="rect">
            <a:avLst/>
          </a:prstGeom>
        </p:spPr>
      </p:pic>
      <p:cxnSp>
        <p:nvCxnSpPr>
          <p:cNvPr id="13" name="Straight Connector 12"/>
          <p:cNvCxnSpPr/>
          <p:nvPr userDrawn="1"/>
        </p:nvCxnSpPr>
        <p:spPr>
          <a:xfrm>
            <a:off x="6609454" y="-11151"/>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12"/>
          <p:cNvSpPr>
            <a:spLocks noGrp="1"/>
          </p:cNvSpPr>
          <p:nvPr>
            <p:ph type="body" sz="quarter" idx="13" hasCustomPrompt="1"/>
          </p:nvPr>
        </p:nvSpPr>
        <p:spPr>
          <a:xfrm>
            <a:off x="457198" y="279400"/>
            <a:ext cx="4960939" cy="322263"/>
          </a:xfrm>
        </p:spPr>
        <p:txBody>
          <a:bodyPr>
            <a:noAutofit/>
          </a:bodyPr>
          <a:lstStyle>
            <a:lvl1pPr marL="0" indent="0">
              <a:buNone/>
              <a:defRPr sz="1200" b="1" baseline="0">
                <a:solidFill>
                  <a:schemeClr val="bg1"/>
                </a:solidFill>
              </a:defRPr>
            </a:lvl1pPr>
          </a:lstStyle>
          <a:p>
            <a:pPr lvl="0"/>
            <a:r>
              <a:rPr lang="en-US" dirty="0" smtClean="0"/>
              <a:t>Table of Contents</a:t>
            </a:r>
            <a:endParaRPr lang="en-US" dirty="0"/>
          </a:p>
        </p:txBody>
      </p:sp>
      <p:cxnSp>
        <p:nvCxnSpPr>
          <p:cNvPr id="25" name="Straight Connector 24"/>
          <p:cNvCxnSpPr/>
          <p:nvPr userDrawn="1"/>
        </p:nvCxnSpPr>
        <p:spPr>
          <a:xfrm>
            <a:off x="457199" y="620110"/>
            <a:ext cx="4961468" cy="0"/>
          </a:xfrm>
          <a:prstGeom prst="line">
            <a:avLst/>
          </a:prstGeom>
          <a:ln w="19050">
            <a:solidFill>
              <a:srgbClr val="E6E6E6"/>
            </a:solidFill>
          </a:ln>
        </p:spPr>
        <p:style>
          <a:lnRef idx="1">
            <a:schemeClr val="accent1"/>
          </a:lnRef>
          <a:fillRef idx="0">
            <a:schemeClr val="accent1"/>
          </a:fillRef>
          <a:effectRef idx="0">
            <a:schemeClr val="accent1"/>
          </a:effectRef>
          <a:fontRef idx="minor">
            <a:schemeClr val="tx1"/>
          </a:fontRef>
        </p:style>
      </p:cxnSp>
      <p:sp>
        <p:nvSpPr>
          <p:cNvPr id="26" name="Table Placeholder 6"/>
          <p:cNvSpPr>
            <a:spLocks noGrp="1"/>
          </p:cNvSpPr>
          <p:nvPr>
            <p:ph type="tbl" sz="quarter" idx="14" hasCustomPrompt="1"/>
          </p:nvPr>
        </p:nvSpPr>
        <p:spPr>
          <a:xfrm>
            <a:off x="457200" y="771525"/>
            <a:ext cx="4960938" cy="5400675"/>
          </a:xfrm>
        </p:spPr>
        <p:txBody>
          <a:bodyPr>
            <a:normAutofit/>
          </a:bodyPr>
          <a:lstStyle>
            <a:lvl1pPr marL="0" indent="0">
              <a:buNone/>
              <a:defRPr sz="1400">
                <a:solidFill>
                  <a:schemeClr val="bg1"/>
                </a:solidFill>
              </a:defRPr>
            </a:lvl1pPr>
          </a:lstStyle>
          <a:p>
            <a:r>
              <a:rPr lang="en-US" dirty="0" smtClean="0"/>
              <a:t>Click to add Table</a:t>
            </a:r>
            <a:endParaRPr lang="en-US" dirty="0"/>
          </a:p>
        </p:txBody>
      </p:sp>
      <p:pic>
        <p:nvPicPr>
          <p:cNvPr id="15" name="Picture 14"/>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350584" y="150404"/>
            <a:ext cx="526633" cy="620361"/>
          </a:xfrm>
          <a:prstGeom prst="rect">
            <a:avLst/>
          </a:prstGeom>
        </p:spPr>
      </p:pic>
    </p:spTree>
    <p:extLst>
      <p:ext uri="{BB962C8B-B14F-4D97-AF65-F5344CB8AC3E}">
        <p14:creationId xmlns:p14="http://schemas.microsoft.com/office/powerpoint/2010/main" val="30890642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ersity &amp; Inclusion">
    <p:spTree>
      <p:nvGrpSpPr>
        <p:cNvPr id="1" name=""/>
        <p:cNvGrpSpPr/>
        <p:nvPr/>
      </p:nvGrpSpPr>
      <p:grpSpPr>
        <a:xfrm>
          <a:off x="0" y="0"/>
          <a:ext cx="0" cy="0"/>
          <a:chOff x="0" y="0"/>
          <a:chExt cx="0" cy="0"/>
        </a:xfrm>
      </p:grpSpPr>
      <p:sp>
        <p:nvSpPr>
          <p:cNvPr id="10" name="Title 1"/>
          <p:cNvSpPr txBox="1">
            <a:spLocks/>
          </p:cNvSpPr>
          <p:nvPr userDrawn="1"/>
        </p:nvSpPr>
        <p:spPr>
          <a:xfrm>
            <a:off x="839788" y="0"/>
            <a:ext cx="10515600" cy="1186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mn-lt"/>
                <a:ea typeface="+mj-ea"/>
                <a:cs typeface="+mj-cs"/>
              </a:defRPr>
            </a:lvl1pPr>
          </a:lstStyle>
          <a:p>
            <a:r>
              <a:rPr lang="en-US" dirty="0" smtClean="0"/>
              <a:t>Diversity &amp; Inclusion</a:t>
            </a:r>
            <a:endParaRPr lang="en-US" dirty="0"/>
          </a:p>
        </p:txBody>
      </p:sp>
      <p:sp>
        <p:nvSpPr>
          <p:cNvPr id="4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pic>
        <p:nvPicPr>
          <p:cNvPr id="22" name="Picture 21"/>
          <p:cNvPicPr>
            <a:picLocks noChangeAspect="1"/>
          </p:cNvPicPr>
          <p:nvPr userDrawn="1"/>
        </p:nvPicPr>
        <p:blipFill>
          <a:blip r:embed="rId2"/>
          <a:stretch>
            <a:fillRect/>
          </a:stretch>
        </p:blipFill>
        <p:spPr>
          <a:xfrm>
            <a:off x="932873" y="2293074"/>
            <a:ext cx="5410151" cy="3584741"/>
          </a:xfrm>
          <a:prstGeom prst="rect">
            <a:avLst/>
          </a:prstGeom>
        </p:spPr>
      </p:pic>
      <p:pic>
        <p:nvPicPr>
          <p:cNvPr id="23" name="Picture 22"/>
          <p:cNvPicPr>
            <a:picLocks noChangeAspect="1"/>
          </p:cNvPicPr>
          <p:nvPr userDrawn="1"/>
        </p:nvPicPr>
        <p:blipFill>
          <a:blip r:embed="rId3"/>
          <a:stretch>
            <a:fillRect/>
          </a:stretch>
        </p:blipFill>
        <p:spPr>
          <a:xfrm>
            <a:off x="9429052" y="2699909"/>
            <a:ext cx="1510192" cy="3153358"/>
          </a:xfrm>
          <a:prstGeom prst="rect">
            <a:avLst/>
          </a:prstGeom>
        </p:spPr>
      </p:pic>
      <p:sp>
        <p:nvSpPr>
          <p:cNvPr id="24" name="Oval 23"/>
          <p:cNvSpPr/>
          <p:nvPr userDrawn="1"/>
        </p:nvSpPr>
        <p:spPr>
          <a:xfrm>
            <a:off x="7275106" y="2557419"/>
            <a:ext cx="1048871" cy="1048871"/>
          </a:xfrm>
          <a:prstGeom prst="ellipse">
            <a:avLst/>
          </a:prstGeom>
          <a:noFill/>
          <a:ln w="38100">
            <a:solidFill>
              <a:srgbClr val="04599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03433">
              <a:defRPr/>
            </a:pPr>
            <a:r>
              <a:rPr lang="en-US" sz="2471" b="1" dirty="0">
                <a:solidFill>
                  <a:srgbClr val="04599B"/>
                </a:solidFill>
                <a:latin typeface="Calibri" panose="020F0502020204030204"/>
              </a:rPr>
              <a:t>19%</a:t>
            </a:r>
          </a:p>
          <a:p>
            <a:pPr algn="ctr" defTabSz="403433">
              <a:defRPr/>
            </a:pPr>
            <a:r>
              <a:rPr lang="en-US" sz="971" dirty="0">
                <a:solidFill>
                  <a:srgbClr val="96989A"/>
                </a:solidFill>
                <a:latin typeface="Calibri" panose="020F0502020204030204"/>
              </a:rPr>
              <a:t>of practice group</a:t>
            </a:r>
          </a:p>
          <a:p>
            <a:pPr algn="ctr" defTabSz="403433">
              <a:defRPr/>
            </a:pPr>
            <a:r>
              <a:rPr lang="en-US" sz="971" dirty="0">
                <a:solidFill>
                  <a:srgbClr val="96989A"/>
                </a:solidFill>
                <a:latin typeface="Calibri" panose="020F0502020204030204"/>
              </a:rPr>
              <a:t>leaders are</a:t>
            </a:r>
          </a:p>
          <a:p>
            <a:pPr algn="ctr" defTabSz="403433">
              <a:defRPr/>
            </a:pPr>
            <a:r>
              <a:rPr lang="en-US" sz="971" dirty="0">
                <a:solidFill>
                  <a:srgbClr val="96989A"/>
                </a:solidFill>
                <a:latin typeface="Calibri" panose="020F0502020204030204"/>
              </a:rPr>
              <a:t>diverse</a:t>
            </a:r>
            <a:endParaRPr lang="en-US" sz="1588" dirty="0">
              <a:solidFill>
                <a:srgbClr val="96989A"/>
              </a:solidFill>
              <a:latin typeface="Calibri" panose="020F0502020204030204"/>
            </a:endParaRPr>
          </a:p>
        </p:txBody>
      </p:sp>
      <p:sp>
        <p:nvSpPr>
          <p:cNvPr id="25" name="Oval 24"/>
          <p:cNvSpPr/>
          <p:nvPr userDrawn="1"/>
        </p:nvSpPr>
        <p:spPr>
          <a:xfrm>
            <a:off x="7275106" y="3692662"/>
            <a:ext cx="1048871" cy="1048871"/>
          </a:xfrm>
          <a:prstGeom prst="ellipse">
            <a:avLst/>
          </a:prstGeom>
          <a:noFill/>
          <a:ln w="38100">
            <a:solidFill>
              <a:srgbClr val="04599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03433">
              <a:defRPr/>
            </a:pPr>
            <a:r>
              <a:rPr lang="en-US" sz="2471" b="1" dirty="0">
                <a:solidFill>
                  <a:srgbClr val="04599B"/>
                </a:solidFill>
                <a:latin typeface="Calibri" panose="020F0502020204030204"/>
              </a:rPr>
              <a:t>43%</a:t>
            </a:r>
          </a:p>
          <a:p>
            <a:pPr algn="ctr" defTabSz="403433">
              <a:defRPr/>
            </a:pPr>
            <a:r>
              <a:rPr lang="en-US" sz="971" dirty="0">
                <a:solidFill>
                  <a:srgbClr val="96989A"/>
                </a:solidFill>
                <a:latin typeface="Calibri" panose="020F0502020204030204"/>
              </a:rPr>
              <a:t>of our hiring</a:t>
            </a:r>
          </a:p>
          <a:p>
            <a:pPr algn="ctr" defTabSz="403433">
              <a:defRPr/>
            </a:pPr>
            <a:r>
              <a:rPr lang="en-US" sz="971" dirty="0">
                <a:solidFill>
                  <a:srgbClr val="96989A"/>
                </a:solidFill>
                <a:latin typeface="Calibri" panose="020F0502020204030204"/>
              </a:rPr>
              <a:t>partners are</a:t>
            </a:r>
          </a:p>
          <a:p>
            <a:pPr algn="ctr" defTabSz="403433">
              <a:defRPr/>
            </a:pPr>
            <a:r>
              <a:rPr lang="en-US" sz="971" dirty="0">
                <a:solidFill>
                  <a:srgbClr val="96989A"/>
                </a:solidFill>
                <a:latin typeface="Calibri" panose="020F0502020204030204"/>
              </a:rPr>
              <a:t>minorities</a:t>
            </a:r>
            <a:endParaRPr lang="en-US" sz="1588" dirty="0">
              <a:solidFill>
                <a:srgbClr val="96989A"/>
              </a:solidFill>
              <a:latin typeface="Calibri" panose="020F0502020204030204"/>
            </a:endParaRPr>
          </a:p>
        </p:txBody>
      </p:sp>
      <p:sp>
        <p:nvSpPr>
          <p:cNvPr id="26" name="Oval 25"/>
          <p:cNvSpPr/>
          <p:nvPr userDrawn="1"/>
        </p:nvSpPr>
        <p:spPr>
          <a:xfrm>
            <a:off x="7275106" y="4828944"/>
            <a:ext cx="1048871" cy="1048871"/>
          </a:xfrm>
          <a:prstGeom prst="ellipse">
            <a:avLst/>
          </a:prstGeom>
          <a:noFill/>
          <a:ln w="38100">
            <a:solidFill>
              <a:srgbClr val="04599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03433">
              <a:defRPr/>
            </a:pPr>
            <a:r>
              <a:rPr lang="en-US" sz="2471" b="1" dirty="0">
                <a:solidFill>
                  <a:srgbClr val="04599B"/>
                </a:solidFill>
                <a:latin typeface="Calibri" panose="020F0502020204030204"/>
              </a:rPr>
              <a:t>14%</a:t>
            </a:r>
          </a:p>
          <a:p>
            <a:pPr algn="ctr" defTabSz="403433">
              <a:defRPr/>
            </a:pPr>
            <a:r>
              <a:rPr lang="en-US" sz="971" dirty="0">
                <a:solidFill>
                  <a:srgbClr val="96989A"/>
                </a:solidFill>
                <a:latin typeface="Calibri" panose="020F0502020204030204"/>
              </a:rPr>
              <a:t>of our hiring</a:t>
            </a:r>
          </a:p>
          <a:p>
            <a:pPr algn="ctr" defTabSz="403433">
              <a:defRPr/>
            </a:pPr>
            <a:r>
              <a:rPr lang="en-US" sz="971" dirty="0">
                <a:solidFill>
                  <a:srgbClr val="96989A"/>
                </a:solidFill>
                <a:latin typeface="Calibri" panose="020F0502020204030204"/>
              </a:rPr>
              <a:t>partners are</a:t>
            </a:r>
          </a:p>
          <a:p>
            <a:pPr algn="ctr" defTabSz="403433">
              <a:defRPr/>
            </a:pPr>
            <a:r>
              <a:rPr lang="en-US" sz="971" dirty="0">
                <a:solidFill>
                  <a:srgbClr val="96989A"/>
                </a:solidFill>
                <a:latin typeface="Calibri" panose="020F0502020204030204"/>
              </a:rPr>
              <a:t>women</a:t>
            </a:r>
            <a:endParaRPr lang="en-US" sz="1588" dirty="0">
              <a:solidFill>
                <a:srgbClr val="96989A"/>
              </a:solidFill>
              <a:latin typeface="Calibri" panose="020F0502020204030204"/>
            </a:endParaRPr>
          </a:p>
        </p:txBody>
      </p:sp>
      <p:sp>
        <p:nvSpPr>
          <p:cNvPr id="27" name="TextBox 26"/>
          <p:cNvSpPr txBox="1"/>
          <p:nvPr userDrawn="1"/>
        </p:nvSpPr>
        <p:spPr>
          <a:xfrm>
            <a:off x="932873" y="1374404"/>
            <a:ext cx="10420928" cy="1015663"/>
          </a:xfrm>
          <a:prstGeom prst="rect">
            <a:avLst/>
          </a:prstGeom>
          <a:noFill/>
        </p:spPr>
        <p:txBody>
          <a:bodyPr wrap="square" rtlCol="0">
            <a:spAutoFit/>
          </a:bodyPr>
          <a:lstStyle/>
          <a:p>
            <a:pPr marL="0" indent="0">
              <a:buNone/>
            </a:pPr>
            <a:r>
              <a:rPr lang="en-US" sz="1600" b="1" dirty="0" smtClean="0">
                <a:solidFill>
                  <a:srgbClr val="005091"/>
                </a:solidFill>
              </a:rPr>
              <a:t>At Jackson Walker, we take pride in providing a supportive, inclusive environment for our attorneys and staff.</a:t>
            </a:r>
          </a:p>
          <a:p>
            <a:pPr marL="0" indent="0">
              <a:buNone/>
            </a:pPr>
            <a:r>
              <a:rPr lang="en-US" sz="1400" dirty="0" smtClean="0"/>
              <a:t>We believe diversity and inclusion make us better. By actively recruiting, retaining, and advancing a diverse team, we are better equipped to serve our sophisticated, global clients and contribute to making our communities better places. To</a:t>
            </a:r>
            <a:r>
              <a:rPr lang="en-US" sz="1400" baseline="0" dirty="0" smtClean="0"/>
              <a:t> learn more, visit </a:t>
            </a:r>
            <a:r>
              <a:rPr lang="en-US" sz="1400" b="1" u="sng" baseline="0" dirty="0" smtClean="0">
                <a:solidFill>
                  <a:srgbClr val="005091"/>
                </a:solidFill>
                <a:hlinkClick r:id="rId4"/>
              </a:rPr>
              <a:t>jw.com/diversity</a:t>
            </a:r>
            <a:r>
              <a:rPr lang="en-US" sz="1400" baseline="0" dirty="0" smtClean="0"/>
              <a:t>.</a:t>
            </a:r>
            <a:endParaRPr lang="en-US" sz="1400" dirty="0" smtClean="0"/>
          </a:p>
          <a:p>
            <a:endParaRPr lang="en-US" sz="1600" dirty="0"/>
          </a:p>
        </p:txBody>
      </p:sp>
    </p:spTree>
    <p:extLst>
      <p:ext uri="{BB962C8B-B14F-4D97-AF65-F5344CB8AC3E}">
        <p14:creationId xmlns:p14="http://schemas.microsoft.com/office/powerpoint/2010/main" val="24467379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JW">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stretch>
            <a:fillRect/>
          </a:stretch>
        </p:blipFill>
        <p:spPr>
          <a:xfrm>
            <a:off x="-529" y="-297"/>
            <a:ext cx="12193057" cy="3105576"/>
          </a:xfrm>
          <a:prstGeom prst="rect">
            <a:avLst/>
          </a:prstGeom>
        </p:spPr>
      </p:pic>
      <p:sp>
        <p:nvSpPr>
          <p:cNvPr id="13" name="Title 1"/>
          <p:cNvSpPr txBox="1">
            <a:spLocks/>
          </p:cNvSpPr>
          <p:nvPr userDrawn="1"/>
        </p:nvSpPr>
        <p:spPr>
          <a:xfrm>
            <a:off x="457199" y="131360"/>
            <a:ext cx="8244941" cy="74595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n-lt"/>
                <a:ea typeface="+mj-ea"/>
                <a:cs typeface="+mj-cs"/>
              </a:defRPr>
            </a:lvl1pPr>
          </a:lstStyle>
          <a:p>
            <a:r>
              <a:rPr lang="en-US" sz="3200" dirty="0" smtClean="0"/>
              <a:t>About Jackson Walker</a:t>
            </a:r>
            <a:endParaRPr lang="en-US" sz="3200" dirty="0"/>
          </a:p>
        </p:txBody>
      </p:sp>
      <p:sp>
        <p:nvSpPr>
          <p:cNvPr id="14" name="TextBox 13"/>
          <p:cNvSpPr txBox="1"/>
          <p:nvPr userDrawn="1"/>
        </p:nvSpPr>
        <p:spPr>
          <a:xfrm>
            <a:off x="457199" y="877319"/>
            <a:ext cx="9625748" cy="1909868"/>
          </a:xfrm>
          <a:prstGeom prst="rect">
            <a:avLst/>
          </a:prstGeom>
          <a:noFill/>
        </p:spPr>
        <p:txBody>
          <a:bodyPr wrap="square" rtlCol="0" anchor="t" anchorCtr="0">
            <a:no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Calibri" panose="020F0502020204030204"/>
                <a:ea typeface="+mn-ea"/>
                <a:cs typeface="+mn-cs"/>
              </a:rPr>
              <a:t>We </a:t>
            </a: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solve complex legal challenges in a way that is straightforward, cost-effective, and strategically tailored to your needs. For more than 130 years, we have helped businesses of all sizes navigate the increasingly complex legal landscape across Texas. Our more than 400 lawyers serve a broad mix of private and public companies around the state and across North America from seven Texas offices.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We pride ourselves on being the kind of attorneys with which our clients want to work. Clients know they can count on us to deliver personalized service, legal expertise, and unmatched experience navigating Texas state and federal courts, which is why one-third of our legal work comes from clients who have been with us for 10+ years.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0584" y="150404"/>
            <a:ext cx="526634" cy="620361"/>
          </a:xfrm>
          <a:prstGeom prst="rect">
            <a:avLst/>
          </a:prstGeom>
        </p:spPr>
      </p:pic>
      <p:sp>
        <p:nvSpPr>
          <p:cNvPr id="1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graphicFrame>
        <p:nvGraphicFramePr>
          <p:cNvPr id="18" name="Table 17"/>
          <p:cNvGraphicFramePr>
            <a:graphicFrameLocks noGrp="1"/>
          </p:cNvGraphicFramePr>
          <p:nvPr userDrawn="1">
            <p:extLst/>
          </p:nvPr>
        </p:nvGraphicFramePr>
        <p:xfrm>
          <a:off x="552322" y="3656899"/>
          <a:ext cx="10798264" cy="2583215"/>
        </p:xfrm>
        <a:graphic>
          <a:graphicData uri="http://schemas.openxmlformats.org/drawingml/2006/table">
            <a:tbl>
              <a:tblPr firstRow="1" bandRow="1">
                <a:tableStyleId>{5C22544A-7EE6-4342-B048-85BDC9FD1C3A}</a:tableStyleId>
              </a:tblPr>
              <a:tblGrid>
                <a:gridCol w="2699566">
                  <a:extLst>
                    <a:ext uri="{9D8B030D-6E8A-4147-A177-3AD203B41FA5}">
                      <a16:colId xmlns:a16="http://schemas.microsoft.com/office/drawing/2014/main" val="367258252"/>
                    </a:ext>
                  </a:extLst>
                </a:gridCol>
                <a:gridCol w="2699566">
                  <a:extLst>
                    <a:ext uri="{9D8B030D-6E8A-4147-A177-3AD203B41FA5}">
                      <a16:colId xmlns:a16="http://schemas.microsoft.com/office/drawing/2014/main" val="3902655900"/>
                    </a:ext>
                  </a:extLst>
                </a:gridCol>
                <a:gridCol w="2699566">
                  <a:extLst>
                    <a:ext uri="{9D8B030D-6E8A-4147-A177-3AD203B41FA5}">
                      <a16:colId xmlns:a16="http://schemas.microsoft.com/office/drawing/2014/main" val="398864887"/>
                    </a:ext>
                  </a:extLst>
                </a:gridCol>
                <a:gridCol w="2699566">
                  <a:extLst>
                    <a:ext uri="{9D8B030D-6E8A-4147-A177-3AD203B41FA5}">
                      <a16:colId xmlns:a16="http://schemas.microsoft.com/office/drawing/2014/main" val="1283887937"/>
                    </a:ext>
                  </a:extLst>
                </a:gridCol>
              </a:tblGrid>
              <a:tr h="337461">
                <a:tc>
                  <a:txBody>
                    <a:bodyPr/>
                    <a:lstStyle/>
                    <a:p>
                      <a:pPr algn="ctr"/>
                      <a:endParaRPr lang="en-US" sz="1600" dirty="0">
                        <a:solidFill>
                          <a:srgbClr val="F44B00"/>
                        </a:solidFill>
                      </a:endParaRPr>
                    </a:p>
                  </a:txBody>
                  <a:tcPr>
                    <a:lnL w="12700" cmpd="sng">
                      <a:noFill/>
                    </a:lnL>
                    <a:lnR w="38100" cap="flat" cmpd="sng" algn="ctr">
                      <a:solidFill>
                        <a:srgbClr val="00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600" dirty="0">
                        <a:solidFill>
                          <a:srgbClr val="F44B00"/>
                        </a:solidFill>
                      </a:endParaRP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600" dirty="0">
                        <a:solidFill>
                          <a:srgbClr val="F44B00"/>
                        </a:solidFill>
                      </a:endParaRP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600" dirty="0">
                        <a:solidFill>
                          <a:srgbClr val="F44B00"/>
                        </a:solidFill>
                      </a:endParaRPr>
                    </a:p>
                  </a:txBody>
                  <a:tcPr>
                    <a:lnL w="38100" cap="flat" cmpd="sng" algn="ctr">
                      <a:solidFill>
                        <a:srgbClr val="005999"/>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8610594"/>
                  </a:ext>
                </a:extLst>
              </a:tr>
              <a:tr h="416048">
                <a:tc>
                  <a:txBody>
                    <a:bodyPr/>
                    <a:lstStyle/>
                    <a:p>
                      <a:pPr algn="ctr"/>
                      <a:r>
                        <a:rPr lang="en-US" sz="1600" b="1" dirty="0" smtClean="0">
                          <a:solidFill>
                            <a:srgbClr val="F44B00"/>
                          </a:solidFill>
                        </a:rPr>
                        <a:t>6</a:t>
                      </a:r>
                      <a:endParaRPr lang="en-US" sz="1600" b="1" dirty="0">
                        <a:solidFill>
                          <a:srgbClr val="F44B00"/>
                        </a:solidFill>
                      </a:endParaRPr>
                    </a:p>
                  </a:txBody>
                  <a:tcPr anchor="b">
                    <a:lnL w="12700" cmpd="sng">
                      <a:noFill/>
                    </a:lnL>
                    <a:lnR w="38100" cap="flat" cmpd="sng" algn="ctr">
                      <a:solidFill>
                        <a:srgbClr val="00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44B00"/>
                          </a:solidFill>
                        </a:rPr>
                        <a:t>35</a:t>
                      </a:r>
                      <a:endParaRPr lang="en-US" sz="1600" b="1" dirty="0">
                        <a:solidFill>
                          <a:srgbClr val="F44B00"/>
                        </a:solidFill>
                      </a:endParaRPr>
                    </a:p>
                  </a:txBody>
                  <a:tcPr anchor="b">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44B00"/>
                          </a:solidFill>
                        </a:rPr>
                        <a:t>134</a:t>
                      </a:r>
                      <a:endParaRPr lang="en-US" sz="1600" b="1" dirty="0">
                        <a:solidFill>
                          <a:srgbClr val="F44B00"/>
                        </a:solidFill>
                      </a:endParaRPr>
                    </a:p>
                  </a:txBody>
                  <a:tcPr anchor="b">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44B00"/>
                          </a:solidFill>
                        </a:rPr>
                        <a:t>85</a:t>
                      </a:r>
                      <a:endParaRPr lang="en-US" sz="1600" b="1" dirty="0">
                        <a:solidFill>
                          <a:srgbClr val="F44B00"/>
                        </a:solidFill>
                      </a:endParaRPr>
                    </a:p>
                  </a:txBody>
                  <a:tcPr anchor="b">
                    <a:lnL w="38100" cap="flat" cmpd="sng" algn="ctr">
                      <a:solidFill>
                        <a:srgbClr val="005999"/>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5796740"/>
                  </a:ext>
                </a:extLst>
              </a:tr>
              <a:tr h="416048">
                <a:tc>
                  <a:txBody>
                    <a:bodyPr/>
                    <a:lstStyle/>
                    <a:p>
                      <a:pPr algn="ctr"/>
                      <a:r>
                        <a:rPr lang="en-US" sz="1200" dirty="0" smtClean="0">
                          <a:solidFill>
                            <a:schemeClr val="tx1"/>
                          </a:solidFill>
                        </a:rPr>
                        <a:t>Fortune</a:t>
                      </a:r>
                      <a:r>
                        <a:rPr lang="en-US" sz="1200" baseline="0" dirty="0" smtClean="0">
                          <a:solidFill>
                            <a:schemeClr val="tx1"/>
                          </a:solidFill>
                        </a:rPr>
                        <a:t> 10 </a:t>
                      </a:r>
                    </a:p>
                    <a:p>
                      <a:pPr algn="ctr"/>
                      <a:r>
                        <a:rPr lang="en-US" sz="1200" baseline="0" dirty="0" smtClean="0">
                          <a:solidFill>
                            <a:schemeClr val="tx1"/>
                          </a:solidFill>
                        </a:rPr>
                        <a:t>Represented</a:t>
                      </a:r>
                      <a:endParaRPr lang="en-US" sz="1200" dirty="0">
                        <a:solidFill>
                          <a:schemeClr val="tx1"/>
                        </a:solidFill>
                      </a:endParaRPr>
                    </a:p>
                  </a:txBody>
                  <a:tcPr>
                    <a:lnL w="12700" cmpd="sng">
                      <a:noFill/>
                    </a:lnL>
                    <a:lnR w="38100" cap="flat" cmpd="sng" algn="ctr">
                      <a:solidFill>
                        <a:srgbClr val="005999"/>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Fortune 100 </a:t>
                      </a:r>
                    </a:p>
                    <a:p>
                      <a:pPr algn="ctr"/>
                      <a:r>
                        <a:rPr lang="en-US" sz="1200" dirty="0" smtClean="0">
                          <a:solidFill>
                            <a:schemeClr val="tx1"/>
                          </a:solidFill>
                        </a:rPr>
                        <a:t>Represented</a:t>
                      </a:r>
                      <a:endParaRPr lang="en-US" sz="1200" dirty="0">
                        <a:solidFill>
                          <a:schemeClr val="tx1"/>
                        </a:solidFill>
                      </a:endParaRP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Fortune 500 </a:t>
                      </a:r>
                    </a:p>
                    <a:p>
                      <a:pPr algn="ctr"/>
                      <a:r>
                        <a:rPr lang="en-US" sz="1200" dirty="0" smtClean="0">
                          <a:solidFill>
                            <a:schemeClr val="tx1"/>
                          </a:solidFill>
                        </a:rPr>
                        <a:t>Represented</a:t>
                      </a:r>
                      <a:endParaRPr lang="en-US" sz="1200" dirty="0">
                        <a:solidFill>
                          <a:schemeClr val="tx1"/>
                        </a:solidFill>
                      </a:endParaRP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Countries &amp; </a:t>
                      </a:r>
                    </a:p>
                    <a:p>
                      <a:pPr algn="ctr"/>
                      <a:r>
                        <a:rPr lang="en-US" sz="1200" dirty="0" smtClean="0">
                          <a:solidFill>
                            <a:schemeClr val="tx1"/>
                          </a:solidFill>
                        </a:rPr>
                        <a:t>Territories Served</a:t>
                      </a:r>
                      <a:endParaRPr lang="en-US" sz="1200" dirty="0">
                        <a:solidFill>
                          <a:schemeClr val="tx1"/>
                        </a:solidFill>
                      </a:endParaRPr>
                    </a:p>
                  </a:txBody>
                  <a:tcPr>
                    <a:lnL w="38100" cap="flat" cmpd="sng" algn="ctr">
                      <a:solidFill>
                        <a:srgbClr val="005999"/>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3048544"/>
                  </a:ext>
                </a:extLst>
              </a:tr>
              <a:tr h="499258">
                <a:tc>
                  <a:txBody>
                    <a:bodyPr/>
                    <a:lstStyle/>
                    <a:p>
                      <a:pPr algn="ctr"/>
                      <a:endParaRPr lang="en-US" sz="1400" dirty="0">
                        <a:solidFill>
                          <a:schemeClr val="tx1"/>
                        </a:solidFill>
                      </a:endParaRPr>
                    </a:p>
                  </a:txBody>
                  <a:tcPr>
                    <a:lnL w="12700" cmpd="sng">
                      <a:noFill/>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endParaRPr>
                    </a:p>
                  </a:txBody>
                  <a:tcPr>
                    <a:lnL w="38100" cap="flat" cmpd="sng" algn="ctr">
                      <a:solidFill>
                        <a:srgbClr val="005999"/>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9000121"/>
                  </a:ext>
                </a:extLst>
              </a:tr>
              <a:tr h="416048">
                <a:tc>
                  <a:txBody>
                    <a:bodyPr/>
                    <a:lstStyle/>
                    <a:p>
                      <a:pPr algn="ctr"/>
                      <a:r>
                        <a:rPr lang="en-US" sz="1600" b="1" dirty="0" smtClean="0">
                          <a:solidFill>
                            <a:srgbClr val="F44B00"/>
                          </a:solidFill>
                        </a:rPr>
                        <a:t>9</a:t>
                      </a:r>
                      <a:endParaRPr lang="en-US" sz="1600" b="1" dirty="0">
                        <a:solidFill>
                          <a:srgbClr val="F44B00"/>
                        </a:solidFill>
                      </a:endParaRPr>
                    </a:p>
                  </a:txBody>
                  <a:tcPr anchor="b">
                    <a:lnL w="12700" cmpd="sng">
                      <a:noFill/>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44B00"/>
                          </a:solidFill>
                        </a:rPr>
                        <a:t>27</a:t>
                      </a:r>
                      <a:endParaRPr lang="en-US" sz="1600" b="1" dirty="0">
                        <a:solidFill>
                          <a:srgbClr val="F44B00"/>
                        </a:solidFill>
                      </a:endParaRPr>
                    </a:p>
                  </a:txBody>
                  <a:tcPr anchor="b">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44B00"/>
                          </a:solidFill>
                        </a:rPr>
                        <a:t>2014-2020</a:t>
                      </a:r>
                      <a:endParaRPr lang="en-US" sz="1600" b="1" dirty="0">
                        <a:solidFill>
                          <a:srgbClr val="F44B00"/>
                        </a:solidFill>
                      </a:endParaRPr>
                    </a:p>
                  </a:txBody>
                  <a:tcPr anchor="b">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F44B00"/>
                          </a:solidFill>
                        </a:rPr>
                        <a:t>2014-2020</a:t>
                      </a:r>
                      <a:endParaRPr lang="en-US" sz="1600" b="1" dirty="0">
                        <a:solidFill>
                          <a:srgbClr val="F44B00"/>
                        </a:solidFill>
                      </a:endParaRPr>
                    </a:p>
                  </a:txBody>
                  <a:tcPr anchor="b">
                    <a:lnL w="38100" cap="flat" cmpd="sng" algn="ctr">
                      <a:solidFill>
                        <a:srgbClr val="005999"/>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1612045"/>
                  </a:ext>
                </a:extLst>
              </a:tr>
              <a:tr h="416048">
                <a:tc>
                  <a:txBody>
                    <a:bodyPr/>
                    <a:lstStyle/>
                    <a:p>
                      <a:pPr algn="ctr"/>
                      <a:r>
                        <a:rPr lang="en-US" sz="1200" dirty="0" smtClean="0">
                          <a:solidFill>
                            <a:schemeClr val="tx1"/>
                          </a:solidFill>
                        </a:rPr>
                        <a:t>Chambers Ranked </a:t>
                      </a:r>
                    </a:p>
                    <a:p>
                      <a:pPr algn="ctr"/>
                      <a:r>
                        <a:rPr lang="en-US" sz="1200" dirty="0" smtClean="0">
                          <a:solidFill>
                            <a:schemeClr val="tx1"/>
                          </a:solidFill>
                        </a:rPr>
                        <a:t>Practices</a:t>
                      </a:r>
                    </a:p>
                  </a:txBody>
                  <a:tcPr>
                    <a:lnL w="12700" cmpd="sng">
                      <a:noFill/>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Nationally Ranked Practices by U.S. News/Best Lawyers</a:t>
                      </a: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BTI Brand Elite</a:t>
                      </a:r>
                    </a:p>
                  </a:txBody>
                  <a:tcPr>
                    <a:lnL w="38100" cap="flat" cmpd="sng" algn="ctr">
                      <a:solidFill>
                        <a:srgbClr val="005999"/>
                      </a:solidFill>
                      <a:prstDash val="solid"/>
                      <a:round/>
                      <a:headEnd type="none" w="med" len="med"/>
                      <a:tailEnd type="none" w="med" len="med"/>
                    </a:lnL>
                    <a:lnR w="38100" cap="flat" cmpd="sng" algn="ctr">
                      <a:solidFill>
                        <a:srgbClr val="00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BTI Client Service</a:t>
                      </a:r>
                    </a:p>
                    <a:p>
                      <a:pPr algn="ctr"/>
                      <a:r>
                        <a:rPr lang="en-US" sz="1200" dirty="0" smtClean="0">
                          <a:solidFill>
                            <a:schemeClr val="tx1"/>
                          </a:solidFill>
                        </a:rPr>
                        <a:t>A-Team</a:t>
                      </a:r>
                    </a:p>
                  </a:txBody>
                  <a:tcPr>
                    <a:lnL w="38100" cap="flat" cmpd="sng" algn="ctr">
                      <a:solidFill>
                        <a:srgbClr val="005999"/>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9693963"/>
                  </a:ext>
                </a:extLst>
              </a:tr>
            </a:tbl>
          </a:graphicData>
        </a:graphic>
      </p:graphicFrame>
      <p:sp>
        <p:nvSpPr>
          <p:cNvPr id="19" name="TextBox 18"/>
          <p:cNvSpPr txBox="1"/>
          <p:nvPr userDrawn="1"/>
        </p:nvSpPr>
        <p:spPr>
          <a:xfrm>
            <a:off x="501419" y="3221515"/>
            <a:ext cx="7890202" cy="405367"/>
          </a:xfrm>
          <a:prstGeom prst="rect">
            <a:avLst/>
          </a:prstGeom>
          <a:noFill/>
        </p:spPr>
        <p:txBody>
          <a:bodyPr wrap="square" rtlCol="0">
            <a:spAutoFit/>
          </a:bodyPr>
          <a:lstStyle/>
          <a:p>
            <a:pPr marL="0" marR="0" lvl="0" indent="0" algn="l" defTabSz="457200" rtl="0" eaLnBrk="1" fontAlgn="auto" latinLnBrk="0" hangingPunct="1">
              <a:lnSpc>
                <a:spcPct val="113000"/>
              </a:lnSpc>
              <a:spcBef>
                <a:spcPts val="0"/>
              </a:spcBef>
              <a:spcAft>
                <a:spcPts val="600"/>
              </a:spcAft>
              <a:buClrTx/>
              <a:buSzTx/>
              <a:buFontTx/>
              <a:buNone/>
              <a:tabLst/>
              <a:defRPr/>
            </a:pPr>
            <a:r>
              <a:rPr kumimoji="0" lang="en-US" sz="1800" b="1" i="0" u="none" strike="noStrike" kern="1200" cap="none" spc="0" normalizeH="0" baseline="0" noProof="0" dirty="0" smtClean="0">
                <a:ln>
                  <a:noFill/>
                </a:ln>
                <a:solidFill>
                  <a:srgbClr val="F44B00"/>
                </a:solidFill>
                <a:effectLst/>
                <a:uLnTx/>
                <a:uFillTx/>
                <a:latin typeface="Calibri" panose="020F0502020204030204"/>
                <a:ea typeface="+mn-ea"/>
                <a:cs typeface="+mn-cs"/>
              </a:rPr>
              <a:t>BY THE NUMBERS</a:t>
            </a:r>
            <a:endParaRPr kumimoji="0" lang="en-US" sz="1800" b="1" i="0" u="none" strike="noStrike" kern="1200" cap="none" spc="0" normalizeH="0" baseline="0" noProof="0" dirty="0">
              <a:ln>
                <a:noFill/>
              </a:ln>
              <a:solidFill>
                <a:srgbClr val="F44B00"/>
              </a:solidFill>
              <a:effectLst/>
              <a:uLnTx/>
              <a:uFillTx/>
              <a:latin typeface="Calibri" panose="020F0502020204030204"/>
              <a:ea typeface="+mn-ea"/>
              <a:cs typeface="+mn-cs"/>
            </a:endParaRPr>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657" y="5093699"/>
            <a:ext cx="283600" cy="372316"/>
          </a:xfrm>
          <a:prstGeom prst="rect">
            <a:avLst/>
          </a:prstGeom>
        </p:spPr>
      </p:pic>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6918" y="5093698"/>
            <a:ext cx="283600" cy="372316"/>
          </a:xfrm>
          <a:prstGeom prst="rect">
            <a:avLst/>
          </a:prstGeom>
        </p:spPr>
      </p:pic>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46520" y="5106531"/>
            <a:ext cx="283600" cy="345721"/>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7107" y="5106530"/>
            <a:ext cx="283600" cy="345721"/>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66677" y="3699522"/>
            <a:ext cx="449748" cy="370105"/>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434973" y="3699522"/>
            <a:ext cx="369112" cy="370105"/>
          </a:xfrm>
          <a:prstGeom prst="rect">
            <a:avLst/>
          </a:prstGeom>
        </p:spPr>
      </p:pic>
      <p:pic>
        <p:nvPicPr>
          <p:cNvPr id="34" name="Picture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33151" y="3724609"/>
            <a:ext cx="351137" cy="351137"/>
          </a:xfrm>
          <a:prstGeom prst="rect">
            <a:avLst/>
          </a:prstGeom>
        </p:spPr>
      </p:pic>
      <p:pic>
        <p:nvPicPr>
          <p:cNvPr id="35" name="Picture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55357" y="3721535"/>
            <a:ext cx="283731" cy="348092"/>
          </a:xfrm>
          <a:prstGeom prst="rect">
            <a:avLst/>
          </a:prstGeom>
        </p:spPr>
      </p:pic>
    </p:spTree>
    <p:extLst>
      <p:ext uri="{BB962C8B-B14F-4D97-AF65-F5344CB8AC3E}">
        <p14:creationId xmlns:p14="http://schemas.microsoft.com/office/powerpoint/2010/main" val="20959861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JW 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529" y="-297"/>
            <a:ext cx="12193057" cy="3105576"/>
          </a:xfrm>
          <a:prstGeom prst="rect">
            <a:avLst/>
          </a:prstGeom>
        </p:spPr>
      </p:pic>
      <p:sp>
        <p:nvSpPr>
          <p:cNvPr id="13" name="Title 1"/>
          <p:cNvSpPr txBox="1">
            <a:spLocks/>
          </p:cNvSpPr>
          <p:nvPr userDrawn="1"/>
        </p:nvSpPr>
        <p:spPr>
          <a:xfrm>
            <a:off x="457199" y="131360"/>
            <a:ext cx="8244941" cy="74595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n-lt"/>
                <a:ea typeface="+mj-ea"/>
                <a:cs typeface="+mj-cs"/>
              </a:defRPr>
            </a:lvl1pPr>
          </a:lstStyle>
          <a:p>
            <a:r>
              <a:rPr lang="en-US" sz="3200" dirty="0" smtClean="0"/>
              <a:t>About Jackson Walker</a:t>
            </a:r>
            <a:endParaRPr lang="en-US" sz="3200" dirty="0"/>
          </a:p>
        </p:txBody>
      </p:sp>
      <p:sp>
        <p:nvSpPr>
          <p:cNvPr id="14" name="TextBox 13"/>
          <p:cNvSpPr txBox="1"/>
          <p:nvPr userDrawn="1"/>
        </p:nvSpPr>
        <p:spPr>
          <a:xfrm>
            <a:off x="457199" y="877319"/>
            <a:ext cx="9625748" cy="1909868"/>
          </a:xfrm>
          <a:prstGeom prst="rect">
            <a:avLst/>
          </a:prstGeom>
          <a:noFill/>
        </p:spPr>
        <p:txBody>
          <a:bodyPr wrap="square" rtlCol="0" anchor="t" anchorCtr="0">
            <a:no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Calibri" panose="020F0502020204030204"/>
                <a:ea typeface="+mn-ea"/>
                <a:cs typeface="+mn-cs"/>
              </a:rPr>
              <a:t>We </a:t>
            </a: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solve complex legal challenges in a way that is straightforward, cost-effective, and strategically tailored to your needs. For more than 130 years, we have helped businesses of all sizes navigate the increasingly complex legal landscape across Texas. Our more than 400 lawyers serve a broad mix of private and public companies around the state and across North America from seven Texas offices.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We pride ourselves on being the kind of attorneys with which our clients want to work. Clients know they can count on us to deliver personalized service, legal expertise, and unmatched experience navigating Texas state and federal courts, which is why one-third of our legal work comes from clients who have been with us for 10+ years.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0584" y="150404"/>
            <a:ext cx="526634" cy="620361"/>
          </a:xfrm>
          <a:prstGeom prst="rect">
            <a:avLst/>
          </a:prstGeom>
        </p:spPr>
      </p:pic>
      <p:sp>
        <p:nvSpPr>
          <p:cNvPr id="17"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19" name="TextBox 18"/>
          <p:cNvSpPr txBox="1"/>
          <p:nvPr userDrawn="1"/>
        </p:nvSpPr>
        <p:spPr>
          <a:xfrm>
            <a:off x="521174" y="3202576"/>
            <a:ext cx="7890202" cy="405367"/>
          </a:xfrm>
          <a:prstGeom prst="rect">
            <a:avLst/>
          </a:prstGeom>
          <a:noFill/>
        </p:spPr>
        <p:txBody>
          <a:bodyPr wrap="square" rtlCol="0">
            <a:spAutoFit/>
          </a:bodyPr>
          <a:lstStyle/>
          <a:p>
            <a:pPr marL="0" marR="0" lvl="0" indent="0" algn="l" defTabSz="457200" rtl="0" eaLnBrk="1" fontAlgn="auto" latinLnBrk="0" hangingPunct="1">
              <a:lnSpc>
                <a:spcPct val="113000"/>
              </a:lnSpc>
              <a:spcBef>
                <a:spcPts val="0"/>
              </a:spcBef>
              <a:spcAft>
                <a:spcPts val="600"/>
              </a:spcAft>
              <a:buClrTx/>
              <a:buSzTx/>
              <a:buFontTx/>
              <a:buNone/>
              <a:tabLst/>
              <a:defRPr/>
            </a:pPr>
            <a:r>
              <a:rPr kumimoji="0" lang="en-US" sz="1800" b="1" i="0" u="none" strike="noStrike" kern="1200" cap="none" spc="0" normalizeH="0" baseline="0" noProof="0" dirty="0" smtClean="0">
                <a:ln>
                  <a:noFill/>
                </a:ln>
                <a:solidFill>
                  <a:srgbClr val="F44B00"/>
                </a:solidFill>
                <a:effectLst/>
                <a:uLnTx/>
                <a:uFillTx/>
                <a:latin typeface="Calibri" panose="020F0502020204030204"/>
                <a:ea typeface="+mn-ea"/>
                <a:cs typeface="+mn-cs"/>
              </a:rPr>
              <a:t>BY THE NUMBERS</a:t>
            </a:r>
            <a:endParaRPr kumimoji="0" lang="en-US" sz="1800" b="1" i="0" u="none" strike="noStrike" kern="1200" cap="none" spc="0" normalizeH="0" baseline="0" noProof="0" dirty="0">
              <a:ln>
                <a:noFill/>
              </a:ln>
              <a:solidFill>
                <a:srgbClr val="F44B00"/>
              </a:solidFill>
              <a:effectLst/>
              <a:uLnTx/>
              <a:uFillTx/>
              <a:latin typeface="Calibri" panose="020F0502020204030204"/>
              <a:ea typeface="+mn-ea"/>
              <a:cs typeface="+mn-cs"/>
            </a:endParaRPr>
          </a:p>
        </p:txBody>
      </p:sp>
      <p:pic>
        <p:nvPicPr>
          <p:cNvPr id="20" name="Picture 19"/>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521174" y="4172842"/>
            <a:ext cx="3595898" cy="1129553"/>
          </a:xfrm>
          <a:prstGeom prst="rect">
            <a:avLst/>
          </a:prstGeom>
        </p:spPr>
      </p:pic>
      <p:pic>
        <p:nvPicPr>
          <p:cNvPr id="21" name="Picture 20"/>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4137620" y="4172841"/>
            <a:ext cx="3503053" cy="1129553"/>
          </a:xfrm>
          <a:prstGeom prst="rect">
            <a:avLst/>
          </a:prstGeom>
        </p:spPr>
      </p:pic>
      <p:pic>
        <p:nvPicPr>
          <p:cNvPr id="22" name="image7.png"/>
          <p:cNvPicPr/>
          <p:nvPr userDrawn="1"/>
        </p:nvPicPr>
        <p:blipFill>
          <a:blip r:embed="rId6" cstate="email">
            <a:extLst>
              <a:ext uri="{28A0092B-C50C-407E-A947-70E740481C1C}">
                <a14:useLocalDpi xmlns:a14="http://schemas.microsoft.com/office/drawing/2010/main" val="0"/>
              </a:ext>
            </a:extLst>
          </a:blip>
          <a:stretch>
            <a:fillRect/>
          </a:stretch>
        </p:blipFill>
        <p:spPr>
          <a:xfrm>
            <a:off x="8261142" y="3443416"/>
            <a:ext cx="2886760" cy="2612953"/>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12902" y="4254177"/>
            <a:ext cx="640621" cy="534619"/>
          </a:xfrm>
          <a:prstGeom prst="rect">
            <a:avLst/>
          </a:prstGeom>
        </p:spPr>
      </p:pic>
    </p:spTree>
    <p:extLst>
      <p:ext uri="{BB962C8B-B14F-4D97-AF65-F5344CB8AC3E}">
        <p14:creationId xmlns:p14="http://schemas.microsoft.com/office/powerpoint/2010/main" val="1604426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2" name="Rectangle 1"/>
          <p:cNvSpPr/>
          <p:nvPr userDrawn="1"/>
        </p:nvSpPr>
        <p:spPr>
          <a:xfrm>
            <a:off x="0" y="-18472"/>
            <a:ext cx="12192000" cy="3626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3289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dient 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29" y="-297"/>
            <a:ext cx="12193057" cy="6858594"/>
          </a:xfrm>
          <a:prstGeom prst="rect">
            <a:avLst/>
          </a:prstGeom>
        </p:spPr>
      </p:pic>
      <p:sp>
        <p:nvSpPr>
          <p:cNvPr id="6" name="Rectangle 5"/>
          <p:cNvSpPr/>
          <p:nvPr userDrawn="1"/>
        </p:nvSpPr>
        <p:spPr>
          <a:xfrm>
            <a:off x="0" y="-22302"/>
            <a:ext cx="4527395" cy="6880302"/>
          </a:xfrm>
          <a:prstGeom prst="rect">
            <a:avLst/>
          </a:prstGeom>
          <a:solidFill>
            <a:srgbClr val="00509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7806153" y="6348721"/>
            <a:ext cx="4083451" cy="501650"/>
          </a:xfrm>
          <a:prstGeom prst="rect">
            <a:avLst/>
          </a:prstGeom>
        </p:spPr>
        <p:txBody>
          <a:bodyPr vert="horz" lIns="91440" tIns="45720" rIns="91440" bIns="45720" rtlCol="0" anchor="ctr"/>
          <a:lstStyle>
            <a:lvl1pPr algn="r">
              <a:defRPr sz="1200">
                <a:solidFill>
                  <a:schemeClr val="bg1"/>
                </a:solidFill>
                <a:effectLst>
                  <a:outerShdw blurRad="38100" dist="38100" dir="2700000" algn="tl">
                    <a:srgbClr val="000000">
                      <a:alpha val="43137"/>
                    </a:srgbClr>
                  </a:outerShdw>
                </a:effectLst>
              </a:defRPr>
            </a:lvl1pPr>
          </a:lstStyle>
          <a:p>
            <a:r>
              <a:rPr lang="en-US" dirty="0" smtClean="0"/>
              <a:t>AUSTIN | DALLAS | FORT WORTH | HOUSTON | SAN ANGELO | SAN ANTONIO | TEXARKANA | </a:t>
            </a:r>
            <a:r>
              <a:rPr lang="en-US" b="1" dirty="0" smtClean="0"/>
              <a:t>JW.com</a:t>
            </a:r>
          </a:p>
          <a:p>
            <a:endParaRPr lang="en-US" dirty="0"/>
          </a:p>
        </p:txBody>
      </p:sp>
      <p:cxnSp>
        <p:nvCxnSpPr>
          <p:cNvPr id="7" name="Straight Connector 6"/>
          <p:cNvCxnSpPr/>
          <p:nvPr userDrawn="1"/>
        </p:nvCxnSpPr>
        <p:spPr>
          <a:xfrm>
            <a:off x="4549697" y="-22302"/>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
          </p:nvPr>
        </p:nvSpPr>
        <p:spPr>
          <a:xfrm>
            <a:off x="457200" y="2307772"/>
            <a:ext cx="3693886" cy="3970290"/>
          </a:xfrm>
          <a:prstGeom prst="rect">
            <a:avLst/>
          </a:prstGeom>
        </p:spPr>
        <p:txBody>
          <a:bodyPr/>
          <a:lstStyle>
            <a:lvl1pPr marL="230188" indent="-230188">
              <a:buClr>
                <a:schemeClr val="bg1"/>
              </a:buClr>
              <a:buSzPct val="100000"/>
              <a:buFont typeface="Arial" panose="020B0604020202020204" pitchFamily="34" charset="0"/>
              <a:buChar char="•"/>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Title 1"/>
          <p:cNvSpPr>
            <a:spLocks noGrp="1"/>
          </p:cNvSpPr>
          <p:nvPr>
            <p:ph type="title"/>
          </p:nvPr>
        </p:nvSpPr>
        <p:spPr>
          <a:xfrm>
            <a:off x="457200" y="265972"/>
            <a:ext cx="3693886" cy="2041800"/>
          </a:xfrm>
          <a:prstGeom prst="rect">
            <a:avLst/>
          </a:prstGeom>
        </p:spPr>
        <p:txBody>
          <a:bodyPr anchor="b">
            <a:normAutofit/>
          </a:bodyPr>
          <a:lstStyle>
            <a:lvl1pPr>
              <a:defRPr sz="4400"/>
            </a:lvl1pPr>
          </a:lstStyle>
          <a:p>
            <a:r>
              <a:rPr lang="en-US"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0584" y="150404"/>
            <a:ext cx="526634" cy="620361"/>
          </a:xfrm>
          <a:prstGeom prst="rect">
            <a:avLst/>
          </a:prstGeom>
        </p:spPr>
      </p:pic>
    </p:spTree>
    <p:extLst>
      <p:ext uri="{BB962C8B-B14F-4D97-AF65-F5344CB8AC3E}">
        <p14:creationId xmlns:p14="http://schemas.microsoft.com/office/powerpoint/2010/main" val="15213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ange 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625" y="-6394"/>
            <a:ext cx="12205250" cy="6870787"/>
          </a:xfrm>
          <a:prstGeom prst="rect">
            <a:avLst/>
          </a:prstGeom>
        </p:spPr>
      </p:pic>
      <p:sp>
        <p:nvSpPr>
          <p:cNvPr id="17" name="Rectangle 16"/>
          <p:cNvSpPr/>
          <p:nvPr userDrawn="1"/>
        </p:nvSpPr>
        <p:spPr>
          <a:xfrm>
            <a:off x="0" y="-4438"/>
            <a:ext cx="4527395" cy="6862438"/>
          </a:xfrm>
          <a:prstGeom prst="rect">
            <a:avLst/>
          </a:prstGeom>
          <a:gradFill>
            <a:gsLst>
              <a:gs pos="50000">
                <a:srgbClr val="FA8400"/>
              </a:gs>
              <a:gs pos="0">
                <a:schemeClr val="accent2"/>
              </a:gs>
              <a:gs pos="100000">
                <a:srgbClr val="FFBC0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a:off x="367990" y="5620214"/>
            <a:ext cx="36910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29185" y="-4438"/>
            <a:ext cx="3730752" cy="5463406"/>
          </a:xfrm>
          <a:prstGeom prst="rect">
            <a:avLst/>
          </a:prstGeom>
        </p:spPr>
        <p:txBody>
          <a:bodyPr anchor="b" anchorCtr="0">
            <a:noAutofit/>
          </a:bodyPr>
          <a:lstStyle>
            <a:lvl1pPr>
              <a:defRPr sz="4400">
                <a:solidFill>
                  <a:schemeClr val="bg1"/>
                </a:solidFill>
                <a:latin typeface="+mn-lt"/>
              </a:defRPr>
            </a:lvl1pPr>
          </a:lstStyle>
          <a:p>
            <a:r>
              <a:rPr lang="en-US" smtClean="0"/>
              <a:t>Click to edit Master title style</a:t>
            </a:r>
            <a:endParaRPr lang="en-AU" dirty="0"/>
          </a:p>
        </p:txBody>
      </p: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350584" y="150404"/>
            <a:ext cx="526633" cy="620361"/>
          </a:xfrm>
          <a:prstGeom prst="rect">
            <a:avLst/>
          </a:prstGeom>
        </p:spPr>
      </p:pic>
    </p:spTree>
    <p:extLst>
      <p:ext uri="{BB962C8B-B14F-4D97-AF65-F5344CB8AC3E}">
        <p14:creationId xmlns:p14="http://schemas.microsoft.com/office/powerpoint/2010/main" val="3279247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Gradient 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625" y="-6394"/>
            <a:ext cx="12205250" cy="6870787"/>
          </a:xfrm>
          <a:prstGeom prst="rect">
            <a:avLst/>
          </a:prstGeom>
        </p:spPr>
      </p:pic>
      <p:pic>
        <p:nvPicPr>
          <p:cNvPr id="13" name="Picture 12"/>
          <p:cNvPicPr>
            <a:picLocks noChangeAspect="1"/>
          </p:cNvPicPr>
          <p:nvPr userDrawn="1"/>
        </p:nvPicPr>
        <p:blipFill>
          <a:blip r:embed="rId3"/>
          <a:stretch>
            <a:fillRect/>
          </a:stretch>
        </p:blipFill>
        <p:spPr>
          <a:xfrm>
            <a:off x="-528" y="-6394"/>
            <a:ext cx="4550226" cy="6864691"/>
          </a:xfrm>
          <a:prstGeom prst="rect">
            <a:avLst/>
          </a:prstGeom>
        </p:spPr>
      </p:pic>
      <p:cxnSp>
        <p:nvCxnSpPr>
          <p:cNvPr id="14" name="Straight Connector 13"/>
          <p:cNvCxnSpPr/>
          <p:nvPr userDrawn="1"/>
        </p:nvCxnSpPr>
        <p:spPr>
          <a:xfrm>
            <a:off x="367990" y="5620214"/>
            <a:ext cx="36910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29185" y="-4438"/>
            <a:ext cx="3730752" cy="5463406"/>
          </a:xfrm>
          <a:prstGeom prst="rect">
            <a:avLst/>
          </a:prstGeom>
        </p:spPr>
        <p:txBody>
          <a:bodyPr anchor="b" anchorCtr="0">
            <a:noAutofit/>
          </a:bodyPr>
          <a:lstStyle>
            <a:lvl1pPr>
              <a:defRPr sz="4400">
                <a:solidFill>
                  <a:schemeClr val="bg1"/>
                </a:solidFill>
                <a:latin typeface="+mn-lt"/>
              </a:defRPr>
            </a:lvl1pPr>
          </a:lstStyle>
          <a:p>
            <a:r>
              <a:rPr lang="en-US" smtClean="0"/>
              <a:t>Click to edit Master title style</a:t>
            </a:r>
            <a:endParaRPr lang="en-AU" dirty="0"/>
          </a:p>
        </p:txBody>
      </p:sp>
      <p:pic>
        <p:nvPicPr>
          <p:cNvPr id="17" name="Pictur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350584" y="150404"/>
            <a:ext cx="526633" cy="620361"/>
          </a:xfrm>
          <a:prstGeom prst="rect">
            <a:avLst/>
          </a:prstGeom>
        </p:spPr>
      </p:pic>
    </p:spTree>
    <p:extLst>
      <p:ext uri="{BB962C8B-B14F-4D97-AF65-F5344CB8AC3E}">
        <p14:creationId xmlns:p14="http://schemas.microsoft.com/office/powerpoint/2010/main" val="1786804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625" y="-6394"/>
            <a:ext cx="12205250" cy="6870787"/>
          </a:xfrm>
          <a:prstGeom prst="rect">
            <a:avLst/>
          </a:prstGeom>
        </p:spPr>
      </p:pic>
      <p:pic>
        <p:nvPicPr>
          <p:cNvPr id="13" name="Picture 12"/>
          <p:cNvPicPr>
            <a:picLocks noChangeAspect="1"/>
          </p:cNvPicPr>
          <p:nvPr userDrawn="1"/>
        </p:nvPicPr>
        <p:blipFill>
          <a:blip r:embed="rId3"/>
          <a:stretch>
            <a:fillRect/>
          </a:stretch>
        </p:blipFill>
        <p:spPr>
          <a:xfrm>
            <a:off x="-528" y="-6394"/>
            <a:ext cx="4550226" cy="6864691"/>
          </a:xfrm>
          <a:prstGeom prst="rect">
            <a:avLst/>
          </a:prstGeom>
        </p:spPr>
      </p:pic>
      <p:sp>
        <p:nvSpPr>
          <p:cNvPr id="17" name="Rectangle 16"/>
          <p:cNvSpPr/>
          <p:nvPr userDrawn="1"/>
        </p:nvSpPr>
        <p:spPr>
          <a:xfrm>
            <a:off x="0" y="-22302"/>
            <a:ext cx="4527395" cy="6880302"/>
          </a:xfrm>
          <a:prstGeom prst="rect">
            <a:avLst/>
          </a:prstGeom>
          <a:solidFill>
            <a:srgbClr val="00509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a:off x="367990" y="5620214"/>
            <a:ext cx="36910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29185" y="-4438"/>
            <a:ext cx="3730752" cy="5463406"/>
          </a:xfrm>
          <a:prstGeom prst="rect">
            <a:avLst/>
          </a:prstGeom>
        </p:spPr>
        <p:txBody>
          <a:bodyPr anchor="b" anchorCtr="0">
            <a:noAutofit/>
          </a:bodyPr>
          <a:lstStyle>
            <a:lvl1pPr>
              <a:defRPr sz="4400">
                <a:solidFill>
                  <a:schemeClr val="bg1"/>
                </a:solidFill>
                <a:latin typeface="+mn-lt"/>
              </a:defRPr>
            </a:lvl1pPr>
          </a:lstStyle>
          <a:p>
            <a:r>
              <a:rPr lang="en-US" smtClean="0"/>
              <a:t>Click to edit Master title style</a:t>
            </a:r>
            <a:endParaRPr lang="en-AU" dirty="0"/>
          </a:p>
        </p:txBody>
      </p:sp>
      <p:pic>
        <p:nvPicPr>
          <p:cNvPr id="18" name="Picture 1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350584" y="150404"/>
            <a:ext cx="526633" cy="620361"/>
          </a:xfrm>
          <a:prstGeom prst="rect">
            <a:avLst/>
          </a:prstGeom>
        </p:spPr>
      </p:pic>
    </p:spTree>
    <p:extLst>
      <p:ext uri="{BB962C8B-B14F-4D97-AF65-F5344CB8AC3E}">
        <p14:creationId xmlns:p14="http://schemas.microsoft.com/office/powerpoint/2010/main" val="1645647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losing Slide-Confidential Inf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29" y="-297"/>
            <a:ext cx="12193057" cy="6858594"/>
          </a:xfrm>
          <a:prstGeom prst="rect">
            <a:avLst/>
          </a:prstGeom>
        </p:spPr>
      </p:pic>
      <p:sp>
        <p:nvSpPr>
          <p:cNvPr id="8" name="Rectangle 7"/>
          <p:cNvSpPr/>
          <p:nvPr userDrawn="1"/>
        </p:nvSpPr>
        <p:spPr>
          <a:xfrm>
            <a:off x="738129" y="1498295"/>
            <a:ext cx="10739768" cy="3855904"/>
          </a:xfrm>
          <a:prstGeom prst="rect">
            <a:avLst/>
          </a:prstGeom>
          <a:solidFill>
            <a:srgbClr val="005091">
              <a:alpha val="55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1417" y="1693208"/>
            <a:ext cx="3040799" cy="745856"/>
          </a:xfrm>
          <a:prstGeom prst="rect">
            <a:avLst/>
          </a:prstGeom>
        </p:spPr>
      </p:pic>
      <p:sp>
        <p:nvSpPr>
          <p:cNvPr id="12" name="Footer Placeholder 3"/>
          <p:cNvSpPr txBox="1">
            <a:spLocks/>
          </p:cNvSpPr>
          <p:nvPr userDrawn="1"/>
        </p:nvSpPr>
        <p:spPr>
          <a:xfrm>
            <a:off x="1563915" y="4857350"/>
            <a:ext cx="8612142"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spc="3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smtClean="0">
                <a:effectLst>
                  <a:outerShdw blurRad="50800" dist="50800" dir="2700000" algn="tl">
                    <a:srgbClr val="000000">
                      <a:alpha val="20000"/>
                    </a:srgbClr>
                  </a:outerShdw>
                </a:effectLst>
              </a:rPr>
              <a:t>AUSTIN | DALLAS | FORT WORTH | HOUSTON | SAN ANGELO | SAN ANTONIO | TEXARKANA | </a:t>
            </a:r>
            <a:r>
              <a:rPr lang="en-US" sz="1100" b="1" dirty="0" smtClean="0">
                <a:effectLst>
                  <a:outerShdw blurRad="50800" dist="50800" dir="2700000" algn="tl">
                    <a:srgbClr val="000000">
                      <a:alpha val="20000"/>
                    </a:srgbClr>
                  </a:outerShdw>
                </a:effectLst>
              </a:rPr>
              <a:t>JW.com</a:t>
            </a:r>
            <a:endParaRPr lang="en-US" sz="1100" b="1" dirty="0">
              <a:effectLst>
                <a:outerShdw blurRad="50800" dist="50800" dir="2700000" algn="tl">
                  <a:srgbClr val="000000">
                    <a:alpha val="20000"/>
                  </a:srgbClr>
                </a:outerShdw>
              </a:effectLst>
            </a:endParaRPr>
          </a:p>
        </p:txBody>
      </p:sp>
      <p:sp>
        <p:nvSpPr>
          <p:cNvPr id="13" name="Subtitle 2"/>
          <p:cNvSpPr>
            <a:spLocks noGrp="1"/>
          </p:cNvSpPr>
          <p:nvPr>
            <p:ph type="subTitle" idx="1" hasCustomPrompt="1"/>
          </p:nvPr>
        </p:nvSpPr>
        <p:spPr>
          <a:xfrm>
            <a:off x="1061418" y="2783753"/>
            <a:ext cx="10032696" cy="457200"/>
          </a:xfrm>
          <a:prstGeom prst="rect">
            <a:avLst/>
          </a:prstGeom>
        </p:spPr>
        <p:txBody>
          <a:bodyPr anchor="ct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FirstName</a:t>
            </a:r>
            <a:r>
              <a:rPr lang="en-US" dirty="0" smtClean="0"/>
              <a:t> Last</a:t>
            </a:r>
            <a:endParaRPr lang="en-US" dirty="0"/>
          </a:p>
        </p:txBody>
      </p:sp>
      <p:sp>
        <p:nvSpPr>
          <p:cNvPr id="14" name="Text Placeholder 25"/>
          <p:cNvSpPr>
            <a:spLocks noGrp="1"/>
          </p:cNvSpPr>
          <p:nvPr>
            <p:ph type="body" sz="quarter" idx="13" hasCustomPrompt="1"/>
          </p:nvPr>
        </p:nvSpPr>
        <p:spPr>
          <a:xfrm>
            <a:off x="1062038" y="3182644"/>
            <a:ext cx="10030835" cy="457200"/>
          </a:xfrm>
          <a:prstGeom prst="rect">
            <a:avLst/>
          </a:prstGeom>
        </p:spPr>
        <p:txBody>
          <a:bodyPr anchor="ctr">
            <a:normAutofit/>
          </a:bodyPr>
          <a:lstStyle>
            <a:lvl1pPr marL="0" indent="0" algn="l">
              <a:buNone/>
              <a:defRPr sz="2400" i="1">
                <a:solidFill>
                  <a:schemeClr val="bg1"/>
                </a:solidFill>
              </a:defRPr>
            </a:lvl1pPr>
            <a:lvl5pPr>
              <a:defRPr/>
            </a:lvl5pPr>
          </a:lstStyle>
          <a:p>
            <a:pPr lvl="0"/>
            <a:r>
              <a:rPr lang="en-US" dirty="0" smtClean="0"/>
              <a:t>Position, City</a:t>
            </a:r>
            <a:endParaRPr lang="en-US" dirty="0"/>
          </a:p>
        </p:txBody>
      </p:sp>
      <p:sp>
        <p:nvSpPr>
          <p:cNvPr id="15" name="Text Placeholder 25"/>
          <p:cNvSpPr>
            <a:spLocks noGrp="1"/>
          </p:cNvSpPr>
          <p:nvPr>
            <p:ph type="body" sz="quarter" idx="14" hasCustomPrompt="1"/>
          </p:nvPr>
        </p:nvSpPr>
        <p:spPr>
          <a:xfrm>
            <a:off x="1062038" y="3565146"/>
            <a:ext cx="10030835" cy="457200"/>
          </a:xfrm>
          <a:prstGeom prst="rect">
            <a:avLst/>
          </a:prstGeom>
        </p:spPr>
        <p:txBody>
          <a:bodyPr anchor="ctr">
            <a:normAutofit/>
          </a:bodyPr>
          <a:lstStyle>
            <a:lvl1pPr marL="0" indent="0" algn="l">
              <a:buNone/>
              <a:defRPr sz="2400" i="0">
                <a:solidFill>
                  <a:schemeClr val="bg1"/>
                </a:solidFill>
              </a:defRPr>
            </a:lvl1pPr>
            <a:lvl5pPr>
              <a:defRPr/>
            </a:lvl5pPr>
          </a:lstStyle>
          <a:p>
            <a:pPr lvl="0"/>
            <a:r>
              <a:rPr lang="en-US" dirty="0" err="1" smtClean="0"/>
              <a:t>XXX.XXX.XXXX</a:t>
            </a:r>
            <a:endParaRPr lang="en-US" dirty="0"/>
          </a:p>
        </p:txBody>
      </p:sp>
      <p:sp>
        <p:nvSpPr>
          <p:cNvPr id="16" name="Text Placeholder 25"/>
          <p:cNvSpPr>
            <a:spLocks noGrp="1"/>
          </p:cNvSpPr>
          <p:nvPr>
            <p:ph type="body" sz="quarter" idx="15" hasCustomPrompt="1"/>
          </p:nvPr>
        </p:nvSpPr>
        <p:spPr>
          <a:xfrm>
            <a:off x="1062038" y="3932718"/>
            <a:ext cx="10030835" cy="457200"/>
          </a:xfrm>
          <a:prstGeom prst="rect">
            <a:avLst/>
          </a:prstGeom>
        </p:spPr>
        <p:txBody>
          <a:bodyPr anchor="ctr">
            <a:normAutofit/>
          </a:bodyPr>
          <a:lstStyle>
            <a:lvl1pPr marL="0" indent="0" algn="l">
              <a:buNone/>
              <a:defRPr sz="2400" i="0">
                <a:solidFill>
                  <a:schemeClr val="bg1"/>
                </a:solidFill>
              </a:defRPr>
            </a:lvl1pPr>
            <a:lvl5pPr>
              <a:defRPr/>
            </a:lvl5pPr>
          </a:lstStyle>
          <a:p>
            <a:pPr lvl="0"/>
            <a:r>
              <a:rPr lang="en-US" dirty="0" smtClean="0"/>
              <a:t>email@jw.com</a:t>
            </a:r>
            <a:endParaRPr lang="en-US" dirty="0"/>
          </a:p>
        </p:txBody>
      </p:sp>
    </p:spTree>
    <p:extLst>
      <p:ext uri="{BB962C8B-B14F-4D97-AF65-F5344CB8AC3E}">
        <p14:creationId xmlns:p14="http://schemas.microsoft.com/office/powerpoint/2010/main" val="85699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398588"/>
            <a:ext cx="5181600" cy="4778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398588"/>
            <a:ext cx="5181600" cy="4778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Tree>
    <p:extLst>
      <p:ext uri="{BB962C8B-B14F-4D97-AF65-F5344CB8AC3E}">
        <p14:creationId xmlns:p14="http://schemas.microsoft.com/office/powerpoint/2010/main" val="42486510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losing Slide-Confidential Inf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29" y="-297"/>
            <a:ext cx="12193057" cy="6858594"/>
          </a:xfrm>
          <a:prstGeom prst="rect">
            <a:avLst/>
          </a:prstGeom>
        </p:spPr>
      </p:pic>
      <p:sp>
        <p:nvSpPr>
          <p:cNvPr id="8" name="Rectangle 7"/>
          <p:cNvSpPr/>
          <p:nvPr userDrawn="1"/>
        </p:nvSpPr>
        <p:spPr>
          <a:xfrm>
            <a:off x="738129" y="1498295"/>
            <a:ext cx="10739768" cy="3855904"/>
          </a:xfrm>
          <a:prstGeom prst="rect">
            <a:avLst/>
          </a:prstGeom>
          <a:solidFill>
            <a:srgbClr val="005091">
              <a:alpha val="55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1417" y="1693208"/>
            <a:ext cx="3040799" cy="745856"/>
          </a:xfrm>
          <a:prstGeom prst="rect">
            <a:avLst/>
          </a:prstGeom>
        </p:spPr>
      </p:pic>
      <p:sp>
        <p:nvSpPr>
          <p:cNvPr id="12" name="Footer Placeholder 3"/>
          <p:cNvSpPr txBox="1">
            <a:spLocks/>
          </p:cNvSpPr>
          <p:nvPr userDrawn="1"/>
        </p:nvSpPr>
        <p:spPr>
          <a:xfrm>
            <a:off x="1563915" y="4857350"/>
            <a:ext cx="8612142"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spc="3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smtClean="0">
                <a:effectLst>
                  <a:outerShdw blurRad="50800" dist="50800" dir="2700000" algn="tl">
                    <a:srgbClr val="000000">
                      <a:alpha val="20000"/>
                    </a:srgbClr>
                  </a:outerShdw>
                </a:effectLst>
              </a:rPr>
              <a:t>AUSTIN | DALLAS | FORT WORTH | HOUSTON | SAN ANGELO | SAN ANTONIO | TEXARKANA | </a:t>
            </a:r>
            <a:r>
              <a:rPr lang="en-US" sz="1100" b="1" dirty="0" smtClean="0">
                <a:effectLst>
                  <a:outerShdw blurRad="50800" dist="50800" dir="2700000" algn="tl">
                    <a:srgbClr val="000000">
                      <a:alpha val="20000"/>
                    </a:srgbClr>
                  </a:outerShdw>
                </a:effectLst>
              </a:rPr>
              <a:t>JW.com</a:t>
            </a:r>
            <a:endParaRPr lang="en-US" sz="1100" b="1" dirty="0">
              <a:effectLst>
                <a:outerShdw blurRad="50800" dist="50800" dir="2700000" algn="tl">
                  <a:srgbClr val="000000">
                    <a:alpha val="20000"/>
                  </a:srgbClr>
                </a:outerShdw>
              </a:effectLst>
            </a:endParaRPr>
          </a:p>
        </p:txBody>
      </p:sp>
      <p:sp>
        <p:nvSpPr>
          <p:cNvPr id="10" name="TextBox 9"/>
          <p:cNvSpPr txBox="1"/>
          <p:nvPr userDrawn="1"/>
        </p:nvSpPr>
        <p:spPr>
          <a:xfrm>
            <a:off x="1045967" y="2591814"/>
            <a:ext cx="10074615" cy="1962076"/>
          </a:xfrm>
          <a:prstGeom prst="rect">
            <a:avLst/>
          </a:prstGeom>
          <a:noFill/>
        </p:spPr>
        <p:txBody>
          <a:bodyPr wrap="square" rtlCol="0">
            <a:spAutoFit/>
          </a:bodyPr>
          <a:lstStyle/>
          <a:p>
            <a:pPr algn="l"/>
            <a:r>
              <a:rPr lang="en-US" sz="1350" b="1" dirty="0" smtClean="0">
                <a:solidFill>
                  <a:schemeClr val="bg1"/>
                </a:solidFill>
              </a:rPr>
              <a:t>CONFIDENTIAL</a:t>
            </a:r>
            <a:r>
              <a:rPr lang="en-US" sz="1350" b="1" baseline="0" dirty="0" smtClean="0">
                <a:solidFill>
                  <a:schemeClr val="bg1"/>
                </a:solidFill>
              </a:rPr>
              <a:t> </a:t>
            </a:r>
            <a:r>
              <a:rPr lang="en-US" sz="1350" b="1" dirty="0" smtClean="0">
                <a:solidFill>
                  <a:schemeClr val="bg1"/>
                </a:solidFill>
              </a:rPr>
              <a:t>INFORMATION</a:t>
            </a:r>
            <a:r>
              <a:rPr lang="en-US" sz="1350" dirty="0">
                <a:solidFill>
                  <a:schemeClr val="bg1"/>
                </a:solidFill>
              </a:rPr>
              <a:t/>
            </a:r>
            <a:br>
              <a:rPr lang="en-US" sz="1350" dirty="0">
                <a:solidFill>
                  <a:schemeClr val="bg1"/>
                </a:solidFill>
              </a:rPr>
            </a:br>
            <a:r>
              <a:rPr lang="en-US" sz="1350" dirty="0">
                <a:solidFill>
                  <a:schemeClr val="bg1"/>
                </a:solidFill>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r>
              <a:rPr lang="en-US" sz="1350" dirty="0" smtClean="0">
                <a:solidFill>
                  <a:schemeClr val="bg1"/>
                </a:solidFill>
              </a:rPr>
              <a:t> </a:t>
            </a:r>
            <a:r>
              <a:rPr lang="en-US" sz="1350" i="0" dirty="0" smtClean="0">
                <a:solidFill>
                  <a:schemeClr val="bg1"/>
                </a:solidFill>
              </a:rPr>
              <a:t>© 2021 Jackson </a:t>
            </a:r>
            <a:r>
              <a:rPr lang="en-US" sz="1350" i="0" dirty="0">
                <a:solidFill>
                  <a:schemeClr val="bg1"/>
                </a:solidFill>
              </a:rPr>
              <a:t>Walker LLP</a:t>
            </a:r>
            <a:br>
              <a:rPr lang="en-US" sz="1350" i="0" dirty="0">
                <a:solidFill>
                  <a:schemeClr val="bg1"/>
                </a:solidFill>
              </a:rPr>
            </a:br>
            <a:r>
              <a:rPr lang="en-US" sz="1350" dirty="0">
                <a:solidFill>
                  <a:schemeClr val="bg1"/>
                </a:solidFill>
              </a:rPr>
              <a:t/>
            </a:r>
            <a:br>
              <a:rPr lang="en-US" sz="1350" dirty="0">
                <a:solidFill>
                  <a:schemeClr val="bg1"/>
                </a:solidFill>
              </a:rPr>
            </a:br>
            <a:r>
              <a:rPr lang="en-US" sz="1350" b="1" dirty="0">
                <a:solidFill>
                  <a:schemeClr val="bg1"/>
                </a:solidFill>
              </a:rPr>
              <a:t>EXISTENCE OF ATTORNEY-CLIENT RELATIONSHIP</a:t>
            </a:r>
            <a:r>
              <a:rPr lang="en-US" sz="1350" dirty="0">
                <a:solidFill>
                  <a:schemeClr val="bg1"/>
                </a:solidFill>
              </a:rPr>
              <a:t/>
            </a:r>
            <a:br>
              <a:rPr lang="en-US" sz="1350" dirty="0">
                <a:solidFill>
                  <a:schemeClr val="bg1"/>
                </a:solidFill>
              </a:rPr>
            </a:br>
            <a:r>
              <a:rPr lang="en-US" sz="1350" dirty="0">
                <a:solidFill>
                  <a:schemeClr val="bg1"/>
                </a:solidFill>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spTree>
    <p:extLst>
      <p:ext uri="{BB962C8B-B14F-4D97-AF65-F5344CB8AC3E}">
        <p14:creationId xmlns:p14="http://schemas.microsoft.com/office/powerpoint/2010/main" val="403367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200"/>
          </a:xfrm>
          <a:prstGeom prst="rect">
            <a:avLst/>
          </a:prstGeo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Tree>
    <p:extLst>
      <p:ext uri="{BB962C8B-B14F-4D97-AF65-F5344CB8AC3E}">
        <p14:creationId xmlns:p14="http://schemas.microsoft.com/office/powerpoint/2010/main" val="145731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838199" y="2543153"/>
            <a:ext cx="8112853" cy="3604983"/>
          </a:xfrm>
        </p:spPr>
        <p:txBody>
          <a:bodyPr anchor="t">
            <a:normAutofit/>
          </a:bodyPr>
          <a:lstStyle>
            <a:lvl1pPr marL="0" indent="0">
              <a:buSzPct val="120000"/>
              <a:buFont typeface="Wingdings" panose="05000000000000000000" pitchFamily="2" charset="2"/>
              <a:buNone/>
              <a:defRPr sz="1400" baseline="0"/>
            </a:lvl1pPr>
          </a:lstStyle>
          <a:p>
            <a:pPr lvl="0"/>
            <a:r>
              <a:rPr lang="en-US" dirty="0" smtClean="0"/>
              <a:t>Insert bio here</a:t>
            </a:r>
          </a:p>
        </p:txBody>
      </p:sp>
      <p:sp>
        <p:nvSpPr>
          <p:cNvPr id="8" name="Text Placeholder 7"/>
          <p:cNvSpPr>
            <a:spLocks noGrp="1"/>
          </p:cNvSpPr>
          <p:nvPr>
            <p:ph type="body" sz="quarter" idx="14" hasCustomPrompt="1"/>
          </p:nvPr>
        </p:nvSpPr>
        <p:spPr>
          <a:xfrm>
            <a:off x="9392737" y="3104151"/>
            <a:ext cx="1961063" cy="264696"/>
          </a:xfrm>
          <a:ln>
            <a:noFill/>
          </a:ln>
        </p:spPr>
        <p:txBody>
          <a:bodyPr lIns="274320" anchor="ctr" anchorCtr="0">
            <a:noAutofit/>
          </a:bodyPr>
          <a:lstStyle>
            <a:lvl1pPr marL="0" indent="0">
              <a:buNone/>
              <a:defRPr sz="1400" b="1" baseline="0">
                <a:solidFill>
                  <a:srgbClr val="F44B00"/>
                </a:solidFill>
              </a:defRPr>
            </a:lvl1pPr>
          </a:lstStyle>
          <a:p>
            <a:pPr lvl="0"/>
            <a:r>
              <a:rPr lang="en-US" dirty="0" smtClean="0"/>
              <a:t>Practice Areas</a:t>
            </a:r>
          </a:p>
        </p:txBody>
      </p:sp>
      <p:sp>
        <p:nvSpPr>
          <p:cNvPr id="9" name="Text Placeholder 7"/>
          <p:cNvSpPr>
            <a:spLocks noGrp="1"/>
          </p:cNvSpPr>
          <p:nvPr>
            <p:ph type="body" sz="quarter" idx="17" hasCustomPrompt="1"/>
          </p:nvPr>
        </p:nvSpPr>
        <p:spPr>
          <a:xfrm>
            <a:off x="9392737" y="3368847"/>
            <a:ext cx="1961063" cy="577516"/>
          </a:xfrm>
          <a:ln>
            <a:noFill/>
          </a:ln>
        </p:spPr>
        <p:txBody>
          <a:bodyPr lIns="274320" anchor="t" anchorCtr="0">
            <a:normAutofit/>
          </a:bodyPr>
          <a:lstStyle>
            <a:lvl1pPr marL="285750" indent="-285750">
              <a:buFont typeface="Arial" panose="020B0604020202020204" pitchFamily="34" charset="0"/>
              <a:buChar char="•"/>
              <a:defRPr sz="1200" b="0" i="0" baseline="0">
                <a:solidFill>
                  <a:schemeClr val="tx1">
                    <a:lumMod val="75000"/>
                    <a:lumOff val="25000"/>
                  </a:schemeClr>
                </a:solidFill>
              </a:defRPr>
            </a:lvl1pPr>
          </a:lstStyle>
          <a:p>
            <a:pPr lvl="0"/>
            <a:r>
              <a:rPr lang="en-US" dirty="0" smtClean="0"/>
              <a:t>Practice Area</a:t>
            </a:r>
          </a:p>
        </p:txBody>
      </p:sp>
      <p:sp>
        <p:nvSpPr>
          <p:cNvPr id="10" name="Picture Placeholder 15"/>
          <p:cNvSpPr>
            <a:spLocks noGrp="1"/>
          </p:cNvSpPr>
          <p:nvPr>
            <p:ph type="pic" sz="quarter" idx="18" hasCustomPrompt="1"/>
          </p:nvPr>
        </p:nvSpPr>
        <p:spPr>
          <a:xfrm>
            <a:off x="9707879" y="1311442"/>
            <a:ext cx="1645920" cy="1645920"/>
          </a:xfrm>
        </p:spPr>
        <p:txBody>
          <a:bodyPr>
            <a:noAutofit/>
          </a:bodyPr>
          <a:lstStyle>
            <a:lvl1pPr marL="0" indent="0">
              <a:buNone/>
              <a:defRPr sz="1600"/>
            </a:lvl1pPr>
          </a:lstStyle>
          <a:p>
            <a:r>
              <a:rPr lang="en-US" dirty="0" smtClean="0"/>
              <a:t>Click to add Photo</a:t>
            </a:r>
            <a:endParaRPr lang="en-US" dirty="0"/>
          </a:p>
        </p:txBody>
      </p:sp>
      <p:cxnSp>
        <p:nvCxnSpPr>
          <p:cNvPr id="11" name="Straight Connector 10"/>
          <p:cNvCxnSpPr/>
          <p:nvPr userDrawn="1"/>
        </p:nvCxnSpPr>
        <p:spPr>
          <a:xfrm>
            <a:off x="9392737" y="1311442"/>
            <a:ext cx="0" cy="4836695"/>
          </a:xfrm>
          <a:prstGeom prst="line">
            <a:avLst/>
          </a:prstGeom>
          <a:ln w="38100">
            <a:solidFill>
              <a:srgbClr val="00509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a:spLocks noGrp="1"/>
          </p:cNvSpPr>
          <p:nvPr>
            <p:ph type="body" sz="quarter" idx="30" hasCustomPrompt="1"/>
          </p:nvPr>
        </p:nvSpPr>
        <p:spPr>
          <a:xfrm>
            <a:off x="838199" y="1292101"/>
            <a:ext cx="8112854" cy="370624"/>
          </a:xfrm>
          <a:prstGeom prst="rect">
            <a:avLst/>
          </a:prstGeom>
        </p:spPr>
        <p:txBody>
          <a:bodyPr>
            <a:noAutofit/>
          </a:bodyPr>
          <a:lstStyle>
            <a:lvl1pPr marL="0" indent="0" algn="l">
              <a:buNone/>
              <a:defRPr sz="2400" b="1">
                <a:solidFill>
                  <a:srgbClr val="005091"/>
                </a:solidFill>
                <a:latin typeface="+mn-lt"/>
              </a:defRPr>
            </a:lvl1pPr>
          </a:lstStyle>
          <a:p>
            <a:pPr lvl="0"/>
            <a:r>
              <a:rPr lang="en-US" dirty="0" smtClean="0"/>
              <a:t>First Last</a:t>
            </a:r>
            <a:endParaRPr lang="en-US" dirty="0"/>
          </a:p>
        </p:txBody>
      </p:sp>
      <p:sp>
        <p:nvSpPr>
          <p:cNvPr id="13" name="Text Placeholder 9"/>
          <p:cNvSpPr>
            <a:spLocks noGrp="1"/>
          </p:cNvSpPr>
          <p:nvPr>
            <p:ph type="body" sz="quarter" idx="31" hasCustomPrompt="1"/>
          </p:nvPr>
        </p:nvSpPr>
        <p:spPr>
          <a:xfrm>
            <a:off x="838199" y="1662726"/>
            <a:ext cx="8112854" cy="370624"/>
          </a:xfrm>
          <a:prstGeom prst="rect">
            <a:avLst/>
          </a:prstGeom>
        </p:spPr>
        <p:txBody>
          <a:bodyPr>
            <a:normAutofit/>
          </a:bodyPr>
          <a:lstStyle>
            <a:lvl1pPr marL="0" indent="0" algn="l">
              <a:buNone/>
              <a:defRPr sz="1600" b="0" i="1">
                <a:solidFill>
                  <a:srgbClr val="333333"/>
                </a:solidFill>
                <a:latin typeface="+mn-lt"/>
              </a:defRPr>
            </a:lvl1pPr>
          </a:lstStyle>
          <a:p>
            <a:pPr lvl="0"/>
            <a:r>
              <a:rPr lang="en-US" dirty="0" smtClean="0"/>
              <a:t>Position, City</a:t>
            </a:r>
            <a:endParaRPr lang="en-US" dirty="0"/>
          </a:p>
        </p:txBody>
      </p:sp>
      <p:sp>
        <p:nvSpPr>
          <p:cNvPr id="14" name="Text Placeholder 9"/>
          <p:cNvSpPr>
            <a:spLocks noGrp="1"/>
          </p:cNvSpPr>
          <p:nvPr>
            <p:ph type="body" sz="quarter" idx="32" hasCustomPrompt="1"/>
          </p:nvPr>
        </p:nvSpPr>
        <p:spPr>
          <a:xfrm>
            <a:off x="838199" y="1955974"/>
            <a:ext cx="1197637" cy="293931"/>
          </a:xfrm>
          <a:prstGeom prst="rect">
            <a:avLst/>
          </a:prstGeom>
        </p:spPr>
        <p:txBody>
          <a:bodyPr>
            <a:normAutofit/>
          </a:bodyPr>
          <a:lstStyle>
            <a:lvl1pPr marL="0" indent="0" algn="l">
              <a:buNone/>
              <a:defRPr sz="1400" b="0" i="0">
                <a:solidFill>
                  <a:srgbClr val="333333"/>
                </a:solidFill>
                <a:latin typeface="+mn-lt"/>
              </a:defRPr>
            </a:lvl1pPr>
          </a:lstStyle>
          <a:p>
            <a:pPr lvl="0"/>
            <a:r>
              <a:rPr lang="en-US" dirty="0" err="1" smtClean="0"/>
              <a:t>XXX.XXX.XXXX</a:t>
            </a:r>
            <a:endParaRPr lang="en-US" dirty="0"/>
          </a:p>
        </p:txBody>
      </p:sp>
      <p:sp>
        <p:nvSpPr>
          <p:cNvPr id="15" name="Text Placeholder 9"/>
          <p:cNvSpPr>
            <a:spLocks noGrp="1"/>
          </p:cNvSpPr>
          <p:nvPr>
            <p:ph type="body" sz="quarter" idx="33" hasCustomPrompt="1"/>
          </p:nvPr>
        </p:nvSpPr>
        <p:spPr>
          <a:xfrm>
            <a:off x="2531208" y="1955974"/>
            <a:ext cx="1706596" cy="293931"/>
          </a:xfrm>
          <a:prstGeom prst="rect">
            <a:avLst/>
          </a:prstGeom>
          <a:ln>
            <a:noFill/>
          </a:ln>
        </p:spPr>
        <p:txBody>
          <a:bodyPr>
            <a:normAutofit/>
          </a:bodyPr>
          <a:lstStyle>
            <a:lvl1pPr marL="0" indent="0" algn="l">
              <a:buNone/>
              <a:defRPr sz="1400" b="0" i="0">
                <a:solidFill>
                  <a:srgbClr val="333333"/>
                </a:solidFill>
                <a:latin typeface="+mn-lt"/>
              </a:defRPr>
            </a:lvl1pPr>
          </a:lstStyle>
          <a:p>
            <a:pPr lvl="0"/>
            <a:r>
              <a:rPr lang="en-US" dirty="0" smtClean="0"/>
              <a:t>Email@jw.com</a:t>
            </a:r>
            <a:endParaRPr lang="en-US" dirty="0"/>
          </a:p>
        </p:txBody>
      </p:sp>
      <p:sp>
        <p:nvSpPr>
          <p:cNvPr id="16" name="Text Placeholder 9"/>
          <p:cNvSpPr>
            <a:spLocks noGrp="1"/>
          </p:cNvSpPr>
          <p:nvPr>
            <p:ph type="body" sz="quarter" idx="34" hasCustomPrompt="1"/>
          </p:nvPr>
        </p:nvSpPr>
        <p:spPr>
          <a:xfrm>
            <a:off x="4714550" y="1955974"/>
            <a:ext cx="1309995" cy="293931"/>
          </a:xfrm>
          <a:prstGeom prst="rect">
            <a:avLst/>
          </a:prstGeom>
        </p:spPr>
        <p:txBody>
          <a:bodyPr>
            <a:normAutofit/>
          </a:bodyPr>
          <a:lstStyle>
            <a:lvl1pPr marL="0" indent="0" algn="l">
              <a:buNone/>
              <a:defRPr sz="1400" b="0" i="0" u="sng" baseline="0">
                <a:solidFill>
                  <a:srgbClr val="005091"/>
                </a:solidFill>
                <a:latin typeface="+mn-lt"/>
              </a:defRPr>
            </a:lvl1pPr>
          </a:lstStyle>
          <a:p>
            <a:pPr lvl="0"/>
            <a:r>
              <a:rPr lang="en-US" dirty="0" smtClean="0"/>
              <a:t>View biography</a:t>
            </a:r>
            <a:endParaRPr lang="en-US" dirty="0"/>
          </a:p>
        </p:txBody>
      </p:sp>
      <p:sp>
        <p:nvSpPr>
          <p:cNvPr id="17" name="Text Placeholder 7"/>
          <p:cNvSpPr>
            <a:spLocks noGrp="1"/>
          </p:cNvSpPr>
          <p:nvPr>
            <p:ph type="body" sz="quarter" idx="35" hasCustomPrompt="1"/>
          </p:nvPr>
        </p:nvSpPr>
        <p:spPr>
          <a:xfrm>
            <a:off x="9392736" y="4219696"/>
            <a:ext cx="1961063" cy="264696"/>
          </a:xfrm>
          <a:ln>
            <a:noFill/>
          </a:ln>
        </p:spPr>
        <p:txBody>
          <a:bodyPr lIns="274320" anchor="ctr" anchorCtr="0">
            <a:noAutofit/>
          </a:bodyPr>
          <a:lstStyle>
            <a:lvl1pPr marL="0" indent="0">
              <a:buNone/>
              <a:defRPr sz="1400" b="1" baseline="0">
                <a:solidFill>
                  <a:srgbClr val="F44B00"/>
                </a:solidFill>
              </a:defRPr>
            </a:lvl1pPr>
          </a:lstStyle>
          <a:p>
            <a:pPr lvl="0"/>
            <a:r>
              <a:rPr lang="en-US" dirty="0" smtClean="0"/>
              <a:t>Bar Admissions</a:t>
            </a:r>
          </a:p>
        </p:txBody>
      </p:sp>
      <p:sp>
        <p:nvSpPr>
          <p:cNvPr id="18" name="Text Placeholder 7"/>
          <p:cNvSpPr>
            <a:spLocks noGrp="1"/>
          </p:cNvSpPr>
          <p:nvPr>
            <p:ph type="body" sz="quarter" idx="36" hasCustomPrompt="1"/>
          </p:nvPr>
        </p:nvSpPr>
        <p:spPr>
          <a:xfrm>
            <a:off x="9392736" y="4484392"/>
            <a:ext cx="1961063" cy="577516"/>
          </a:xfrm>
          <a:ln>
            <a:noFill/>
          </a:ln>
        </p:spPr>
        <p:txBody>
          <a:bodyPr lIns="274320" anchor="t" anchorCtr="0">
            <a:normAutofit/>
          </a:bodyPr>
          <a:lstStyle>
            <a:lvl1pPr marL="0" indent="0">
              <a:buFont typeface="Arial" panose="020B0604020202020204" pitchFamily="34" charset="0"/>
              <a:buNone/>
              <a:defRPr sz="1200" b="0" i="0" baseline="0">
                <a:solidFill>
                  <a:schemeClr val="tx1">
                    <a:lumMod val="75000"/>
                    <a:lumOff val="25000"/>
                  </a:schemeClr>
                </a:solidFill>
              </a:defRPr>
            </a:lvl1pPr>
          </a:lstStyle>
          <a:p>
            <a:pPr lvl="0"/>
            <a:r>
              <a:rPr lang="en-US" dirty="0" smtClean="0"/>
              <a:t>State, Year</a:t>
            </a:r>
          </a:p>
        </p:txBody>
      </p:sp>
      <p:sp>
        <p:nvSpPr>
          <p:cNvPr id="19" name="Text Placeholder 7"/>
          <p:cNvSpPr>
            <a:spLocks noGrp="1"/>
          </p:cNvSpPr>
          <p:nvPr>
            <p:ph type="body" sz="quarter" idx="37" hasCustomPrompt="1"/>
          </p:nvPr>
        </p:nvSpPr>
        <p:spPr>
          <a:xfrm>
            <a:off x="9392736" y="5335242"/>
            <a:ext cx="1961063" cy="264696"/>
          </a:xfrm>
          <a:ln>
            <a:noFill/>
          </a:ln>
        </p:spPr>
        <p:txBody>
          <a:bodyPr lIns="274320" anchor="ctr" anchorCtr="0">
            <a:noAutofit/>
          </a:bodyPr>
          <a:lstStyle>
            <a:lvl1pPr marL="0" indent="0">
              <a:buNone/>
              <a:defRPr sz="1400" b="1" baseline="0">
                <a:solidFill>
                  <a:srgbClr val="F44B00"/>
                </a:solidFill>
              </a:defRPr>
            </a:lvl1pPr>
          </a:lstStyle>
          <a:p>
            <a:pPr lvl="0"/>
            <a:r>
              <a:rPr lang="en-US" dirty="0" smtClean="0"/>
              <a:t>Education</a:t>
            </a:r>
          </a:p>
        </p:txBody>
      </p:sp>
      <p:sp>
        <p:nvSpPr>
          <p:cNvPr id="20" name="Text Placeholder 7"/>
          <p:cNvSpPr>
            <a:spLocks noGrp="1"/>
          </p:cNvSpPr>
          <p:nvPr>
            <p:ph type="body" sz="quarter" idx="38" hasCustomPrompt="1"/>
          </p:nvPr>
        </p:nvSpPr>
        <p:spPr>
          <a:xfrm>
            <a:off x="9392736" y="5599938"/>
            <a:ext cx="1961063" cy="577516"/>
          </a:xfrm>
          <a:ln>
            <a:noFill/>
          </a:ln>
        </p:spPr>
        <p:txBody>
          <a:bodyPr lIns="274320" anchor="t" anchorCtr="0">
            <a:normAutofit/>
          </a:bodyPr>
          <a:lstStyle>
            <a:lvl1pPr marL="0" indent="0">
              <a:buFont typeface="Arial" panose="020B0604020202020204" pitchFamily="34" charset="0"/>
              <a:buNone/>
              <a:defRPr sz="1200" b="0" i="0" baseline="0">
                <a:solidFill>
                  <a:schemeClr val="tx1">
                    <a:lumMod val="75000"/>
                    <a:lumOff val="25000"/>
                  </a:schemeClr>
                </a:solidFill>
              </a:defRPr>
            </a:lvl1pPr>
          </a:lstStyle>
          <a:p>
            <a:pPr lvl="0"/>
            <a:r>
              <a:rPr lang="en-US" dirty="0" smtClean="0"/>
              <a:t>Degree, Institution</a:t>
            </a:r>
          </a:p>
        </p:txBody>
      </p:sp>
      <p:sp>
        <p:nvSpPr>
          <p:cNvPr id="21" name="Title 1"/>
          <p:cNvSpPr>
            <a:spLocks noGrp="1"/>
          </p:cNvSpPr>
          <p:nvPr>
            <p:ph type="title"/>
          </p:nvPr>
        </p:nvSpPr>
        <p:spPr>
          <a:xfrm>
            <a:off x="838200" y="1"/>
            <a:ext cx="10515600" cy="1219200"/>
          </a:xfrm>
          <a:prstGeom prst="rect">
            <a:avLst/>
          </a:prstGeom>
        </p:spPr>
        <p:txBody>
          <a:bodyPr/>
          <a:lstStyle/>
          <a:p>
            <a:r>
              <a:rPr lang="en-US" smtClean="0"/>
              <a:t>Click to edit Master title style</a:t>
            </a:r>
            <a:endParaRPr lang="en-US" dirty="0"/>
          </a:p>
        </p:txBody>
      </p:sp>
      <p:sp>
        <p:nvSpPr>
          <p:cNvPr id="22"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Tree>
    <p:extLst>
      <p:ext uri="{BB962C8B-B14F-4D97-AF65-F5344CB8AC3E}">
        <p14:creationId xmlns:p14="http://schemas.microsoft.com/office/powerpoint/2010/main" val="30963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actice Area">
    <p:spTree>
      <p:nvGrpSpPr>
        <p:cNvPr id="1" name=""/>
        <p:cNvGrpSpPr/>
        <p:nvPr/>
      </p:nvGrpSpPr>
      <p:grpSpPr>
        <a:xfrm>
          <a:off x="0" y="0"/>
          <a:ext cx="0" cy="0"/>
          <a:chOff x="0" y="0"/>
          <a:chExt cx="0" cy="0"/>
        </a:xfrm>
      </p:grpSpPr>
      <p:sp>
        <p:nvSpPr>
          <p:cNvPr id="11" name="Text Placeholder 5"/>
          <p:cNvSpPr>
            <a:spLocks noGrp="1"/>
          </p:cNvSpPr>
          <p:nvPr>
            <p:ph type="body" sz="quarter" idx="13" hasCustomPrompt="1"/>
          </p:nvPr>
        </p:nvSpPr>
        <p:spPr>
          <a:xfrm>
            <a:off x="838199" y="1311442"/>
            <a:ext cx="8297411" cy="4836695"/>
          </a:xfrm>
        </p:spPr>
        <p:txBody>
          <a:bodyPr anchor="ctr">
            <a:normAutofit/>
          </a:bodyPr>
          <a:lstStyle>
            <a:lvl1pPr marL="231775" indent="-231775">
              <a:buSzPct val="120000"/>
              <a:buFont typeface="Wingdings" panose="05000000000000000000" pitchFamily="2" charset="2"/>
              <a:buChar char=""/>
              <a:defRPr sz="2000" baseline="0"/>
            </a:lvl1pPr>
          </a:lstStyle>
          <a:p>
            <a:pPr lvl="0"/>
            <a:r>
              <a:rPr lang="en-US" dirty="0" smtClean="0"/>
              <a:t>Insert bullets about a practice area or industry</a:t>
            </a:r>
          </a:p>
        </p:txBody>
      </p:sp>
      <p:sp>
        <p:nvSpPr>
          <p:cNvPr id="12" name="Text Placeholder 7"/>
          <p:cNvSpPr>
            <a:spLocks noGrp="1"/>
          </p:cNvSpPr>
          <p:nvPr>
            <p:ph type="body" sz="quarter" idx="14" hasCustomPrompt="1"/>
          </p:nvPr>
        </p:nvSpPr>
        <p:spPr>
          <a:xfrm>
            <a:off x="9440863" y="3152278"/>
            <a:ext cx="2083469" cy="264696"/>
          </a:xfrm>
          <a:ln>
            <a:noFill/>
          </a:ln>
        </p:spPr>
        <p:txBody>
          <a:bodyPr lIns="274320" anchor="ctr" anchorCtr="0">
            <a:noAutofit/>
          </a:bodyPr>
          <a:lstStyle>
            <a:lvl1pPr marL="0" indent="0">
              <a:buNone/>
              <a:defRPr sz="1400" b="1" baseline="0">
                <a:solidFill>
                  <a:srgbClr val="F44B00"/>
                </a:solidFill>
              </a:defRPr>
            </a:lvl1pPr>
          </a:lstStyle>
          <a:p>
            <a:pPr lvl="0"/>
            <a:r>
              <a:rPr lang="en-US" dirty="0" smtClean="0"/>
              <a:t>WHAT CLIENTS SAY</a:t>
            </a:r>
          </a:p>
        </p:txBody>
      </p:sp>
      <p:sp>
        <p:nvSpPr>
          <p:cNvPr id="13" name="Text Placeholder 7"/>
          <p:cNvSpPr>
            <a:spLocks noGrp="1"/>
          </p:cNvSpPr>
          <p:nvPr>
            <p:ph type="body" sz="quarter" idx="16" hasCustomPrompt="1"/>
          </p:nvPr>
        </p:nvSpPr>
        <p:spPr>
          <a:xfrm>
            <a:off x="9440863" y="4054647"/>
            <a:ext cx="2083469" cy="360947"/>
          </a:xfrm>
          <a:ln>
            <a:noFill/>
          </a:ln>
        </p:spPr>
        <p:txBody>
          <a:bodyPr lIns="274320" anchor="t" anchorCtr="0">
            <a:normAutofit/>
          </a:bodyPr>
          <a:lstStyle>
            <a:lvl1pPr marL="0" indent="0" algn="r">
              <a:buNone/>
              <a:defRPr sz="1200" b="0" i="1" baseline="0">
                <a:solidFill>
                  <a:schemeClr val="tx1">
                    <a:lumMod val="65000"/>
                    <a:lumOff val="35000"/>
                  </a:schemeClr>
                </a:solidFill>
              </a:defRPr>
            </a:lvl1pPr>
          </a:lstStyle>
          <a:p>
            <a:pPr lvl="0"/>
            <a:r>
              <a:rPr lang="en-US" dirty="0" smtClean="0"/>
              <a:t>– Chambers 2020</a:t>
            </a:r>
          </a:p>
        </p:txBody>
      </p:sp>
      <p:sp>
        <p:nvSpPr>
          <p:cNvPr id="14" name="Text Placeholder 7"/>
          <p:cNvSpPr>
            <a:spLocks noGrp="1"/>
          </p:cNvSpPr>
          <p:nvPr>
            <p:ph type="body" sz="quarter" idx="17" hasCustomPrompt="1"/>
          </p:nvPr>
        </p:nvSpPr>
        <p:spPr>
          <a:xfrm>
            <a:off x="9440864" y="3416974"/>
            <a:ext cx="2083470" cy="577516"/>
          </a:xfrm>
          <a:ln>
            <a:noFill/>
          </a:ln>
        </p:spPr>
        <p:txBody>
          <a:bodyPr lIns="274320" anchor="t" anchorCtr="0">
            <a:normAutofit/>
          </a:bodyPr>
          <a:lstStyle>
            <a:lvl1pPr marL="0" indent="0">
              <a:buNone/>
              <a:defRPr sz="1400" b="0" i="0" baseline="0">
                <a:solidFill>
                  <a:srgbClr val="005091"/>
                </a:solidFill>
              </a:defRPr>
            </a:lvl1pPr>
          </a:lstStyle>
          <a:p>
            <a:pPr lvl="0"/>
            <a:r>
              <a:rPr lang="en-US" dirty="0" smtClean="0"/>
              <a:t>“This is a place for a client quote.”</a:t>
            </a:r>
          </a:p>
        </p:txBody>
      </p:sp>
      <p:cxnSp>
        <p:nvCxnSpPr>
          <p:cNvPr id="15" name="Straight Connector 14"/>
          <p:cNvCxnSpPr/>
          <p:nvPr userDrawn="1"/>
        </p:nvCxnSpPr>
        <p:spPr>
          <a:xfrm>
            <a:off x="9392737" y="1311442"/>
            <a:ext cx="0" cy="4836695"/>
          </a:xfrm>
          <a:prstGeom prst="line">
            <a:avLst/>
          </a:prstGeom>
          <a:ln w="38100">
            <a:solidFill>
              <a:srgbClr val="005091"/>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8" hasCustomPrompt="1"/>
          </p:nvPr>
        </p:nvSpPr>
        <p:spPr>
          <a:xfrm>
            <a:off x="9741735" y="2574428"/>
            <a:ext cx="548640" cy="548640"/>
          </a:xfrm>
        </p:spPr>
        <p:txBody>
          <a:bodyPr>
            <a:noAutofit/>
          </a:bodyPr>
          <a:lstStyle>
            <a:lvl1pPr marL="0" indent="0">
              <a:buNone/>
              <a:defRPr sz="1600"/>
            </a:lvl1pPr>
          </a:lstStyle>
          <a:p>
            <a:r>
              <a:rPr lang="en-US" dirty="0" smtClean="0"/>
              <a:t>Icon</a:t>
            </a:r>
            <a:endParaRPr lang="en-US" dirty="0"/>
          </a:p>
        </p:txBody>
      </p:sp>
      <p:sp>
        <p:nvSpPr>
          <p:cNvPr id="18"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23" name="Title 2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078448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ates">
    <p:spTree>
      <p:nvGrpSpPr>
        <p:cNvPr id="1" name=""/>
        <p:cNvGrpSpPr/>
        <p:nvPr/>
      </p:nvGrpSpPr>
      <p:grpSpPr>
        <a:xfrm>
          <a:off x="0" y="0"/>
          <a:ext cx="0" cy="0"/>
          <a:chOff x="0" y="0"/>
          <a:chExt cx="0" cy="0"/>
        </a:xfrm>
      </p:grpSpPr>
      <p:cxnSp>
        <p:nvCxnSpPr>
          <p:cNvPr id="5" name="Straight Connector 4"/>
          <p:cNvCxnSpPr/>
          <p:nvPr userDrawn="1"/>
        </p:nvCxnSpPr>
        <p:spPr>
          <a:xfrm>
            <a:off x="9392152" y="1311442"/>
            <a:ext cx="0" cy="4836695"/>
          </a:xfrm>
          <a:prstGeom prst="line">
            <a:avLst/>
          </a:prstGeom>
          <a:ln w="38100">
            <a:solidFill>
              <a:srgbClr val="005091"/>
            </a:solidFill>
          </a:ln>
        </p:spPr>
        <p:style>
          <a:lnRef idx="1">
            <a:schemeClr val="accent1"/>
          </a:lnRef>
          <a:fillRef idx="0">
            <a:schemeClr val="accent1"/>
          </a:fillRef>
          <a:effectRef idx="0">
            <a:schemeClr val="accent1"/>
          </a:effectRef>
          <a:fontRef idx="minor">
            <a:schemeClr val="tx1"/>
          </a:fontRef>
        </p:style>
      </p:cxnSp>
      <p:sp>
        <p:nvSpPr>
          <p:cNvPr id="6" name="Picture Placeholder 15"/>
          <p:cNvSpPr>
            <a:spLocks noGrp="1"/>
          </p:cNvSpPr>
          <p:nvPr>
            <p:ph type="pic" sz="quarter" idx="18" hasCustomPrompt="1"/>
          </p:nvPr>
        </p:nvSpPr>
        <p:spPr>
          <a:xfrm>
            <a:off x="9728951" y="1479885"/>
            <a:ext cx="548640" cy="548640"/>
          </a:xfrm>
        </p:spPr>
        <p:txBody>
          <a:bodyPr>
            <a:noAutofit/>
          </a:bodyPr>
          <a:lstStyle>
            <a:lvl1pPr marL="0" indent="0">
              <a:buNone/>
              <a:defRPr sz="1600"/>
            </a:lvl1pPr>
          </a:lstStyle>
          <a:p>
            <a:r>
              <a:rPr lang="en-US" dirty="0" smtClean="0"/>
              <a:t>Icon</a:t>
            </a:r>
            <a:endParaRPr lang="en-US" dirty="0"/>
          </a:p>
        </p:txBody>
      </p:sp>
      <p:sp>
        <p:nvSpPr>
          <p:cNvPr id="7" name="TextBox 6"/>
          <p:cNvSpPr txBox="1"/>
          <p:nvPr userDrawn="1"/>
        </p:nvSpPr>
        <p:spPr>
          <a:xfrm>
            <a:off x="838200" y="1407452"/>
            <a:ext cx="8217154" cy="1815882"/>
          </a:xfrm>
          <a:prstGeom prst="rect">
            <a:avLst/>
          </a:prstGeom>
          <a:noFill/>
        </p:spPr>
        <p:txBody>
          <a:bodyPr wrap="square" rtlCol="0">
            <a:spAutoFit/>
          </a:bodyPr>
          <a:lstStyle/>
          <a:p>
            <a:pPr marL="0" indent="0">
              <a:lnSpc>
                <a:spcPct val="100000"/>
              </a:lnSpc>
              <a:buNone/>
            </a:pPr>
            <a:r>
              <a:rPr lang="en-US" sz="1400" dirty="0" smtClean="0"/>
              <a:t>In a strategic partnership, flexibility, transparency, and communication are paramount. With this in mind, Jackson Walker partners with clients in an effort to meet their legal and financial goals while creating loyal, long-standing relationships based on commitment, care, resourcefulness, and uncompromising quality. </a:t>
            </a:r>
          </a:p>
          <a:p>
            <a:pPr marL="0" indent="0">
              <a:lnSpc>
                <a:spcPct val="100000"/>
              </a:lnSpc>
              <a:buNone/>
            </a:pPr>
            <a:endParaRPr lang="en-US" sz="1400" dirty="0" smtClean="0"/>
          </a:p>
          <a:p>
            <a:pPr marL="0" indent="0">
              <a:lnSpc>
                <a:spcPct val="100000"/>
              </a:lnSpc>
              <a:buNone/>
            </a:pPr>
            <a:r>
              <a:rPr lang="en-US" sz="1400" dirty="0" smtClean="0"/>
              <a:t>We pride ourselves on our ability to think outside the box when it comes to developing fee arrangements that maximize client value and offer cost predictability, certainty, and transparency. From traditional fee arrangements – including fixed hourly fees and volume-discounts – to assorted alternative fee arrangements, our attorneys work closely with clients to design fee arrangements precisely suited to the client and matter.</a:t>
            </a:r>
          </a:p>
        </p:txBody>
      </p:sp>
      <p:sp>
        <p:nvSpPr>
          <p:cNvPr id="8" name="Rectangle 7"/>
          <p:cNvSpPr/>
          <p:nvPr userDrawn="1"/>
        </p:nvSpPr>
        <p:spPr>
          <a:xfrm>
            <a:off x="9620837" y="2347096"/>
            <a:ext cx="1902909" cy="3801041"/>
          </a:xfrm>
          <a:prstGeom prst="rect">
            <a:avLst/>
          </a:prstGeom>
        </p:spPr>
        <p:txBody>
          <a:bodyPr wrap="square">
            <a:spAutoFit/>
          </a:bodyPr>
          <a:lstStyle/>
          <a:p>
            <a:pPr defTabSz="266998">
              <a:defRPr/>
            </a:pPr>
            <a:r>
              <a:rPr lang="en-US" sz="1100" b="0" dirty="0" smtClean="0">
                <a:solidFill>
                  <a:srgbClr val="005091"/>
                </a:solidFill>
                <a:latin typeface="+mn-lt"/>
              </a:rPr>
              <a:t>“Jackson Walker is an industry leader at a reasonable price. What is there not to like?” </a:t>
            </a:r>
          </a:p>
          <a:p>
            <a:pPr algn="r" defTabSz="266998">
              <a:spcBef>
                <a:spcPts val="350"/>
              </a:spcBef>
              <a:defRPr/>
            </a:pPr>
            <a:r>
              <a:rPr lang="en-US" sz="1100" b="0" dirty="0" smtClean="0">
                <a:solidFill>
                  <a:schemeClr val="tx1"/>
                </a:solidFill>
                <a:latin typeface="+mn-lt"/>
              </a:rPr>
              <a:t>CLIENT QUOTE –</a:t>
            </a:r>
            <a:r>
              <a:rPr lang="en-US" sz="1100" b="0" i="1" dirty="0" smtClean="0">
                <a:solidFill>
                  <a:schemeClr val="tx1"/>
                </a:solidFill>
                <a:latin typeface="+mn-lt"/>
              </a:rPr>
              <a:t> Best Lawyers</a:t>
            </a:r>
            <a:r>
              <a:rPr lang="en-US" sz="1100" b="0" dirty="0" smtClean="0">
                <a:solidFill>
                  <a:schemeClr val="tx1"/>
                </a:solidFill>
                <a:latin typeface="+mn-lt"/>
              </a:rPr>
              <a:t>, 2017 </a:t>
            </a:r>
          </a:p>
          <a:p>
            <a:pPr defTabSz="266998">
              <a:defRPr/>
            </a:pPr>
            <a:endParaRPr lang="en-US" sz="1100" b="0" dirty="0" smtClean="0">
              <a:solidFill>
                <a:schemeClr val="tx1"/>
              </a:solidFill>
              <a:latin typeface="+mn-lt"/>
            </a:endParaRPr>
          </a:p>
          <a:p>
            <a:pPr defTabSz="266998">
              <a:defRPr/>
            </a:pPr>
            <a:r>
              <a:rPr lang="en-US" sz="1100" b="0" dirty="0" smtClean="0">
                <a:solidFill>
                  <a:srgbClr val="005091"/>
                </a:solidFill>
                <a:latin typeface="+mn-lt"/>
              </a:rPr>
              <a:t>“Jackson Walker is absolutely the best and most efficient firm that we use. I would recommend the firm to anyone in the industry.”</a:t>
            </a:r>
          </a:p>
          <a:p>
            <a:pPr algn="r" defTabSz="266998">
              <a:spcBef>
                <a:spcPts val="350"/>
              </a:spcBef>
              <a:defRPr/>
            </a:pPr>
            <a:r>
              <a:rPr lang="en-US" sz="1100" b="0" dirty="0" smtClean="0">
                <a:solidFill>
                  <a:schemeClr val="tx1"/>
                </a:solidFill>
                <a:latin typeface="+mn-lt"/>
              </a:rPr>
              <a:t>CLIENT QUOTE – </a:t>
            </a:r>
            <a:r>
              <a:rPr lang="en-US" sz="1100" b="0" i="1" dirty="0" smtClean="0">
                <a:solidFill>
                  <a:schemeClr val="tx1"/>
                </a:solidFill>
                <a:latin typeface="+mn-lt"/>
              </a:rPr>
              <a:t>Best Lawyers</a:t>
            </a:r>
            <a:r>
              <a:rPr lang="en-US" sz="1100" b="0" dirty="0" smtClean="0">
                <a:solidFill>
                  <a:schemeClr val="tx1"/>
                </a:solidFill>
                <a:latin typeface="+mn-lt"/>
              </a:rPr>
              <a:t>, 2017 </a:t>
            </a:r>
          </a:p>
          <a:p>
            <a:pPr defTabSz="266998">
              <a:defRPr/>
            </a:pPr>
            <a:endParaRPr lang="en-US" sz="1100" b="0" dirty="0" smtClean="0">
              <a:solidFill>
                <a:schemeClr val="tx1"/>
              </a:solidFill>
              <a:latin typeface="+mn-lt"/>
            </a:endParaRPr>
          </a:p>
          <a:p>
            <a:pPr defTabSz="266998">
              <a:defRPr/>
            </a:pPr>
            <a:r>
              <a:rPr lang="en-US" sz="1100" b="0" dirty="0" smtClean="0">
                <a:solidFill>
                  <a:srgbClr val="005091"/>
                </a:solidFill>
                <a:latin typeface="+mn-lt"/>
              </a:rPr>
              <a:t>“Jackson Walker provides top-flight work from a highly responsive group on an incredibly cost-effective basis. I highly recommend them.” </a:t>
            </a:r>
          </a:p>
          <a:p>
            <a:pPr algn="r" defTabSz="266998">
              <a:spcBef>
                <a:spcPts val="350"/>
              </a:spcBef>
              <a:defRPr/>
            </a:pPr>
            <a:r>
              <a:rPr lang="en-US" sz="1100" b="0" dirty="0" smtClean="0">
                <a:solidFill>
                  <a:schemeClr val="tx1"/>
                </a:solidFill>
                <a:latin typeface="+mn-lt"/>
              </a:rPr>
              <a:t>CLIENT QUOTE – </a:t>
            </a:r>
            <a:r>
              <a:rPr lang="en-US" sz="1100" b="0" i="1" dirty="0" smtClean="0">
                <a:solidFill>
                  <a:schemeClr val="tx1"/>
                </a:solidFill>
                <a:latin typeface="+mn-lt"/>
              </a:rPr>
              <a:t>Best Lawyers</a:t>
            </a:r>
            <a:r>
              <a:rPr lang="en-US" sz="1100" b="0" dirty="0" smtClean="0">
                <a:solidFill>
                  <a:schemeClr val="tx1"/>
                </a:solidFill>
                <a:latin typeface="+mn-lt"/>
              </a:rPr>
              <a:t>, 2017 </a:t>
            </a:r>
            <a:endParaRPr lang="en-US" sz="1100" b="0" dirty="0">
              <a:solidFill>
                <a:schemeClr val="tx1"/>
              </a:solidFill>
              <a:latin typeface="+mn-lt"/>
            </a:endParaRPr>
          </a:p>
        </p:txBody>
      </p:sp>
      <p:sp>
        <p:nvSpPr>
          <p:cNvPr id="9" name="TextBox 8"/>
          <p:cNvSpPr txBox="1"/>
          <p:nvPr userDrawn="1"/>
        </p:nvSpPr>
        <p:spPr>
          <a:xfrm>
            <a:off x="9620837" y="2095186"/>
            <a:ext cx="20814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baseline="0" dirty="0" smtClean="0">
                <a:solidFill>
                  <a:srgbClr val="F44B00"/>
                </a:solidFill>
                <a:latin typeface="+mn-lt"/>
                <a:ea typeface="+mn-ea"/>
                <a:cs typeface="+mn-cs"/>
              </a:rPr>
              <a:t>WHAT CLIENTS SAY</a:t>
            </a:r>
          </a:p>
        </p:txBody>
      </p:sp>
      <p:sp>
        <p:nvSpPr>
          <p:cNvPr id="10" name="Table Placeholder 14"/>
          <p:cNvSpPr>
            <a:spLocks noGrp="1"/>
          </p:cNvSpPr>
          <p:nvPr>
            <p:ph type="tbl" sz="quarter" idx="19" hasCustomPrompt="1"/>
          </p:nvPr>
        </p:nvSpPr>
        <p:spPr>
          <a:xfrm>
            <a:off x="838200" y="3526923"/>
            <a:ext cx="8217154" cy="2621214"/>
          </a:xfrm>
        </p:spPr>
        <p:txBody>
          <a:bodyPr>
            <a:normAutofit/>
          </a:bodyPr>
          <a:lstStyle>
            <a:lvl1pPr marL="0" indent="0">
              <a:buNone/>
              <a:defRPr sz="2400"/>
            </a:lvl1pPr>
          </a:lstStyle>
          <a:p>
            <a:r>
              <a:rPr lang="en-US" dirty="0" smtClean="0"/>
              <a:t>Click to Insert Rates Table</a:t>
            </a:r>
            <a:endParaRPr lang="en-US" dirty="0"/>
          </a:p>
        </p:txBody>
      </p:sp>
      <p:sp>
        <p:nvSpPr>
          <p:cNvPr id="13"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46270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ople Slide (2)">
    <p:spTree>
      <p:nvGrpSpPr>
        <p:cNvPr id="1" name=""/>
        <p:cNvGrpSpPr/>
        <p:nvPr/>
      </p:nvGrpSpPr>
      <p:grpSpPr>
        <a:xfrm>
          <a:off x="0" y="0"/>
          <a:ext cx="0" cy="0"/>
          <a:chOff x="0" y="0"/>
          <a:chExt cx="0" cy="0"/>
        </a:xfrm>
      </p:grpSpPr>
      <p:sp>
        <p:nvSpPr>
          <p:cNvPr id="17" name="Picture Placeholder 3"/>
          <p:cNvSpPr>
            <a:spLocks noGrp="1"/>
          </p:cNvSpPr>
          <p:nvPr>
            <p:ph type="pic" sz="quarter" idx="29"/>
          </p:nvPr>
        </p:nvSpPr>
        <p:spPr>
          <a:xfrm>
            <a:off x="2914335" y="1412121"/>
            <a:ext cx="2743200" cy="2743200"/>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8" name="Text Placeholder 9"/>
          <p:cNvSpPr>
            <a:spLocks noGrp="1"/>
          </p:cNvSpPr>
          <p:nvPr>
            <p:ph type="body" sz="quarter" idx="30" hasCustomPrompt="1"/>
          </p:nvPr>
        </p:nvSpPr>
        <p:spPr>
          <a:xfrm>
            <a:off x="2822895" y="4198847"/>
            <a:ext cx="292608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smtClean="0"/>
              <a:t>First Last</a:t>
            </a:r>
            <a:endParaRPr lang="en-US" dirty="0"/>
          </a:p>
        </p:txBody>
      </p:sp>
      <p:sp>
        <p:nvSpPr>
          <p:cNvPr id="19" name="Text Placeholder 9"/>
          <p:cNvSpPr>
            <a:spLocks noGrp="1"/>
          </p:cNvSpPr>
          <p:nvPr>
            <p:ph type="body" sz="quarter" idx="31" hasCustomPrompt="1"/>
          </p:nvPr>
        </p:nvSpPr>
        <p:spPr>
          <a:xfrm>
            <a:off x="2822895" y="4569472"/>
            <a:ext cx="292608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smtClean="0"/>
              <a:t>Position, City</a:t>
            </a:r>
            <a:endParaRPr lang="en-US" dirty="0"/>
          </a:p>
        </p:txBody>
      </p:sp>
      <p:sp>
        <p:nvSpPr>
          <p:cNvPr id="20" name="Text Placeholder 9"/>
          <p:cNvSpPr>
            <a:spLocks noGrp="1"/>
          </p:cNvSpPr>
          <p:nvPr>
            <p:ph type="body" sz="quarter" idx="32" hasCustomPrompt="1"/>
          </p:nvPr>
        </p:nvSpPr>
        <p:spPr>
          <a:xfrm>
            <a:off x="2822895" y="4886170"/>
            <a:ext cx="292608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Practice</a:t>
            </a:r>
            <a:endParaRPr lang="en-US" dirty="0"/>
          </a:p>
        </p:txBody>
      </p:sp>
      <p:sp>
        <p:nvSpPr>
          <p:cNvPr id="21" name="Text Placeholder 9"/>
          <p:cNvSpPr>
            <a:spLocks noGrp="1"/>
          </p:cNvSpPr>
          <p:nvPr>
            <p:ph type="body" sz="quarter" idx="34" hasCustomPrompt="1"/>
          </p:nvPr>
        </p:nvSpPr>
        <p:spPr>
          <a:xfrm>
            <a:off x="6297615" y="4198847"/>
            <a:ext cx="292608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smtClean="0"/>
              <a:t>First Last</a:t>
            </a:r>
            <a:endParaRPr lang="en-US" dirty="0"/>
          </a:p>
        </p:txBody>
      </p:sp>
      <p:sp>
        <p:nvSpPr>
          <p:cNvPr id="22" name="Text Placeholder 9"/>
          <p:cNvSpPr>
            <a:spLocks noGrp="1"/>
          </p:cNvSpPr>
          <p:nvPr>
            <p:ph type="body" sz="quarter" idx="35" hasCustomPrompt="1"/>
          </p:nvPr>
        </p:nvSpPr>
        <p:spPr>
          <a:xfrm>
            <a:off x="6297615" y="4569472"/>
            <a:ext cx="292608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smtClean="0"/>
              <a:t>Position, City</a:t>
            </a:r>
          </a:p>
        </p:txBody>
      </p:sp>
      <p:sp>
        <p:nvSpPr>
          <p:cNvPr id="23" name="Text Placeholder 9"/>
          <p:cNvSpPr>
            <a:spLocks noGrp="1"/>
          </p:cNvSpPr>
          <p:nvPr>
            <p:ph type="body" sz="quarter" idx="36" hasCustomPrompt="1"/>
          </p:nvPr>
        </p:nvSpPr>
        <p:spPr>
          <a:xfrm>
            <a:off x="6297615" y="4886170"/>
            <a:ext cx="292608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Practice</a:t>
            </a:r>
            <a:endParaRPr lang="en-US" dirty="0"/>
          </a:p>
        </p:txBody>
      </p:sp>
      <p:sp>
        <p:nvSpPr>
          <p:cNvPr id="24" name="Picture Placeholder 3"/>
          <p:cNvSpPr>
            <a:spLocks noGrp="1"/>
          </p:cNvSpPr>
          <p:nvPr>
            <p:ph type="pic" sz="quarter" idx="37"/>
          </p:nvPr>
        </p:nvSpPr>
        <p:spPr>
          <a:xfrm>
            <a:off x="6389055" y="1412121"/>
            <a:ext cx="2743200" cy="2743200"/>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25" name="Text Placeholder 9"/>
          <p:cNvSpPr>
            <a:spLocks noGrp="1"/>
          </p:cNvSpPr>
          <p:nvPr>
            <p:ph type="body" sz="quarter" idx="38" hasCustomPrompt="1"/>
          </p:nvPr>
        </p:nvSpPr>
        <p:spPr>
          <a:xfrm>
            <a:off x="2822895" y="5234233"/>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smtClean="0"/>
              <a:t>XXX.XXX.XXXX</a:t>
            </a:r>
            <a:endParaRPr lang="en-US" dirty="0"/>
          </a:p>
        </p:txBody>
      </p:sp>
      <p:sp>
        <p:nvSpPr>
          <p:cNvPr id="26" name="Text Placeholder 9"/>
          <p:cNvSpPr>
            <a:spLocks noGrp="1"/>
          </p:cNvSpPr>
          <p:nvPr>
            <p:ph type="body" sz="quarter" idx="39" hasCustomPrompt="1"/>
          </p:nvPr>
        </p:nvSpPr>
        <p:spPr>
          <a:xfrm>
            <a:off x="6297615" y="5219576"/>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smtClean="0"/>
              <a:t>XXX.XXX.XXXX</a:t>
            </a:r>
            <a:endParaRPr lang="en-US" dirty="0"/>
          </a:p>
        </p:txBody>
      </p:sp>
      <p:sp>
        <p:nvSpPr>
          <p:cNvPr id="27" name="Text Placeholder 9"/>
          <p:cNvSpPr>
            <a:spLocks noGrp="1"/>
          </p:cNvSpPr>
          <p:nvPr>
            <p:ph type="body" sz="quarter" idx="40" hasCustomPrompt="1"/>
          </p:nvPr>
        </p:nvSpPr>
        <p:spPr>
          <a:xfrm>
            <a:off x="2822895" y="5600638"/>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email@jw.com</a:t>
            </a:r>
            <a:endParaRPr lang="en-US" dirty="0"/>
          </a:p>
        </p:txBody>
      </p:sp>
      <p:sp>
        <p:nvSpPr>
          <p:cNvPr id="28" name="Text Placeholder 9"/>
          <p:cNvSpPr>
            <a:spLocks noGrp="1"/>
          </p:cNvSpPr>
          <p:nvPr>
            <p:ph type="body" sz="quarter" idx="41" hasCustomPrompt="1"/>
          </p:nvPr>
        </p:nvSpPr>
        <p:spPr>
          <a:xfrm>
            <a:off x="6297615" y="5585981"/>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email@jw.com</a:t>
            </a:r>
            <a:endParaRPr lang="en-US" dirty="0"/>
          </a:p>
        </p:txBody>
      </p:sp>
      <p:sp>
        <p:nvSpPr>
          <p:cNvPr id="29"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35524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Slide (3)">
    <p:spTree>
      <p:nvGrpSpPr>
        <p:cNvPr id="1" name=""/>
        <p:cNvGrpSpPr/>
        <p:nvPr/>
      </p:nvGrpSpPr>
      <p:grpSpPr>
        <a:xfrm>
          <a:off x="0" y="0"/>
          <a:ext cx="0" cy="0"/>
          <a:chOff x="0" y="0"/>
          <a:chExt cx="0" cy="0"/>
        </a:xfrm>
      </p:grpSpPr>
      <p:sp>
        <p:nvSpPr>
          <p:cNvPr id="17" name="Picture Placeholder 3"/>
          <p:cNvSpPr>
            <a:spLocks noGrp="1"/>
          </p:cNvSpPr>
          <p:nvPr>
            <p:ph type="pic" sz="quarter" idx="29"/>
          </p:nvPr>
        </p:nvSpPr>
        <p:spPr>
          <a:xfrm>
            <a:off x="4629884" y="1412121"/>
            <a:ext cx="2743200" cy="2743200"/>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18" name="Text Placeholder 9"/>
          <p:cNvSpPr>
            <a:spLocks noGrp="1"/>
          </p:cNvSpPr>
          <p:nvPr>
            <p:ph type="body" sz="quarter" idx="30" hasCustomPrompt="1"/>
          </p:nvPr>
        </p:nvSpPr>
        <p:spPr>
          <a:xfrm>
            <a:off x="4538444" y="4198847"/>
            <a:ext cx="292608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smtClean="0"/>
              <a:t>First Last</a:t>
            </a:r>
            <a:endParaRPr lang="en-US" dirty="0"/>
          </a:p>
        </p:txBody>
      </p:sp>
      <p:sp>
        <p:nvSpPr>
          <p:cNvPr id="19" name="Text Placeholder 9"/>
          <p:cNvSpPr>
            <a:spLocks noGrp="1"/>
          </p:cNvSpPr>
          <p:nvPr>
            <p:ph type="body" sz="quarter" idx="31" hasCustomPrompt="1"/>
          </p:nvPr>
        </p:nvSpPr>
        <p:spPr>
          <a:xfrm>
            <a:off x="4538444" y="4569472"/>
            <a:ext cx="292608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smtClean="0"/>
              <a:t>Position, City</a:t>
            </a:r>
            <a:endParaRPr lang="en-US" dirty="0"/>
          </a:p>
        </p:txBody>
      </p:sp>
      <p:sp>
        <p:nvSpPr>
          <p:cNvPr id="20" name="Text Placeholder 9"/>
          <p:cNvSpPr>
            <a:spLocks noGrp="1"/>
          </p:cNvSpPr>
          <p:nvPr>
            <p:ph type="body" sz="quarter" idx="32" hasCustomPrompt="1"/>
          </p:nvPr>
        </p:nvSpPr>
        <p:spPr>
          <a:xfrm>
            <a:off x="4538444" y="4886170"/>
            <a:ext cx="292608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Practice</a:t>
            </a:r>
            <a:endParaRPr lang="en-US" dirty="0"/>
          </a:p>
        </p:txBody>
      </p:sp>
      <p:sp>
        <p:nvSpPr>
          <p:cNvPr id="21" name="Text Placeholder 9"/>
          <p:cNvSpPr>
            <a:spLocks noGrp="1"/>
          </p:cNvSpPr>
          <p:nvPr>
            <p:ph type="body" sz="quarter" idx="34" hasCustomPrompt="1"/>
          </p:nvPr>
        </p:nvSpPr>
        <p:spPr>
          <a:xfrm>
            <a:off x="8013164" y="4198847"/>
            <a:ext cx="292608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smtClean="0"/>
              <a:t>First Last</a:t>
            </a:r>
            <a:endParaRPr lang="en-US" dirty="0"/>
          </a:p>
        </p:txBody>
      </p:sp>
      <p:sp>
        <p:nvSpPr>
          <p:cNvPr id="22" name="Text Placeholder 9"/>
          <p:cNvSpPr>
            <a:spLocks noGrp="1"/>
          </p:cNvSpPr>
          <p:nvPr>
            <p:ph type="body" sz="quarter" idx="35" hasCustomPrompt="1"/>
          </p:nvPr>
        </p:nvSpPr>
        <p:spPr>
          <a:xfrm>
            <a:off x="8013164" y="4569472"/>
            <a:ext cx="292608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smtClean="0"/>
              <a:t>Position, City</a:t>
            </a:r>
          </a:p>
        </p:txBody>
      </p:sp>
      <p:sp>
        <p:nvSpPr>
          <p:cNvPr id="23" name="Text Placeholder 9"/>
          <p:cNvSpPr>
            <a:spLocks noGrp="1"/>
          </p:cNvSpPr>
          <p:nvPr>
            <p:ph type="body" sz="quarter" idx="36" hasCustomPrompt="1"/>
          </p:nvPr>
        </p:nvSpPr>
        <p:spPr>
          <a:xfrm>
            <a:off x="8013164" y="4886170"/>
            <a:ext cx="292608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Practice</a:t>
            </a:r>
            <a:endParaRPr lang="en-US" dirty="0"/>
          </a:p>
        </p:txBody>
      </p:sp>
      <p:sp>
        <p:nvSpPr>
          <p:cNvPr id="24" name="Picture Placeholder 3"/>
          <p:cNvSpPr>
            <a:spLocks noGrp="1"/>
          </p:cNvSpPr>
          <p:nvPr>
            <p:ph type="pic" sz="quarter" idx="37"/>
          </p:nvPr>
        </p:nvSpPr>
        <p:spPr>
          <a:xfrm>
            <a:off x="8104604" y="1412121"/>
            <a:ext cx="2743200" cy="2743200"/>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25" name="Text Placeholder 9"/>
          <p:cNvSpPr>
            <a:spLocks noGrp="1"/>
          </p:cNvSpPr>
          <p:nvPr>
            <p:ph type="body" sz="quarter" idx="38" hasCustomPrompt="1"/>
          </p:nvPr>
        </p:nvSpPr>
        <p:spPr>
          <a:xfrm>
            <a:off x="4538444" y="5234233"/>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smtClean="0"/>
              <a:t>XXX.XXX.XXXX</a:t>
            </a:r>
            <a:endParaRPr lang="en-US" dirty="0"/>
          </a:p>
        </p:txBody>
      </p:sp>
      <p:sp>
        <p:nvSpPr>
          <p:cNvPr id="26" name="Text Placeholder 9"/>
          <p:cNvSpPr>
            <a:spLocks noGrp="1"/>
          </p:cNvSpPr>
          <p:nvPr>
            <p:ph type="body" sz="quarter" idx="39" hasCustomPrompt="1"/>
          </p:nvPr>
        </p:nvSpPr>
        <p:spPr>
          <a:xfrm>
            <a:off x="8013164" y="5219576"/>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smtClean="0"/>
              <a:t>XXX.XXX.XXXX</a:t>
            </a:r>
            <a:endParaRPr lang="en-US" dirty="0"/>
          </a:p>
        </p:txBody>
      </p:sp>
      <p:sp>
        <p:nvSpPr>
          <p:cNvPr id="27" name="Text Placeholder 9"/>
          <p:cNvSpPr>
            <a:spLocks noGrp="1"/>
          </p:cNvSpPr>
          <p:nvPr>
            <p:ph type="body" sz="quarter" idx="40" hasCustomPrompt="1"/>
          </p:nvPr>
        </p:nvSpPr>
        <p:spPr>
          <a:xfrm>
            <a:off x="4538444" y="5600638"/>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email@jw.com</a:t>
            </a:r>
            <a:endParaRPr lang="en-US" dirty="0"/>
          </a:p>
        </p:txBody>
      </p:sp>
      <p:sp>
        <p:nvSpPr>
          <p:cNvPr id="28" name="Text Placeholder 9"/>
          <p:cNvSpPr>
            <a:spLocks noGrp="1"/>
          </p:cNvSpPr>
          <p:nvPr>
            <p:ph type="body" sz="quarter" idx="41" hasCustomPrompt="1"/>
          </p:nvPr>
        </p:nvSpPr>
        <p:spPr>
          <a:xfrm>
            <a:off x="8013164" y="5585981"/>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email@jw.com</a:t>
            </a:r>
            <a:endParaRPr lang="en-US" dirty="0"/>
          </a:p>
        </p:txBody>
      </p:sp>
      <p:sp>
        <p:nvSpPr>
          <p:cNvPr id="47" name="Picture Placeholder 3"/>
          <p:cNvSpPr>
            <a:spLocks noGrp="1"/>
          </p:cNvSpPr>
          <p:nvPr>
            <p:ph type="pic" sz="quarter" idx="42"/>
          </p:nvPr>
        </p:nvSpPr>
        <p:spPr>
          <a:xfrm>
            <a:off x="1246604" y="1412121"/>
            <a:ext cx="2743200" cy="2743200"/>
          </a:xfrm>
          <a:prstGeom prst="rect">
            <a:avLst/>
          </a:prstGeom>
        </p:spPr>
        <p:txBody>
          <a:bodyPr/>
          <a:lstStyle>
            <a:lvl1pPr>
              <a:buClr>
                <a:srgbClr val="005091"/>
              </a:buClr>
              <a:defRPr>
                <a:solidFill>
                  <a:srgbClr val="333333"/>
                </a:solidFill>
              </a:defRPr>
            </a:lvl1pPr>
          </a:lstStyle>
          <a:p>
            <a:r>
              <a:rPr lang="en-US" dirty="0" smtClean="0"/>
              <a:t>Click icon to add picture</a:t>
            </a:r>
            <a:endParaRPr lang="en-US" dirty="0"/>
          </a:p>
        </p:txBody>
      </p:sp>
      <p:sp>
        <p:nvSpPr>
          <p:cNvPr id="48" name="Text Placeholder 9"/>
          <p:cNvSpPr>
            <a:spLocks noGrp="1"/>
          </p:cNvSpPr>
          <p:nvPr>
            <p:ph type="body" sz="quarter" idx="43" hasCustomPrompt="1"/>
          </p:nvPr>
        </p:nvSpPr>
        <p:spPr>
          <a:xfrm>
            <a:off x="1155164" y="4198847"/>
            <a:ext cx="292608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smtClean="0"/>
              <a:t>First Last</a:t>
            </a:r>
            <a:endParaRPr lang="en-US" dirty="0"/>
          </a:p>
        </p:txBody>
      </p:sp>
      <p:sp>
        <p:nvSpPr>
          <p:cNvPr id="49" name="Text Placeholder 9"/>
          <p:cNvSpPr>
            <a:spLocks noGrp="1"/>
          </p:cNvSpPr>
          <p:nvPr>
            <p:ph type="body" sz="quarter" idx="44" hasCustomPrompt="1"/>
          </p:nvPr>
        </p:nvSpPr>
        <p:spPr>
          <a:xfrm>
            <a:off x="1155164" y="4569472"/>
            <a:ext cx="292608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smtClean="0"/>
              <a:t>Position, City</a:t>
            </a:r>
            <a:endParaRPr lang="en-US" dirty="0"/>
          </a:p>
        </p:txBody>
      </p:sp>
      <p:sp>
        <p:nvSpPr>
          <p:cNvPr id="50" name="Text Placeholder 9"/>
          <p:cNvSpPr>
            <a:spLocks noGrp="1"/>
          </p:cNvSpPr>
          <p:nvPr>
            <p:ph type="body" sz="quarter" idx="45" hasCustomPrompt="1"/>
          </p:nvPr>
        </p:nvSpPr>
        <p:spPr>
          <a:xfrm>
            <a:off x="1155164" y="4886170"/>
            <a:ext cx="292608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Practice</a:t>
            </a:r>
            <a:endParaRPr lang="en-US" dirty="0"/>
          </a:p>
        </p:txBody>
      </p:sp>
      <p:sp>
        <p:nvSpPr>
          <p:cNvPr id="51" name="Text Placeholder 9"/>
          <p:cNvSpPr>
            <a:spLocks noGrp="1"/>
          </p:cNvSpPr>
          <p:nvPr>
            <p:ph type="body" sz="quarter" idx="46" hasCustomPrompt="1"/>
          </p:nvPr>
        </p:nvSpPr>
        <p:spPr>
          <a:xfrm>
            <a:off x="1155164" y="5234233"/>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smtClean="0"/>
              <a:t>XXX.XXX.XXXX</a:t>
            </a:r>
            <a:endParaRPr lang="en-US" dirty="0"/>
          </a:p>
        </p:txBody>
      </p:sp>
      <p:sp>
        <p:nvSpPr>
          <p:cNvPr id="52" name="Text Placeholder 9"/>
          <p:cNvSpPr>
            <a:spLocks noGrp="1"/>
          </p:cNvSpPr>
          <p:nvPr>
            <p:ph type="body" sz="quarter" idx="47" hasCustomPrompt="1"/>
          </p:nvPr>
        </p:nvSpPr>
        <p:spPr>
          <a:xfrm>
            <a:off x="1155164" y="5600638"/>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smtClean="0"/>
              <a:t>email@jw.com</a:t>
            </a:r>
            <a:endParaRPr lang="en-US" dirty="0"/>
          </a:p>
        </p:txBody>
      </p:sp>
      <p:sp>
        <p:nvSpPr>
          <p:cNvPr id="53"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9814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2"/>
          <a:stretch>
            <a:fillRect/>
          </a:stretch>
        </p:blipFill>
        <p:spPr>
          <a:xfrm>
            <a:off x="-529" y="-5137"/>
            <a:ext cx="12193057" cy="1224338"/>
          </a:xfrm>
          <a:prstGeom prst="rect">
            <a:avLst/>
          </a:prstGeom>
        </p:spPr>
      </p:pic>
      <p:sp>
        <p:nvSpPr>
          <p:cNvPr id="3" name="Text Placeholder 2"/>
          <p:cNvSpPr>
            <a:spLocks noGrp="1"/>
          </p:cNvSpPr>
          <p:nvPr>
            <p:ph type="body" idx="1"/>
          </p:nvPr>
        </p:nvSpPr>
        <p:spPr>
          <a:xfrm>
            <a:off x="838200" y="1451295"/>
            <a:ext cx="10515600" cy="472566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790" y="152114"/>
            <a:ext cx="12192790" cy="939168"/>
          </a:xfrm>
          <a:prstGeom prst="rect">
            <a:avLst/>
          </a:prstGeom>
          <a:solidFill>
            <a:srgbClr val="00509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939244" y="160502"/>
            <a:ext cx="725037" cy="854074"/>
          </a:xfrm>
          <a:prstGeom prst="rect">
            <a:avLst/>
          </a:prstGeom>
        </p:spPr>
      </p:pic>
      <p:sp>
        <p:nvSpPr>
          <p:cNvPr id="12" name="Footer Placeholder 4"/>
          <p:cNvSpPr>
            <a:spLocks noGrp="1"/>
          </p:cNvSpPr>
          <p:nvPr>
            <p:ph type="ftr" sz="quarter" idx="3"/>
          </p:nvPr>
        </p:nvSpPr>
        <p:spPr>
          <a:xfrm>
            <a:off x="2676590" y="6356350"/>
            <a:ext cx="6838030"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AUSTIN | DALLAS | FORT WORTH | HOUSTON | SAN ANGELO | SAN ANTONIO | TEXARKANA | </a:t>
            </a:r>
            <a:r>
              <a:rPr lang="en-US" b="1" dirty="0" smtClean="0"/>
              <a:t>JW.com</a:t>
            </a:r>
          </a:p>
          <a:p>
            <a:endParaRPr lang="en-US" dirty="0"/>
          </a:p>
        </p:txBody>
      </p:sp>
      <p:sp>
        <p:nvSpPr>
          <p:cNvPr id="14" name="Title Placeholder 1"/>
          <p:cNvSpPr>
            <a:spLocks noGrp="1"/>
          </p:cNvSpPr>
          <p:nvPr>
            <p:ph type="title"/>
          </p:nvPr>
        </p:nvSpPr>
        <p:spPr>
          <a:xfrm>
            <a:off x="838200" y="1"/>
            <a:ext cx="10515600" cy="12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7296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effectLst>
                  <a:outerShdw blurRad="50800" dist="50800" dir="2700000" algn="tl">
                    <a:srgbClr val="000000">
                      <a:alpha val="20000"/>
                    </a:srgbClr>
                  </a:outerShdw>
                </a:effectLst>
              </a:rPr>
              <a:t>© 2021 JACKSON WALKER LLP</a:t>
            </a:r>
            <a:endParaRPr lang="en-US" dirty="0">
              <a:effectLst>
                <a:outerShdw blurRad="50800" dist="50800" dir="2700000" algn="tl">
                  <a:srgbClr val="000000">
                    <a:alpha val="20000"/>
                  </a:srgbClr>
                </a:outerShdw>
              </a:effectLst>
            </a:endParaRPr>
          </a:p>
        </p:txBody>
      </p:sp>
      <p:sp>
        <p:nvSpPr>
          <p:cNvPr id="3" name="Title 2"/>
          <p:cNvSpPr>
            <a:spLocks noGrp="1"/>
          </p:cNvSpPr>
          <p:nvPr>
            <p:ph type="ctrTitle"/>
          </p:nvPr>
        </p:nvSpPr>
        <p:spPr>
          <a:xfrm>
            <a:off x="1061418" y="2392218"/>
            <a:ext cx="10113973" cy="2826327"/>
          </a:xfrm>
        </p:spPr>
        <p:txBody>
          <a:bodyPr>
            <a:noAutofit/>
          </a:bodyPr>
          <a:lstStyle/>
          <a:p>
            <a:pPr algn="ctr"/>
            <a:r>
              <a:rPr lang="en-US" sz="4000" dirty="0" smtClean="0"/>
              <a:t>“</a:t>
            </a:r>
            <a:r>
              <a:rPr lang="en-US" sz="4200" i="1" dirty="0" smtClean="0"/>
              <a:t>Well, I’ve </a:t>
            </a:r>
            <a:r>
              <a:rPr lang="en-US" sz="4200" i="1" dirty="0" smtClean="0"/>
              <a:t>Changed </a:t>
            </a:r>
            <a:r>
              <a:rPr lang="en-US" sz="4200" i="1" dirty="0" smtClean="0"/>
              <a:t>My </a:t>
            </a:r>
            <a:r>
              <a:rPr lang="en-US" sz="4200" i="1" dirty="0" smtClean="0"/>
              <a:t>Mind</a:t>
            </a:r>
            <a:r>
              <a:rPr lang="en-US" sz="4200" i="1" dirty="0" smtClean="0"/>
              <a:t>…</a:t>
            </a:r>
            <a:r>
              <a:rPr lang="en-US" sz="4200" i="1" dirty="0" smtClean="0"/>
              <a:t>”</a:t>
            </a:r>
            <a:r>
              <a:rPr lang="en-US" sz="4000" dirty="0" smtClean="0"/>
              <a:t>  </a:t>
            </a:r>
            <a:r>
              <a:rPr lang="en-US" sz="4000" dirty="0" smtClean="0"/>
              <a:t/>
            </a:r>
            <a:br>
              <a:rPr lang="en-US" sz="4000" dirty="0" smtClean="0"/>
            </a:br>
            <a:r>
              <a:rPr lang="en-US" sz="3200" dirty="0" smtClean="0"/>
              <a:t/>
            </a:r>
            <a:br>
              <a:rPr lang="en-US" sz="3200" dirty="0" smtClean="0"/>
            </a:br>
            <a:r>
              <a:rPr lang="en-US" sz="3200" dirty="0" smtClean="0"/>
              <a:t>Legal Issues That Arise When </a:t>
            </a:r>
            <a:r>
              <a:rPr lang="en-US" sz="3200" dirty="0" smtClean="0"/>
              <a:t>Trustees and Members </a:t>
            </a:r>
            <a:br>
              <a:rPr lang="en-US" sz="3200" dirty="0" smtClean="0"/>
            </a:br>
            <a:r>
              <a:rPr lang="en-US" sz="3200" dirty="0" smtClean="0"/>
              <a:t>Make Changes and Other Hot Topics</a:t>
            </a:r>
            <a:r>
              <a:rPr lang="en-US" sz="4000" dirty="0" smtClean="0"/>
              <a:t/>
            </a:r>
            <a:br>
              <a:rPr lang="en-US" sz="4000" dirty="0" smtClean="0"/>
            </a:br>
            <a:endParaRPr lang="en-US" sz="4400" dirty="0"/>
          </a:p>
        </p:txBody>
      </p:sp>
      <p:sp>
        <p:nvSpPr>
          <p:cNvPr id="5" name="TextBox 4"/>
          <p:cNvSpPr txBox="1"/>
          <p:nvPr/>
        </p:nvSpPr>
        <p:spPr>
          <a:xfrm>
            <a:off x="6303818" y="1814945"/>
            <a:ext cx="4871573" cy="646331"/>
          </a:xfrm>
          <a:prstGeom prst="rect">
            <a:avLst/>
          </a:prstGeom>
          <a:noFill/>
        </p:spPr>
        <p:txBody>
          <a:bodyPr wrap="square" rtlCol="0">
            <a:spAutoFit/>
          </a:bodyPr>
          <a:lstStyle/>
          <a:p>
            <a:r>
              <a:rPr lang="en-US" b="1" dirty="0">
                <a:solidFill>
                  <a:schemeClr val="bg1"/>
                </a:solidFill>
              </a:rPr>
              <a:t>Texas Local Fire Fighters’ Retirement Act (TLFFRA) </a:t>
            </a:r>
            <a:r>
              <a:rPr lang="en-US" b="1" dirty="0" smtClean="0">
                <a:solidFill>
                  <a:schemeClr val="bg1"/>
                </a:solidFill>
              </a:rPr>
              <a:t>Educational Conference – October 4, 2022</a:t>
            </a:r>
            <a:endParaRPr lang="en-US" dirty="0">
              <a:solidFill>
                <a:schemeClr val="bg1"/>
              </a:solidFill>
            </a:endParaRPr>
          </a:p>
        </p:txBody>
      </p:sp>
    </p:spTree>
    <p:extLst>
      <p:ext uri="{BB962C8B-B14F-4D97-AF65-F5344CB8AC3E}">
        <p14:creationId xmlns:p14="http://schemas.microsoft.com/office/powerpoint/2010/main" val="2623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Change of Vendor-</a:t>
            </a:r>
          </a:p>
          <a:p>
            <a:pPr marL="971550" indent="-514350">
              <a:lnSpc>
                <a:spcPct val="100000"/>
              </a:lnSpc>
              <a:spcAft>
                <a:spcPts val="1200"/>
              </a:spcAft>
            </a:pPr>
            <a:r>
              <a:rPr lang="en-US" sz="3000" dirty="0" smtClean="0"/>
              <a:t>In changing a vendor, review </a:t>
            </a:r>
            <a:r>
              <a:rPr lang="en-US" sz="3000" dirty="0" smtClean="0"/>
              <a:t>termination </a:t>
            </a:r>
            <a:r>
              <a:rPr lang="en-US" sz="3000" dirty="0" smtClean="0"/>
              <a:t>provision </a:t>
            </a:r>
            <a:r>
              <a:rPr lang="en-US" sz="3000" dirty="0" smtClean="0"/>
              <a:t>prior to the outset</a:t>
            </a:r>
          </a:p>
          <a:p>
            <a:pPr marL="971550" indent="-514350">
              <a:lnSpc>
                <a:spcPct val="100000"/>
              </a:lnSpc>
              <a:spcAft>
                <a:spcPts val="1200"/>
              </a:spcAft>
            </a:pPr>
            <a:r>
              <a:rPr lang="en-US" sz="3000" dirty="0" smtClean="0"/>
              <a:t>Process </a:t>
            </a:r>
            <a:r>
              <a:rPr lang="en-US" sz="3000" dirty="0" smtClean="0"/>
              <a:t>of selection is important</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22984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Vendor Selection Process-</a:t>
            </a:r>
          </a:p>
          <a:p>
            <a:pPr marL="971550" indent="-514350">
              <a:lnSpc>
                <a:spcPct val="100000"/>
              </a:lnSpc>
              <a:spcAft>
                <a:spcPts val="1200"/>
              </a:spcAft>
            </a:pPr>
            <a:r>
              <a:rPr lang="en-US" sz="3000" dirty="0" smtClean="0"/>
              <a:t>Obtain reasonable information to make informed decisions</a:t>
            </a:r>
          </a:p>
          <a:p>
            <a:pPr marL="971550" indent="-514350">
              <a:lnSpc>
                <a:spcPct val="100000"/>
              </a:lnSpc>
              <a:spcAft>
                <a:spcPts val="1200"/>
              </a:spcAft>
            </a:pPr>
            <a:r>
              <a:rPr lang="en-US" sz="3000" dirty="0" smtClean="0"/>
              <a:t>RFQs and RFPs are a common method, but not absolute requirement for </a:t>
            </a:r>
            <a:r>
              <a:rPr lang="en-US" sz="3000" dirty="0" err="1" smtClean="0"/>
              <a:t>TLFFRA</a:t>
            </a:r>
            <a:r>
              <a:rPr lang="en-US" sz="3000" dirty="0" smtClean="0"/>
              <a:t> </a:t>
            </a:r>
            <a:r>
              <a:rPr lang="en-US" sz="3000" dirty="0" smtClean="0"/>
              <a:t>fund</a:t>
            </a:r>
          </a:p>
          <a:p>
            <a:pPr marL="457200" indent="0">
              <a:lnSpc>
                <a:spcPct val="100000"/>
              </a:lnSpc>
              <a:spcAft>
                <a:spcPts val="1200"/>
              </a:spcAft>
              <a:buNone/>
            </a:pPr>
            <a:endParaRPr lang="en-US" sz="3000" dirty="0" smtClean="0"/>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1832893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Vendor Selection Process-</a:t>
            </a:r>
          </a:p>
          <a:p>
            <a:pPr marL="971550" indent="-514350">
              <a:lnSpc>
                <a:spcPct val="100000"/>
              </a:lnSpc>
              <a:spcAft>
                <a:spcPts val="1200"/>
              </a:spcAft>
            </a:pPr>
            <a:r>
              <a:rPr lang="en-US" sz="3000" dirty="0" smtClean="0"/>
              <a:t>Key aspects of vendor contract </a:t>
            </a:r>
            <a:endParaRPr lang="en-US" sz="3000" dirty="0" smtClean="0"/>
          </a:p>
          <a:p>
            <a:pPr lvl="2">
              <a:buFont typeface="Wingdings" panose="05000000000000000000" pitchFamily="2" charset="2"/>
              <a:buChar char="§"/>
              <a:tabLst>
                <a:tab pos="457200" algn="l"/>
              </a:tabLst>
            </a:pPr>
            <a:r>
              <a:rPr lang="en-US" sz="2400" dirty="0" smtClean="0"/>
              <a:t>Scope of services</a:t>
            </a:r>
          </a:p>
          <a:p>
            <a:pPr lvl="2">
              <a:buFont typeface="Wingdings" panose="05000000000000000000" pitchFamily="2" charset="2"/>
              <a:buChar char="§"/>
              <a:tabLst>
                <a:tab pos="457200" algn="l"/>
              </a:tabLst>
            </a:pPr>
            <a:r>
              <a:rPr lang="en-US" sz="2400" dirty="0" smtClean="0"/>
              <a:t>Fees</a:t>
            </a:r>
          </a:p>
          <a:p>
            <a:pPr lvl="2">
              <a:buFont typeface="Wingdings" panose="05000000000000000000" pitchFamily="2" charset="2"/>
              <a:buChar char="§"/>
              <a:tabLst>
                <a:tab pos="457200" algn="l"/>
              </a:tabLst>
            </a:pPr>
            <a:r>
              <a:rPr lang="en-US" sz="2400" dirty="0" smtClean="0"/>
              <a:t>Liability provisions</a:t>
            </a:r>
          </a:p>
          <a:p>
            <a:pPr lvl="2">
              <a:buFont typeface="Wingdings" panose="05000000000000000000" pitchFamily="2" charset="2"/>
              <a:buChar char="§"/>
              <a:tabLst>
                <a:tab pos="457200" algn="l"/>
              </a:tabLst>
            </a:pPr>
            <a:r>
              <a:rPr lang="en-US" sz="2400" dirty="0" smtClean="0"/>
              <a:t>Governmental concerns</a:t>
            </a:r>
          </a:p>
          <a:p>
            <a:pPr lvl="2">
              <a:buFont typeface="Wingdings" panose="05000000000000000000" pitchFamily="2" charset="2"/>
              <a:buChar char="§"/>
              <a:tabLst>
                <a:tab pos="457200" algn="l"/>
              </a:tabLst>
            </a:pPr>
            <a:r>
              <a:rPr lang="en-US" sz="2400" dirty="0" smtClean="0"/>
              <a:t>Termination clause</a:t>
            </a:r>
            <a:endParaRPr lang="en-US" sz="2400"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4279066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5400"/>
              </a:spcAft>
              <a:buNone/>
            </a:pPr>
            <a:r>
              <a:rPr lang="en-US" sz="5400" dirty="0"/>
              <a:t>Well, we changed our mind</a:t>
            </a:r>
            <a:r>
              <a:rPr lang="en-US" sz="5400" dirty="0" smtClean="0"/>
              <a:t>.</a:t>
            </a:r>
          </a:p>
          <a:p>
            <a:pPr marL="457200" indent="0">
              <a:buNone/>
            </a:pPr>
            <a:r>
              <a:rPr lang="en-US" sz="5400" dirty="0"/>
              <a:t>We want to </a:t>
            </a:r>
            <a:r>
              <a:rPr lang="en-US" sz="5400" dirty="0" smtClean="0"/>
              <a:t>talk to our lawyer and</a:t>
            </a:r>
            <a:br>
              <a:rPr lang="en-US" sz="5400" dirty="0" smtClean="0"/>
            </a:br>
            <a:r>
              <a:rPr lang="en-US" sz="5400" dirty="0" smtClean="0"/>
              <a:t>fire our actuary…TODAY!!</a:t>
            </a:r>
            <a:endParaRPr lang="en-US" sz="5400" dirty="0"/>
          </a:p>
          <a:p>
            <a:endParaRPr lang="en-US"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17974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Texas Open Meetings Act-</a:t>
            </a:r>
          </a:p>
          <a:p>
            <a:pPr marL="971550" indent="-514350">
              <a:lnSpc>
                <a:spcPct val="100000"/>
              </a:lnSpc>
              <a:spcAft>
                <a:spcPts val="1200"/>
              </a:spcAft>
            </a:pPr>
            <a:r>
              <a:rPr lang="en-US" sz="3000" dirty="0" smtClean="0"/>
              <a:t>Any deliberation by a quorum of the Board must be done in open meeting</a:t>
            </a:r>
          </a:p>
          <a:p>
            <a:pPr marL="971550" indent="-514350">
              <a:lnSpc>
                <a:spcPct val="100000"/>
              </a:lnSpc>
              <a:spcAft>
                <a:spcPts val="1200"/>
              </a:spcAft>
            </a:pPr>
            <a:r>
              <a:rPr lang="en-US" sz="3000" dirty="0" smtClean="0"/>
              <a:t>Open meetings must be posted 72 hours in advance</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144059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nSpc>
                <a:spcPct val="100000"/>
              </a:lnSpc>
              <a:spcAft>
                <a:spcPts val="2400"/>
              </a:spcAft>
              <a:buNone/>
            </a:pPr>
            <a:r>
              <a:rPr lang="en-US" sz="4000" dirty="0" smtClean="0"/>
              <a:t>Meeting </a:t>
            </a:r>
            <a:r>
              <a:rPr lang="en-US" sz="4000" dirty="0" smtClean="0"/>
              <a:t>Posting and Closed Sessions-</a:t>
            </a:r>
            <a:endParaRPr lang="en-US" sz="4000" dirty="0" smtClean="0"/>
          </a:p>
          <a:p>
            <a:pPr marL="971550" indent="-514350">
              <a:lnSpc>
                <a:spcPct val="100000"/>
              </a:lnSpc>
              <a:spcAft>
                <a:spcPts val="1200"/>
              </a:spcAft>
            </a:pPr>
            <a:r>
              <a:rPr lang="en-US" sz="3000" dirty="0" smtClean="0"/>
              <a:t>Needs to include all items to be discussed</a:t>
            </a:r>
          </a:p>
          <a:p>
            <a:pPr marL="971550" indent="-514350">
              <a:lnSpc>
                <a:spcPct val="100000"/>
              </a:lnSpc>
              <a:spcAft>
                <a:spcPts val="1200"/>
              </a:spcAft>
            </a:pPr>
            <a:r>
              <a:rPr lang="en-US" sz="3000" dirty="0" smtClean="0"/>
              <a:t>Items not on agenda cannot be </a:t>
            </a:r>
            <a:r>
              <a:rPr lang="en-US" sz="3000" dirty="0" smtClean="0"/>
              <a:t>discussed</a:t>
            </a:r>
          </a:p>
          <a:p>
            <a:pPr marL="971550" indent="-514350">
              <a:lnSpc>
                <a:spcPct val="100000"/>
              </a:lnSpc>
              <a:spcAft>
                <a:spcPts val="1200"/>
              </a:spcAft>
            </a:pPr>
            <a:r>
              <a:rPr lang="en-US" sz="3000" dirty="0" smtClean="0"/>
              <a:t>Only certain items permitted by </a:t>
            </a:r>
            <a:r>
              <a:rPr lang="en-US" sz="3000" dirty="0" err="1" smtClean="0"/>
              <a:t>TOMA</a:t>
            </a:r>
            <a:r>
              <a:rPr lang="en-US" sz="3000" dirty="0" smtClean="0"/>
              <a:t> can go into closed session</a:t>
            </a:r>
          </a:p>
          <a:p>
            <a:pPr marL="1428750" lvl="1" indent="-514350">
              <a:lnSpc>
                <a:spcPct val="100000"/>
              </a:lnSpc>
              <a:spcAft>
                <a:spcPts val="1200"/>
              </a:spcAft>
            </a:pPr>
            <a:r>
              <a:rPr lang="en-US" sz="2600" dirty="0" smtClean="0"/>
              <a:t>Ex. Consultation with attorney; disability determinations </a:t>
            </a:r>
          </a:p>
          <a:p>
            <a:pPr marL="971550" indent="-514350">
              <a:lnSpc>
                <a:spcPct val="100000"/>
              </a:lnSpc>
              <a:spcAft>
                <a:spcPts val="1200"/>
              </a:spcAft>
            </a:pPr>
            <a:endParaRPr lang="en-US" sz="3000" dirty="0" smtClean="0"/>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1353731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5400"/>
              </a:spcAft>
              <a:buNone/>
            </a:pPr>
            <a:r>
              <a:rPr lang="en-US" sz="5400" dirty="0"/>
              <a:t>Well, we changed our </a:t>
            </a:r>
            <a:r>
              <a:rPr lang="en-US" sz="5400" dirty="0" smtClean="0"/>
              <a:t>mind….</a:t>
            </a:r>
            <a:endParaRPr lang="en-US" sz="5400" dirty="0" smtClean="0"/>
          </a:p>
          <a:p>
            <a:pPr marL="457200" indent="0">
              <a:buNone/>
            </a:pPr>
            <a:r>
              <a:rPr lang="en-US" sz="5400" dirty="0"/>
              <a:t>We want </a:t>
            </a:r>
            <a:r>
              <a:rPr lang="en-US" sz="5400" dirty="0" smtClean="0"/>
              <a:t>to keep our actuary and change our actuarial assumptions!!</a:t>
            </a:r>
            <a:endParaRPr lang="en-US" sz="5400" dirty="0"/>
          </a:p>
          <a:p>
            <a:endParaRPr lang="en-US"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30270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00000"/>
              </a:lnSpc>
              <a:spcAft>
                <a:spcPts val="2400"/>
              </a:spcAft>
              <a:buNone/>
            </a:pPr>
            <a:r>
              <a:rPr lang="en-US" sz="4000" dirty="0" smtClean="0"/>
              <a:t>Change in Actuarial Assumptions-</a:t>
            </a:r>
          </a:p>
          <a:p>
            <a:pPr marL="971550" indent="-514350">
              <a:lnSpc>
                <a:spcPct val="100000"/>
              </a:lnSpc>
              <a:spcAft>
                <a:spcPts val="1200"/>
              </a:spcAft>
            </a:pPr>
            <a:r>
              <a:rPr lang="en-US" sz="3600" dirty="0" smtClean="0"/>
              <a:t>Significant fiduciary action of the Board</a:t>
            </a:r>
          </a:p>
          <a:p>
            <a:pPr marL="1428750" lvl="1" indent="-514350">
              <a:lnSpc>
                <a:spcPct val="100000"/>
              </a:lnSpc>
              <a:spcAft>
                <a:spcPts val="1200"/>
              </a:spcAft>
            </a:pPr>
            <a:r>
              <a:rPr lang="en-US" sz="3600" dirty="0" smtClean="0"/>
              <a:t>Exclusive Benefit Rule---wear the right hat!</a:t>
            </a:r>
          </a:p>
          <a:p>
            <a:pPr marL="1428750" lvl="1" indent="-514350">
              <a:lnSpc>
                <a:spcPct val="100000"/>
              </a:lnSpc>
              <a:spcAft>
                <a:spcPts val="1200"/>
              </a:spcAft>
            </a:pPr>
            <a:r>
              <a:rPr lang="en-US" sz="3600" dirty="0" smtClean="0"/>
              <a:t>Duty of Prudence---all about the process</a:t>
            </a:r>
          </a:p>
          <a:p>
            <a:pPr lvl="1">
              <a:spcBef>
                <a:spcPts val="2400"/>
              </a:spcBef>
              <a:tabLst>
                <a:tab pos="457200" algn="l"/>
              </a:tabLst>
            </a:pPr>
            <a:endParaRPr lang="en-US" sz="2800"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383357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nSpc>
                <a:spcPct val="100000"/>
              </a:lnSpc>
              <a:spcAft>
                <a:spcPts val="2400"/>
              </a:spcAft>
              <a:buNone/>
            </a:pPr>
            <a:r>
              <a:rPr lang="en-US" sz="4000" dirty="0" smtClean="0"/>
              <a:t>Change in Actuarial Assumptions-</a:t>
            </a:r>
          </a:p>
          <a:p>
            <a:pPr marL="971550" indent="-514350">
              <a:lnSpc>
                <a:spcPct val="100000"/>
              </a:lnSpc>
              <a:spcAft>
                <a:spcPts val="1200"/>
              </a:spcAft>
            </a:pPr>
            <a:r>
              <a:rPr lang="en-US" sz="3000" dirty="0" smtClean="0"/>
              <a:t>The Process</a:t>
            </a:r>
          </a:p>
          <a:p>
            <a:pPr marL="1428750" lvl="1" indent="-514350">
              <a:lnSpc>
                <a:spcPct val="100000"/>
              </a:lnSpc>
              <a:spcAft>
                <a:spcPts val="1200"/>
              </a:spcAft>
            </a:pPr>
            <a:r>
              <a:rPr lang="en-US" sz="2600" dirty="0"/>
              <a:t>Experience study—evaluating assumptions vs. actual experience</a:t>
            </a:r>
          </a:p>
          <a:p>
            <a:pPr marL="1428750" lvl="1" indent="-514350">
              <a:lnSpc>
                <a:spcPct val="100000"/>
              </a:lnSpc>
              <a:spcAft>
                <a:spcPts val="1200"/>
              </a:spcAft>
            </a:pPr>
            <a:r>
              <a:rPr lang="en-US" sz="2600" dirty="0" smtClean="0"/>
              <a:t>Assumption</a:t>
            </a:r>
            <a:r>
              <a:rPr lang="en-US" sz="2600" dirty="0" smtClean="0"/>
              <a:t> changes should be recommended by your actuary, but ask questions</a:t>
            </a:r>
          </a:p>
          <a:p>
            <a:pPr marL="1428750" lvl="1" indent="-514350">
              <a:lnSpc>
                <a:spcPct val="100000"/>
              </a:lnSpc>
              <a:spcAft>
                <a:spcPts val="1200"/>
              </a:spcAft>
            </a:pPr>
            <a:r>
              <a:rPr lang="en-US" sz="2600" dirty="0" smtClean="0"/>
              <a:t>Understanding and addressing possible consequences to the Fund due to changes</a:t>
            </a:r>
          </a:p>
          <a:p>
            <a:pPr marL="1428750" lvl="1" indent="-514350">
              <a:lnSpc>
                <a:spcPct val="100000"/>
              </a:lnSpc>
              <a:spcAft>
                <a:spcPts val="1200"/>
              </a:spcAft>
            </a:pPr>
            <a:r>
              <a:rPr lang="en-US" sz="2600" dirty="0" smtClean="0"/>
              <a:t>Try to keep the results from driving the process</a:t>
            </a:r>
            <a:endParaRPr lang="en-US" sz="2800"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4115935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5400"/>
              </a:spcAft>
              <a:buNone/>
            </a:pPr>
            <a:r>
              <a:rPr lang="en-US" sz="5400" dirty="0"/>
              <a:t>Well, </a:t>
            </a:r>
            <a:r>
              <a:rPr lang="en-US" sz="5400" dirty="0" smtClean="0"/>
              <a:t>I’ve </a:t>
            </a:r>
            <a:r>
              <a:rPr lang="en-US" sz="5400" dirty="0"/>
              <a:t>changed </a:t>
            </a:r>
            <a:r>
              <a:rPr lang="en-US" sz="5400" dirty="0" smtClean="0"/>
              <a:t>my </a:t>
            </a:r>
            <a:r>
              <a:rPr lang="en-US" sz="5400" dirty="0" smtClean="0"/>
              <a:t>mind…</a:t>
            </a:r>
            <a:endParaRPr lang="en-US" sz="5400" dirty="0" smtClean="0"/>
          </a:p>
          <a:p>
            <a:pPr marL="457200" indent="0">
              <a:buNone/>
            </a:pPr>
            <a:r>
              <a:rPr lang="en-US" sz="5400" dirty="0" smtClean="0"/>
              <a:t>I </a:t>
            </a:r>
            <a:r>
              <a:rPr lang="en-US" sz="5400" dirty="0"/>
              <a:t>want </a:t>
            </a:r>
            <a:r>
              <a:rPr lang="en-US" sz="5400" dirty="0" smtClean="0"/>
              <a:t>a divorce!</a:t>
            </a:r>
            <a:endParaRPr lang="en-US" sz="5400" dirty="0"/>
          </a:p>
          <a:p>
            <a:endParaRPr lang="en-US"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Members</a:t>
            </a:r>
            <a:endParaRPr lang="en-US" dirty="0"/>
          </a:p>
        </p:txBody>
      </p:sp>
    </p:spTree>
    <p:extLst>
      <p:ext uri="{BB962C8B-B14F-4D97-AF65-F5344CB8AC3E}">
        <p14:creationId xmlns:p14="http://schemas.microsoft.com/office/powerpoint/2010/main" val="41994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endParaRPr lang="en-US" sz="3600" dirty="0" smtClean="0"/>
          </a:p>
          <a:p>
            <a:pPr>
              <a:spcAft>
                <a:spcPts val="3000"/>
              </a:spcAft>
            </a:pPr>
            <a:r>
              <a:rPr lang="en-US" sz="3600" dirty="0" smtClean="0"/>
              <a:t>Look at legal issues arising when trustees, members or beneficiaries change decisions on pension matters</a:t>
            </a:r>
          </a:p>
          <a:p>
            <a:pPr>
              <a:spcAft>
                <a:spcPts val="1200"/>
              </a:spcAft>
            </a:pPr>
            <a:r>
              <a:rPr lang="en-US" sz="3600" dirty="0" smtClean="0"/>
              <a:t>Hot Topics in Public Pension Circles</a:t>
            </a:r>
          </a:p>
          <a:p>
            <a:pPr>
              <a:spcAft>
                <a:spcPts val="1200"/>
              </a:spcAft>
            </a:pPr>
            <a:endParaRPr lang="en-US" sz="3600"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644959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Divorce and Pension-</a:t>
            </a:r>
          </a:p>
          <a:p>
            <a:pPr marL="971550" indent="-514350">
              <a:lnSpc>
                <a:spcPct val="100000"/>
              </a:lnSpc>
              <a:spcAft>
                <a:spcPts val="1200"/>
              </a:spcAft>
            </a:pPr>
            <a:r>
              <a:rPr lang="en-US" sz="3000" dirty="0" smtClean="0"/>
              <a:t>QDROs</a:t>
            </a:r>
          </a:p>
          <a:p>
            <a:pPr marL="971550" indent="-514350">
              <a:lnSpc>
                <a:spcPct val="100000"/>
              </a:lnSpc>
              <a:spcAft>
                <a:spcPts val="1200"/>
              </a:spcAft>
            </a:pPr>
            <a:r>
              <a:rPr lang="en-US" sz="3000" dirty="0" smtClean="0"/>
              <a:t>Change in beneficiary designations</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2845161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lnSpc>
                <a:spcPct val="100000"/>
              </a:lnSpc>
              <a:spcAft>
                <a:spcPts val="2400"/>
              </a:spcAft>
              <a:buNone/>
            </a:pPr>
            <a:r>
              <a:rPr lang="en-US" sz="4700" dirty="0" smtClean="0"/>
              <a:t>QDROs</a:t>
            </a:r>
            <a:r>
              <a:rPr lang="en-US" sz="4000" dirty="0" smtClean="0"/>
              <a:t>-</a:t>
            </a:r>
          </a:p>
          <a:p>
            <a:pPr marL="971550" indent="-514350">
              <a:lnSpc>
                <a:spcPct val="100000"/>
              </a:lnSpc>
              <a:spcAft>
                <a:spcPts val="1200"/>
              </a:spcAft>
            </a:pPr>
            <a:r>
              <a:rPr lang="en-US" sz="3500" dirty="0" smtClean="0"/>
              <a:t>Qualified Domestic Relations Order entered into by Court</a:t>
            </a:r>
          </a:p>
          <a:p>
            <a:pPr marL="971550" indent="-514350">
              <a:lnSpc>
                <a:spcPct val="100000"/>
              </a:lnSpc>
              <a:spcAft>
                <a:spcPts val="1200"/>
              </a:spcAft>
            </a:pPr>
            <a:r>
              <a:rPr lang="en-US" sz="3500" dirty="0" smtClean="0"/>
              <a:t>Required in order to provide ex-spouse (alternate payee) an interest in the pension</a:t>
            </a:r>
          </a:p>
          <a:p>
            <a:pPr marL="971550" indent="-514350">
              <a:lnSpc>
                <a:spcPct val="100000"/>
              </a:lnSpc>
              <a:spcAft>
                <a:spcPts val="1200"/>
              </a:spcAft>
            </a:pPr>
            <a:r>
              <a:rPr lang="en-US" sz="3500" dirty="0" smtClean="0"/>
              <a:t>QDROs must be approved by the Fund</a:t>
            </a:r>
          </a:p>
          <a:p>
            <a:pPr marL="971550" indent="-514350">
              <a:lnSpc>
                <a:spcPct val="100000"/>
              </a:lnSpc>
              <a:spcAft>
                <a:spcPts val="1200"/>
              </a:spcAft>
            </a:pPr>
            <a:r>
              <a:rPr lang="en-US" sz="3500" dirty="0" smtClean="0"/>
              <a:t>Fund may reject the QDRO if it does not satisfy </a:t>
            </a:r>
            <a:r>
              <a:rPr lang="en-US" sz="3500" dirty="0" smtClean="0"/>
              <a:t>certain </a:t>
            </a:r>
            <a:r>
              <a:rPr lang="en-US" sz="3500" dirty="0" smtClean="0"/>
              <a:t>requirements and cannot be administered under the Fund</a:t>
            </a:r>
            <a:endParaRPr lang="en-US" sz="3500" dirty="0" smtClean="0"/>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2555133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00000"/>
              </a:lnSpc>
              <a:spcAft>
                <a:spcPts val="2400"/>
              </a:spcAft>
              <a:buNone/>
            </a:pPr>
            <a:r>
              <a:rPr lang="en-US" sz="4000" dirty="0" smtClean="0"/>
              <a:t>QDROs-</a:t>
            </a:r>
          </a:p>
          <a:p>
            <a:pPr marL="971550" indent="-514350">
              <a:lnSpc>
                <a:spcPct val="100000"/>
              </a:lnSpc>
              <a:spcAft>
                <a:spcPts val="1200"/>
              </a:spcAft>
            </a:pPr>
            <a:r>
              <a:rPr lang="en-US" sz="3000" dirty="0" smtClean="0"/>
              <a:t>Typically divide </a:t>
            </a:r>
            <a:r>
              <a:rPr lang="en-US" sz="3000" dirty="0" smtClean="0"/>
              <a:t>pension based </a:t>
            </a:r>
            <a:r>
              <a:rPr lang="en-US" sz="3000" dirty="0" smtClean="0"/>
              <a:t>on community property </a:t>
            </a:r>
            <a:r>
              <a:rPr lang="en-US" sz="3000" dirty="0" smtClean="0"/>
              <a:t>interest held by the parties</a:t>
            </a:r>
          </a:p>
          <a:p>
            <a:pPr marL="1428750" lvl="1" indent="-514350">
              <a:lnSpc>
                <a:spcPct val="100000"/>
              </a:lnSpc>
              <a:spcAft>
                <a:spcPts val="1200"/>
              </a:spcAft>
            </a:pPr>
            <a:r>
              <a:rPr lang="en-US" sz="2600" dirty="0" smtClean="0"/>
              <a:t>Community property interest often based on years served or contributions made while married</a:t>
            </a:r>
            <a:endParaRPr lang="en-US" sz="2600" dirty="0" smtClean="0"/>
          </a:p>
          <a:p>
            <a:pPr marL="971550" indent="-514350">
              <a:lnSpc>
                <a:spcPct val="100000"/>
              </a:lnSpc>
              <a:spcAft>
                <a:spcPts val="1200"/>
              </a:spcAft>
            </a:pPr>
            <a:r>
              <a:rPr lang="en-US" sz="3000" dirty="0" smtClean="0"/>
              <a:t>However, split is ultimately up to the parties and the judge</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3007966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Form QDRO-</a:t>
            </a:r>
          </a:p>
          <a:p>
            <a:pPr marL="971550" indent="-514350">
              <a:lnSpc>
                <a:spcPct val="100000"/>
              </a:lnSpc>
              <a:spcAft>
                <a:spcPts val="1200"/>
              </a:spcAft>
            </a:pPr>
            <a:r>
              <a:rPr lang="en-US" sz="3000" dirty="0" smtClean="0"/>
              <a:t>State law allows Fund to establish a form QDRO</a:t>
            </a:r>
          </a:p>
          <a:p>
            <a:pPr marL="971550" indent="-514350">
              <a:lnSpc>
                <a:spcPct val="100000"/>
              </a:lnSpc>
              <a:spcAft>
                <a:spcPts val="1200"/>
              </a:spcAft>
            </a:pPr>
            <a:r>
              <a:rPr lang="en-US" sz="3000" dirty="0" smtClean="0"/>
              <a:t>QDRO can be rejected if does not follow a Board-approved </a:t>
            </a:r>
            <a:r>
              <a:rPr lang="en-US" sz="3000" dirty="0" smtClean="0"/>
              <a:t>form, even if it can be administered</a:t>
            </a:r>
          </a:p>
          <a:p>
            <a:pPr marL="971550" indent="-514350">
              <a:lnSpc>
                <a:spcPct val="100000"/>
              </a:lnSpc>
              <a:spcAft>
                <a:spcPts val="1200"/>
              </a:spcAft>
            </a:pPr>
            <a:r>
              <a:rPr lang="en-US" sz="3000" dirty="0" smtClean="0"/>
              <a:t>Form allows for streamline of process and administration</a:t>
            </a:r>
            <a:endParaRPr lang="en-US" sz="3000" dirty="0" smtClean="0"/>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389016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lnSpc>
                <a:spcPct val="100000"/>
              </a:lnSpc>
              <a:spcAft>
                <a:spcPts val="2400"/>
              </a:spcAft>
              <a:buNone/>
            </a:pPr>
            <a:r>
              <a:rPr lang="en-US" sz="6400" dirty="0" smtClean="0"/>
              <a:t>Change in Beneficiary</a:t>
            </a:r>
            <a:r>
              <a:rPr lang="en-US" sz="6400" dirty="0" smtClean="0"/>
              <a:t>-</a:t>
            </a:r>
            <a:endParaRPr lang="en-US" sz="6400" dirty="0" smtClean="0"/>
          </a:p>
          <a:p>
            <a:pPr marL="971550" indent="-514350">
              <a:lnSpc>
                <a:spcPct val="100000"/>
              </a:lnSpc>
              <a:spcAft>
                <a:spcPts val="1200"/>
              </a:spcAft>
            </a:pPr>
            <a:r>
              <a:rPr lang="en-US" sz="4100" dirty="0" smtClean="0"/>
              <a:t>Some Funds allow beneficiary designations for a survivor benefit or for DROP account</a:t>
            </a:r>
          </a:p>
          <a:p>
            <a:pPr marL="971550" indent="-514350">
              <a:lnSpc>
                <a:spcPct val="100000"/>
              </a:lnSpc>
              <a:spcAft>
                <a:spcPts val="1200"/>
              </a:spcAft>
            </a:pPr>
            <a:r>
              <a:rPr lang="en-US" sz="4100" dirty="0" smtClean="0"/>
              <a:t>Member often names a spouse as beneficiary</a:t>
            </a:r>
          </a:p>
          <a:p>
            <a:pPr marL="971550" indent="-514350">
              <a:lnSpc>
                <a:spcPct val="100000"/>
              </a:lnSpc>
              <a:spcAft>
                <a:spcPts val="1200"/>
              </a:spcAft>
            </a:pPr>
            <a:r>
              <a:rPr lang="en-US" sz="4100" dirty="0" smtClean="0"/>
              <a:t>Member may forget to change designation if divorced and any survivor benefit or DROP could go to ex-spouse</a:t>
            </a:r>
          </a:p>
          <a:p>
            <a:pPr marL="971550" indent="-514350">
              <a:lnSpc>
                <a:spcPct val="100000"/>
              </a:lnSpc>
              <a:spcAft>
                <a:spcPts val="1200"/>
              </a:spcAft>
            </a:pPr>
            <a:r>
              <a:rPr lang="en-US" sz="4100" dirty="0" smtClean="0"/>
              <a:t>Some Funds automatically negate beneficiary designations where spouse is named and divorce occurs</a:t>
            </a:r>
            <a:endParaRPr lang="en-US" sz="4100" dirty="0" smtClean="0"/>
          </a:p>
          <a:p>
            <a:pPr marL="0" indent="0">
              <a:buNone/>
              <a:tabLst>
                <a:tab pos="457200" algn="l"/>
              </a:tabLst>
            </a:pPr>
            <a:endParaRPr lang="en-US" dirty="0" smtClean="0"/>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2240429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5400"/>
              </a:spcAft>
              <a:buNone/>
            </a:pPr>
            <a:r>
              <a:rPr lang="en-US" sz="5400" dirty="0"/>
              <a:t>Well, </a:t>
            </a:r>
            <a:r>
              <a:rPr lang="en-US" sz="5400" dirty="0" smtClean="0"/>
              <a:t>I’ve </a:t>
            </a:r>
            <a:r>
              <a:rPr lang="en-US" sz="5400" dirty="0"/>
              <a:t>changed </a:t>
            </a:r>
            <a:r>
              <a:rPr lang="en-US" sz="5400" dirty="0" smtClean="0"/>
              <a:t>my </a:t>
            </a:r>
            <a:r>
              <a:rPr lang="en-US" sz="5400" dirty="0" smtClean="0"/>
              <a:t>mind…</a:t>
            </a:r>
            <a:endParaRPr lang="en-US" sz="5400" dirty="0" smtClean="0"/>
          </a:p>
          <a:p>
            <a:pPr marL="457200" indent="0">
              <a:buNone/>
            </a:pPr>
            <a:r>
              <a:rPr lang="en-US" sz="5400" dirty="0" smtClean="0"/>
              <a:t>I don’t want my </a:t>
            </a:r>
            <a:r>
              <a:rPr lang="en-US" sz="5400" dirty="0" smtClean="0"/>
              <a:t>ex-spouse </a:t>
            </a:r>
            <a:r>
              <a:rPr lang="en-US" sz="5400" dirty="0" smtClean="0"/>
              <a:t>to get my pension!</a:t>
            </a:r>
            <a:endParaRPr lang="en-US" sz="5400" dirty="0"/>
          </a:p>
          <a:p>
            <a:endParaRPr lang="en-US"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Members</a:t>
            </a:r>
            <a:endParaRPr lang="en-US" dirty="0"/>
          </a:p>
        </p:txBody>
      </p:sp>
    </p:spTree>
    <p:extLst>
      <p:ext uri="{BB962C8B-B14F-4D97-AF65-F5344CB8AC3E}">
        <p14:creationId xmlns:p14="http://schemas.microsoft.com/office/powerpoint/2010/main" val="5480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Revocation of QDRO-</a:t>
            </a:r>
          </a:p>
          <a:p>
            <a:pPr marL="971550" indent="-514350">
              <a:lnSpc>
                <a:spcPct val="100000"/>
              </a:lnSpc>
              <a:spcAft>
                <a:spcPts val="1200"/>
              </a:spcAft>
            </a:pPr>
            <a:r>
              <a:rPr lang="en-US" sz="3000" dirty="0" smtClean="0"/>
              <a:t>As discussed, a QDRO is a </a:t>
            </a:r>
            <a:r>
              <a:rPr lang="en-US" sz="3000" u="sng" dirty="0"/>
              <a:t>c</a:t>
            </a:r>
            <a:r>
              <a:rPr lang="en-US" sz="3000" u="sng" dirty="0" smtClean="0"/>
              <a:t>ourt</a:t>
            </a:r>
            <a:r>
              <a:rPr lang="en-US" sz="3000" dirty="0" smtClean="0"/>
              <a:t> </a:t>
            </a:r>
            <a:r>
              <a:rPr lang="en-US" sz="3000" u="sng" dirty="0"/>
              <a:t>o</a:t>
            </a:r>
            <a:r>
              <a:rPr lang="en-US" sz="3000" u="sng" dirty="0" smtClean="0"/>
              <a:t>rder</a:t>
            </a:r>
            <a:endParaRPr lang="en-US" sz="3000" u="sng" dirty="0" smtClean="0"/>
          </a:p>
          <a:p>
            <a:pPr marL="971550" indent="-514350">
              <a:lnSpc>
                <a:spcPct val="100000"/>
              </a:lnSpc>
              <a:spcAft>
                <a:spcPts val="1200"/>
              </a:spcAft>
            </a:pPr>
            <a:r>
              <a:rPr lang="en-US" sz="3000" dirty="0" smtClean="0"/>
              <a:t>If Fund has approved a 	QDRO, it must follow </a:t>
            </a:r>
            <a:r>
              <a:rPr lang="en-US" sz="3000" dirty="0" smtClean="0"/>
              <a:t>the </a:t>
            </a:r>
            <a:r>
              <a:rPr lang="en-US" sz="3000" dirty="0" err="1" smtClean="0"/>
              <a:t>QDRO</a:t>
            </a:r>
            <a:r>
              <a:rPr lang="en-US" sz="3000" dirty="0" smtClean="0"/>
              <a:t> </a:t>
            </a:r>
            <a:r>
              <a:rPr lang="en-US" sz="3000" dirty="0" smtClean="0"/>
              <a:t>and cannot alter based on parties’ intent</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2212448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Revocation of QDRO-</a:t>
            </a:r>
          </a:p>
          <a:p>
            <a:pPr marL="971550" indent="-514350">
              <a:lnSpc>
                <a:spcPct val="100000"/>
              </a:lnSpc>
              <a:spcAft>
                <a:spcPts val="1200"/>
              </a:spcAft>
            </a:pPr>
            <a:r>
              <a:rPr lang="en-US" sz="3000" dirty="0" smtClean="0"/>
              <a:t>If parties want to change the terms of an existing QDRO, they must first go to the Court and have it </a:t>
            </a:r>
            <a:r>
              <a:rPr lang="en-US" sz="3000" dirty="0" smtClean="0"/>
              <a:t>revoked</a:t>
            </a:r>
          </a:p>
          <a:p>
            <a:pPr marL="971550" indent="-514350">
              <a:lnSpc>
                <a:spcPct val="100000"/>
              </a:lnSpc>
              <a:spcAft>
                <a:spcPts val="1200"/>
              </a:spcAft>
            </a:pPr>
            <a:r>
              <a:rPr lang="en-US" sz="3000" dirty="0" smtClean="0"/>
              <a:t>Revocation must be received by the Fund before existing division or payments are changed</a:t>
            </a:r>
            <a:endParaRPr lang="en-US" sz="3000" dirty="0" smtClean="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1803436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5400"/>
              </a:spcAft>
              <a:buNone/>
            </a:pPr>
            <a:r>
              <a:rPr lang="en-US" sz="5400" dirty="0"/>
              <a:t>Well, </a:t>
            </a:r>
            <a:r>
              <a:rPr lang="en-US" sz="5400" dirty="0" smtClean="0"/>
              <a:t>I’ve </a:t>
            </a:r>
            <a:r>
              <a:rPr lang="en-US" sz="5400" dirty="0"/>
              <a:t>changed </a:t>
            </a:r>
            <a:r>
              <a:rPr lang="en-US" sz="5400" dirty="0" smtClean="0"/>
              <a:t>my </a:t>
            </a:r>
            <a:r>
              <a:rPr lang="en-US" sz="5400" dirty="0" smtClean="0"/>
              <a:t>mind…..</a:t>
            </a:r>
            <a:endParaRPr lang="en-US" sz="5400" dirty="0" smtClean="0"/>
          </a:p>
          <a:p>
            <a:pPr marL="457200" indent="0">
              <a:buNone/>
            </a:pPr>
            <a:r>
              <a:rPr lang="en-US" sz="5400" dirty="0" smtClean="0"/>
              <a:t>I want to return to work!</a:t>
            </a:r>
            <a:endParaRPr lang="en-US" sz="5400" dirty="0"/>
          </a:p>
          <a:p>
            <a:endParaRPr lang="en-US"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370692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Return to Work-</a:t>
            </a:r>
          </a:p>
          <a:p>
            <a:pPr marL="971550" indent="-514350">
              <a:lnSpc>
                <a:spcPct val="100000"/>
              </a:lnSpc>
              <a:spcAft>
                <a:spcPts val="1200"/>
              </a:spcAft>
            </a:pPr>
            <a:r>
              <a:rPr lang="en-US" sz="3000" dirty="0" smtClean="0"/>
              <a:t>Must have a bona fide termination of employment to </a:t>
            </a:r>
            <a:r>
              <a:rPr lang="en-US" sz="3000" dirty="0" smtClean="0"/>
              <a:t>retire and begin your pension</a:t>
            </a:r>
            <a:endParaRPr lang="en-US" sz="3000" dirty="0" smtClean="0"/>
          </a:p>
          <a:p>
            <a:pPr marL="971550" indent="-514350">
              <a:lnSpc>
                <a:spcPct val="100000"/>
              </a:lnSpc>
              <a:spcAft>
                <a:spcPts val="1200"/>
              </a:spcAft>
            </a:pPr>
            <a:r>
              <a:rPr lang="en-US" sz="3000" dirty="0" smtClean="0"/>
              <a:t>Returning </a:t>
            </a:r>
            <a:r>
              <a:rPr lang="en-US" sz="3000" dirty="0" smtClean="0"/>
              <a:t>immediately to </a:t>
            </a:r>
            <a:r>
              <a:rPr lang="en-US" sz="3000" dirty="0" smtClean="0"/>
              <a:t>work </a:t>
            </a:r>
            <a:r>
              <a:rPr lang="en-US" sz="3000" dirty="0" smtClean="0"/>
              <a:t>or after a brief </a:t>
            </a:r>
            <a:r>
              <a:rPr lang="en-US" sz="3000" dirty="0" smtClean="0"/>
              <a:t>period can be problematic from IRS compliance standpoint</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179318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2400"/>
              </a:spcAft>
            </a:pPr>
            <a:r>
              <a:rPr lang="en-US" sz="3200" dirty="0" smtClean="0"/>
              <a:t>When looking across the spectrum of various legal issues that arise with public pension funds, many arise when a change is made due to a change in mind or </a:t>
            </a:r>
            <a:r>
              <a:rPr lang="en-US" sz="3200" dirty="0" smtClean="0"/>
              <a:t>heart.</a:t>
            </a:r>
            <a:endParaRPr lang="en-US" sz="3200" dirty="0" smtClean="0"/>
          </a:p>
          <a:p>
            <a:pPr>
              <a:spcAft>
                <a:spcPts val="1200"/>
              </a:spcAft>
            </a:pPr>
            <a:r>
              <a:rPr lang="en-US" sz="3200" dirty="0" smtClean="0"/>
              <a:t>This change can be made by:</a:t>
            </a:r>
          </a:p>
          <a:p>
            <a:pPr lvl="1">
              <a:spcAft>
                <a:spcPts val="600"/>
              </a:spcAft>
            </a:pPr>
            <a:r>
              <a:rPr lang="en-US" sz="2800" dirty="0" smtClean="0"/>
              <a:t>Trustees with respect to plan design or operation</a:t>
            </a:r>
          </a:p>
          <a:p>
            <a:pPr lvl="1">
              <a:spcAft>
                <a:spcPts val="600"/>
              </a:spcAft>
            </a:pPr>
            <a:r>
              <a:rPr lang="en-US" sz="2800" dirty="0" smtClean="0"/>
              <a:t>Members with respect to their lives and/or benefits</a:t>
            </a:r>
          </a:p>
          <a:p>
            <a:pPr lvl="1">
              <a:spcAft>
                <a:spcPts val="600"/>
              </a:spcAft>
            </a:pPr>
            <a:endParaRPr lang="en-US" sz="2800" dirty="0"/>
          </a:p>
          <a:p>
            <a:pPr lvl="1"/>
            <a:endParaRPr lang="en-US" sz="2800" dirty="0"/>
          </a:p>
        </p:txBody>
      </p:sp>
      <p:sp>
        <p:nvSpPr>
          <p:cNvPr id="2" name="Title 1"/>
          <p:cNvSpPr>
            <a:spLocks noGrp="1"/>
          </p:cNvSpPr>
          <p:nvPr>
            <p:ph type="title"/>
          </p:nvPr>
        </p:nvSpPr>
        <p:spPr/>
        <p:txBody>
          <a:bodyPr>
            <a:normAutofit/>
          </a:bodyPr>
          <a:lstStyle/>
          <a:p>
            <a:r>
              <a:rPr lang="en-US" sz="3600" dirty="0" smtClean="0"/>
              <a:t>Well, I’ve Changed My Mind!!</a:t>
            </a:r>
            <a:endParaRPr lang="en-US" sz="3600" dirty="0"/>
          </a:p>
        </p:txBody>
      </p:sp>
      <p:sp>
        <p:nvSpPr>
          <p:cNvPr id="4" name="Footer Placeholder 2"/>
          <p:cNvSpPr>
            <a:spLocks noGrp="1"/>
          </p:cNvSpPr>
          <p:nvPr>
            <p:ph type="ftr" sz="quarter" idx="3"/>
          </p:nvPr>
        </p:nvSpPr>
        <p:spPr>
          <a:xfrm>
            <a:off x="2676590" y="6356350"/>
            <a:ext cx="6838030" cy="501650"/>
          </a:xfrm>
        </p:spPr>
        <p:txBody>
          <a:bodyPr/>
          <a:lstStyle/>
          <a:p>
            <a:r>
              <a:rPr lang="en-US" dirty="0" smtClean="0"/>
              <a:t>AUSTIN | DALLAS | FORT WORTH | HOUSTON | SAN ANGELO | SAN ANTONIO | TEXARKANA | </a:t>
            </a:r>
            <a:r>
              <a:rPr lang="en-US" b="1" dirty="0" smtClean="0"/>
              <a:t>JW.com</a:t>
            </a:r>
          </a:p>
          <a:p>
            <a:endParaRPr lang="en-US" dirty="0"/>
          </a:p>
        </p:txBody>
      </p:sp>
    </p:spTree>
    <p:extLst>
      <p:ext uri="{BB962C8B-B14F-4D97-AF65-F5344CB8AC3E}">
        <p14:creationId xmlns:p14="http://schemas.microsoft.com/office/powerpoint/2010/main" val="1188595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lnSpc>
                <a:spcPct val="100000"/>
              </a:lnSpc>
              <a:spcAft>
                <a:spcPts val="2400"/>
              </a:spcAft>
              <a:buNone/>
            </a:pPr>
            <a:r>
              <a:rPr lang="en-US" sz="5200" dirty="0" smtClean="0"/>
              <a:t>Return to Work-</a:t>
            </a:r>
          </a:p>
          <a:p>
            <a:pPr marL="971550" indent="-514350">
              <a:lnSpc>
                <a:spcPct val="100000"/>
              </a:lnSpc>
              <a:spcAft>
                <a:spcPts val="1200"/>
              </a:spcAft>
            </a:pPr>
            <a:r>
              <a:rPr lang="en-US" sz="3000" dirty="0" smtClean="0"/>
              <a:t>No rejoining department or postretirement service credit available for a </a:t>
            </a:r>
            <a:r>
              <a:rPr lang="en-US" sz="3000" dirty="0" err="1" smtClean="0"/>
              <a:t>TLFFRA</a:t>
            </a:r>
            <a:r>
              <a:rPr lang="en-US" sz="3000" dirty="0" smtClean="0"/>
              <a:t> retiree</a:t>
            </a:r>
          </a:p>
          <a:p>
            <a:pPr marL="971550" indent="-514350">
              <a:lnSpc>
                <a:spcPct val="100000"/>
              </a:lnSpc>
              <a:spcAft>
                <a:spcPts val="1200"/>
              </a:spcAft>
            </a:pPr>
            <a:r>
              <a:rPr lang="en-US" sz="3000" dirty="0" smtClean="0"/>
              <a:t>A member who has only withdrawn contributions can return to work and may be able to deposit withdrawn contributions to obtain lost service contributions depending on the plan terms</a:t>
            </a:r>
            <a:endParaRPr lang="en-US" sz="3000" dirty="0"/>
          </a:p>
          <a:p>
            <a:pPr marL="971550" indent="-514350">
              <a:lnSpc>
                <a:spcPct val="100000"/>
              </a:lnSpc>
              <a:spcAft>
                <a:spcPts val="1200"/>
              </a:spcAft>
            </a:pPr>
            <a:r>
              <a:rPr lang="en-US" sz="3000" dirty="0" smtClean="0"/>
              <a:t>A member who has withdrawn contributions can purchase service at another </a:t>
            </a:r>
            <a:r>
              <a:rPr lang="en-US" sz="3000" dirty="0" err="1" smtClean="0"/>
              <a:t>TLFFRA</a:t>
            </a:r>
            <a:r>
              <a:rPr lang="en-US" sz="3000" dirty="0" smtClean="0"/>
              <a:t> department </a:t>
            </a:r>
            <a:r>
              <a:rPr lang="en-US" sz="3000" dirty="0" smtClean="0"/>
              <a:t>based on </a:t>
            </a:r>
            <a:r>
              <a:rPr lang="en-US" sz="3000" dirty="0" smtClean="0"/>
              <a:t>contribution </a:t>
            </a:r>
            <a:r>
              <a:rPr lang="en-US" sz="3000" dirty="0" smtClean="0"/>
              <a:t>rate for relevant period </a:t>
            </a:r>
            <a:r>
              <a:rPr lang="en-US" sz="3000" dirty="0" smtClean="0"/>
              <a:t>at the new department with </a:t>
            </a:r>
            <a:r>
              <a:rPr lang="en-US" sz="3000" dirty="0" smtClean="0"/>
              <a:t>8% </a:t>
            </a:r>
            <a:r>
              <a:rPr lang="en-US" sz="3000" dirty="0" smtClean="0"/>
              <a:t>interest (Note: City must contribute as well)</a:t>
            </a:r>
            <a:endParaRPr lang="en-US" sz="3000" dirty="0" smtClean="0"/>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4112135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nSpc>
                <a:spcPct val="100000"/>
              </a:lnSpc>
              <a:spcAft>
                <a:spcPts val="2400"/>
              </a:spcAft>
              <a:buNone/>
            </a:pPr>
            <a:r>
              <a:rPr lang="en-US" sz="4300" dirty="0" smtClean="0"/>
              <a:t>Return to Work-</a:t>
            </a:r>
          </a:p>
          <a:p>
            <a:pPr marL="971550" indent="-514350">
              <a:lnSpc>
                <a:spcPct val="100000"/>
              </a:lnSpc>
              <a:spcAft>
                <a:spcPts val="1200"/>
              </a:spcAft>
            </a:pPr>
            <a:r>
              <a:rPr lang="en-US" sz="3200" dirty="0" smtClean="0"/>
              <a:t>Retired member can work at a non-</a:t>
            </a:r>
            <a:r>
              <a:rPr lang="en-US" sz="3200" dirty="0" err="1" smtClean="0"/>
              <a:t>TLFFRA</a:t>
            </a:r>
            <a:r>
              <a:rPr lang="en-US" sz="3200" dirty="0" smtClean="0"/>
              <a:t> department (Ex.: </a:t>
            </a:r>
            <a:r>
              <a:rPr lang="en-US" sz="3200" dirty="0" err="1" smtClean="0"/>
              <a:t>TCDRS</a:t>
            </a:r>
            <a:r>
              <a:rPr lang="en-US" sz="3200" dirty="0" smtClean="0"/>
              <a:t>, </a:t>
            </a:r>
            <a:r>
              <a:rPr lang="en-US" sz="3200" dirty="0" err="1" smtClean="0"/>
              <a:t>TMRS</a:t>
            </a:r>
            <a:r>
              <a:rPr lang="en-US" sz="3200" dirty="0" smtClean="0"/>
              <a:t>)</a:t>
            </a:r>
          </a:p>
          <a:p>
            <a:pPr marL="971550" indent="-514350">
              <a:lnSpc>
                <a:spcPct val="100000"/>
              </a:lnSpc>
              <a:spcAft>
                <a:spcPts val="1200"/>
              </a:spcAft>
            </a:pPr>
            <a:r>
              <a:rPr lang="en-US" sz="3200" dirty="0" smtClean="0"/>
              <a:t>Service purchase for previous </a:t>
            </a:r>
            <a:r>
              <a:rPr lang="en-US" sz="3200" dirty="0" err="1" smtClean="0"/>
              <a:t>TLFFRA</a:t>
            </a:r>
            <a:r>
              <a:rPr lang="en-US" sz="3200" dirty="0" smtClean="0"/>
              <a:t> service may be a possibility an new employer, but cannot receive credit under two Texas retirement systems for the same service</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a:t>
            </a:r>
            <a:r>
              <a:rPr lang="en-US" dirty="0"/>
              <a:t>Members</a:t>
            </a:r>
          </a:p>
        </p:txBody>
      </p:sp>
    </p:spTree>
    <p:extLst>
      <p:ext uri="{BB962C8B-B14F-4D97-AF65-F5344CB8AC3E}">
        <p14:creationId xmlns:p14="http://schemas.microsoft.com/office/powerpoint/2010/main" val="1375978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Actuarial Determined Contributions</a:t>
            </a:r>
          </a:p>
          <a:p>
            <a:pPr lvl="1"/>
            <a:r>
              <a:rPr lang="en-US" sz="3200" dirty="0" smtClean="0"/>
              <a:t>Use of the “ADC” vs flat rate contributions</a:t>
            </a:r>
            <a:endParaRPr lang="en-US" sz="2800" dirty="0" smtClean="0"/>
          </a:p>
          <a:p>
            <a:pPr lvl="1"/>
            <a:r>
              <a:rPr lang="en-US" sz="3200" dirty="0" smtClean="0"/>
              <a:t>ADC=Normal Cost plus payment on unfunded liabilities</a:t>
            </a:r>
          </a:p>
          <a:p>
            <a:pPr lvl="1"/>
            <a:r>
              <a:rPr lang="en-US" sz="3200" dirty="0" smtClean="0"/>
              <a:t>Focus of </a:t>
            </a:r>
            <a:r>
              <a:rPr lang="en-US" sz="3200" dirty="0" err="1" smtClean="0"/>
              <a:t>PRB</a:t>
            </a:r>
            <a:r>
              <a:rPr lang="en-US" sz="3200" dirty="0" smtClean="0"/>
              <a:t> and key aspect of legislative pension reform, including inclusion in </a:t>
            </a:r>
            <a:r>
              <a:rPr lang="en-US" sz="3200" dirty="0" err="1" smtClean="0"/>
              <a:t>FSRP</a:t>
            </a:r>
            <a:r>
              <a:rPr lang="en-US" sz="3200" dirty="0"/>
              <a:t> </a:t>
            </a:r>
            <a:r>
              <a:rPr lang="en-US" sz="3200" dirty="0" smtClean="0"/>
              <a:t>process</a:t>
            </a:r>
          </a:p>
          <a:p>
            <a:pPr lvl="1"/>
            <a:r>
              <a:rPr lang="en-US" sz="3200" dirty="0" smtClean="0"/>
              <a:t>Legislation to apply to all plans?</a:t>
            </a:r>
          </a:p>
          <a:p>
            <a:pPr lvl="2"/>
            <a:r>
              <a:rPr lang="en-US" sz="2800" dirty="0" smtClean="0"/>
              <a:t>Maybe not pure ADC, but some floating rate based on funded status</a:t>
            </a:r>
          </a:p>
          <a:p>
            <a:pPr marL="457200" lvl="1" indent="0">
              <a:buNone/>
            </a:pPr>
            <a:endParaRPr lang="en-US" sz="3200" dirty="0" smtClean="0"/>
          </a:p>
          <a:p>
            <a:pPr lvl="1"/>
            <a:endParaRPr lang="en-US" sz="3200" dirty="0" smtClean="0"/>
          </a:p>
          <a:p>
            <a:pPr lvl="1"/>
            <a:endParaRPr lang="en-US" sz="3200" dirty="0" smtClean="0"/>
          </a:p>
          <a:p>
            <a:pPr marL="457200" lvl="1" indent="0">
              <a:buNone/>
            </a:pPr>
            <a:endParaRPr lang="en-US" sz="3200" dirty="0"/>
          </a:p>
        </p:txBody>
      </p:sp>
      <p:sp>
        <p:nvSpPr>
          <p:cNvPr id="3" name="Footer Placeholder 2"/>
          <p:cNvSpPr>
            <a:spLocks noGrp="1"/>
          </p:cNvSpPr>
          <p:nvPr>
            <p:ph type="ftr" sz="quarter" idx="3"/>
          </p:nvPr>
        </p:nvSpPr>
        <p:spPr/>
        <p:txBody>
          <a:bodyPr/>
          <a:lstStyle/>
          <a:p>
            <a:r>
              <a:rPr lang="en-US" smtClean="0"/>
              <a:t>AUSTIN | DALLAS | FORT WORTH | HOUSTON | SAN ANGELO | SAN ANTONIO | TEXARKANA | </a:t>
            </a:r>
            <a:r>
              <a:rPr lang="en-US" b="1" smtClean="0"/>
              <a:t>JW.com</a:t>
            </a:r>
          </a:p>
          <a:p>
            <a:endParaRPr lang="en-US" dirty="0"/>
          </a:p>
        </p:txBody>
      </p:sp>
      <p:sp>
        <p:nvSpPr>
          <p:cNvPr id="4" name="Title 3"/>
          <p:cNvSpPr>
            <a:spLocks noGrp="1"/>
          </p:cNvSpPr>
          <p:nvPr>
            <p:ph type="title"/>
          </p:nvPr>
        </p:nvSpPr>
        <p:spPr/>
        <p:txBody>
          <a:bodyPr/>
          <a:lstStyle/>
          <a:p>
            <a:r>
              <a:rPr lang="en-US" dirty="0" smtClean="0"/>
              <a:t>Hot Topics</a:t>
            </a:r>
            <a:endParaRPr lang="en-US" dirty="0"/>
          </a:p>
        </p:txBody>
      </p:sp>
    </p:spTree>
    <p:extLst>
      <p:ext uri="{BB962C8B-B14F-4D97-AF65-F5344CB8AC3E}">
        <p14:creationId xmlns:p14="http://schemas.microsoft.com/office/powerpoint/2010/main" val="39944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Disability Determinations and </a:t>
            </a:r>
            <a:r>
              <a:rPr lang="en-US" sz="3600" dirty="0" err="1" smtClean="0"/>
              <a:t>PTSD</a:t>
            </a:r>
            <a:r>
              <a:rPr lang="en-US" sz="3600" dirty="0" smtClean="0"/>
              <a:t> </a:t>
            </a:r>
          </a:p>
          <a:p>
            <a:pPr lvl="1"/>
            <a:r>
              <a:rPr lang="en-US" sz="3200" dirty="0" smtClean="0"/>
              <a:t>Increase in applications for psychological disability</a:t>
            </a:r>
          </a:p>
          <a:p>
            <a:pPr lvl="1"/>
            <a:r>
              <a:rPr lang="en-US" sz="3200" dirty="0" smtClean="0"/>
              <a:t>Many disability application and review processes geared towards physical disabilities</a:t>
            </a:r>
          </a:p>
          <a:p>
            <a:pPr lvl="1"/>
            <a:r>
              <a:rPr lang="en-US" sz="3200" dirty="0" smtClean="0"/>
              <a:t>Ensuring proper review of application by qualified medical professionals</a:t>
            </a:r>
          </a:p>
          <a:p>
            <a:pPr lvl="1"/>
            <a:r>
              <a:rPr lang="en-US" sz="3200" dirty="0" smtClean="0"/>
              <a:t>Change in disability standards becomes key</a:t>
            </a:r>
          </a:p>
          <a:p>
            <a:pPr lvl="2"/>
            <a:r>
              <a:rPr lang="en-US" sz="2800" dirty="0" smtClean="0"/>
              <a:t>Ability to perform duties of firefighter vs. ability to do any job for which otherwise suited</a:t>
            </a:r>
          </a:p>
          <a:p>
            <a:pPr lvl="1"/>
            <a:endParaRPr lang="en-US" sz="3200" dirty="0" smtClean="0"/>
          </a:p>
          <a:p>
            <a:pPr marL="457200" lvl="1" indent="0">
              <a:buNone/>
            </a:pPr>
            <a:endParaRPr lang="en-US" sz="3200" dirty="0" smtClean="0"/>
          </a:p>
          <a:p>
            <a:pPr lvl="1"/>
            <a:endParaRPr lang="en-US" sz="3200" dirty="0" smtClean="0"/>
          </a:p>
          <a:p>
            <a:pPr lvl="1"/>
            <a:endParaRPr lang="en-US" sz="3200" dirty="0" smtClean="0"/>
          </a:p>
          <a:p>
            <a:pPr marL="457200" lvl="1" indent="0">
              <a:buNone/>
            </a:pPr>
            <a:endParaRPr lang="en-US" sz="3200" dirty="0"/>
          </a:p>
        </p:txBody>
      </p:sp>
      <p:sp>
        <p:nvSpPr>
          <p:cNvPr id="3" name="Footer Placeholder 2"/>
          <p:cNvSpPr>
            <a:spLocks noGrp="1"/>
          </p:cNvSpPr>
          <p:nvPr>
            <p:ph type="ftr" sz="quarter" idx="3"/>
          </p:nvPr>
        </p:nvSpPr>
        <p:spPr/>
        <p:txBody>
          <a:bodyPr/>
          <a:lstStyle/>
          <a:p>
            <a:r>
              <a:rPr lang="en-US" smtClean="0"/>
              <a:t>AUSTIN | DALLAS | FORT WORTH | HOUSTON | SAN ANGELO | SAN ANTONIO | TEXARKANA | </a:t>
            </a:r>
            <a:r>
              <a:rPr lang="en-US" b="1" smtClean="0"/>
              <a:t>JW.com</a:t>
            </a:r>
          </a:p>
          <a:p>
            <a:endParaRPr lang="en-US" dirty="0"/>
          </a:p>
        </p:txBody>
      </p:sp>
      <p:sp>
        <p:nvSpPr>
          <p:cNvPr id="4" name="Title 3"/>
          <p:cNvSpPr>
            <a:spLocks noGrp="1"/>
          </p:cNvSpPr>
          <p:nvPr>
            <p:ph type="title"/>
          </p:nvPr>
        </p:nvSpPr>
        <p:spPr/>
        <p:txBody>
          <a:bodyPr/>
          <a:lstStyle/>
          <a:p>
            <a:r>
              <a:rPr lang="en-US" dirty="0" smtClean="0"/>
              <a:t>Hot Topics</a:t>
            </a:r>
            <a:endParaRPr lang="en-US" dirty="0"/>
          </a:p>
        </p:txBody>
      </p:sp>
    </p:spTree>
    <p:extLst>
      <p:ext uri="{BB962C8B-B14F-4D97-AF65-F5344CB8AC3E}">
        <p14:creationId xmlns:p14="http://schemas.microsoft.com/office/powerpoint/2010/main" val="2359297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Data Security </a:t>
            </a:r>
          </a:p>
          <a:p>
            <a:pPr lvl="1"/>
            <a:r>
              <a:rPr lang="en-US" sz="3200" dirty="0" smtClean="0"/>
              <a:t>Public pension plans have been a target</a:t>
            </a:r>
          </a:p>
          <a:p>
            <a:pPr lvl="2"/>
            <a:r>
              <a:rPr lang="en-US" sz="2800" dirty="0" smtClean="0"/>
              <a:t>Financial-like institution but without same controls</a:t>
            </a:r>
          </a:p>
          <a:p>
            <a:pPr lvl="1"/>
            <a:r>
              <a:rPr lang="en-US" sz="3200" dirty="0" smtClean="0"/>
              <a:t>Significant focus of many larger funds to curtail possible breaches involving personal information and/or assets</a:t>
            </a:r>
          </a:p>
          <a:p>
            <a:pPr lvl="1"/>
            <a:r>
              <a:rPr lang="en-US" sz="3200" dirty="0" smtClean="0"/>
              <a:t>What about smaller plans?</a:t>
            </a:r>
          </a:p>
          <a:p>
            <a:pPr lvl="2"/>
            <a:r>
              <a:rPr lang="en-US" sz="2800" dirty="0" smtClean="0"/>
              <a:t>Identify areas of where breach could occur</a:t>
            </a:r>
          </a:p>
          <a:p>
            <a:pPr lvl="2"/>
            <a:r>
              <a:rPr lang="en-US" sz="2800" dirty="0" smtClean="0"/>
              <a:t>Appropriate diligence and agreement with vendors</a:t>
            </a:r>
          </a:p>
          <a:p>
            <a:pPr lvl="2"/>
            <a:r>
              <a:rPr lang="en-US" sz="2800" dirty="0" smtClean="0"/>
              <a:t>If a breach occurs, be sure and follow appropriate legal steps relating to notification and attempt at recovery</a:t>
            </a:r>
          </a:p>
          <a:p>
            <a:pPr lvl="1"/>
            <a:endParaRPr lang="en-US" sz="3200" dirty="0" smtClean="0"/>
          </a:p>
          <a:p>
            <a:pPr marL="457200" lvl="1" indent="0">
              <a:buNone/>
            </a:pPr>
            <a:endParaRPr lang="en-US" sz="3200" dirty="0" smtClean="0"/>
          </a:p>
          <a:p>
            <a:pPr lvl="1"/>
            <a:endParaRPr lang="en-US" sz="3200" dirty="0" smtClean="0"/>
          </a:p>
          <a:p>
            <a:pPr lvl="1"/>
            <a:endParaRPr lang="en-US" sz="3200" dirty="0" smtClean="0"/>
          </a:p>
          <a:p>
            <a:pPr marL="457200" lvl="1" indent="0">
              <a:buNone/>
            </a:pPr>
            <a:endParaRPr lang="en-US" sz="3200" dirty="0"/>
          </a:p>
        </p:txBody>
      </p:sp>
      <p:sp>
        <p:nvSpPr>
          <p:cNvPr id="3" name="Footer Placeholder 2"/>
          <p:cNvSpPr>
            <a:spLocks noGrp="1"/>
          </p:cNvSpPr>
          <p:nvPr>
            <p:ph type="ftr" sz="quarter" idx="3"/>
          </p:nvPr>
        </p:nvSpPr>
        <p:spPr/>
        <p:txBody>
          <a:bodyPr/>
          <a:lstStyle/>
          <a:p>
            <a:r>
              <a:rPr lang="en-US" smtClean="0"/>
              <a:t>AUSTIN | DALLAS | FORT WORTH | HOUSTON | SAN ANGELO | SAN ANTONIO | TEXARKANA | </a:t>
            </a:r>
            <a:r>
              <a:rPr lang="en-US" b="1" smtClean="0"/>
              <a:t>JW.com</a:t>
            </a:r>
          </a:p>
          <a:p>
            <a:endParaRPr lang="en-US" dirty="0"/>
          </a:p>
        </p:txBody>
      </p:sp>
      <p:sp>
        <p:nvSpPr>
          <p:cNvPr id="4" name="Title 3"/>
          <p:cNvSpPr>
            <a:spLocks noGrp="1"/>
          </p:cNvSpPr>
          <p:nvPr>
            <p:ph type="title"/>
          </p:nvPr>
        </p:nvSpPr>
        <p:spPr/>
        <p:txBody>
          <a:bodyPr/>
          <a:lstStyle/>
          <a:p>
            <a:r>
              <a:rPr lang="en-US" dirty="0" smtClean="0"/>
              <a:t>Hot Topics</a:t>
            </a:r>
            <a:endParaRPr lang="en-US" dirty="0"/>
          </a:p>
        </p:txBody>
      </p:sp>
    </p:spTree>
    <p:extLst>
      <p:ext uri="{BB962C8B-B14F-4D97-AF65-F5344CB8AC3E}">
        <p14:creationId xmlns:p14="http://schemas.microsoft.com/office/powerpoint/2010/main" val="2592051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4000" dirty="0" smtClean="0"/>
              <a:t>Divestiture Statutes for Statewide Plans</a:t>
            </a:r>
          </a:p>
          <a:p>
            <a:pPr lvl="1"/>
            <a:r>
              <a:rPr lang="en-US" sz="3200" dirty="0" smtClean="0"/>
              <a:t>Texas statewide systems subject to statutes identical in form that prohibit and require divestiture of certain investments</a:t>
            </a:r>
          </a:p>
          <a:p>
            <a:pPr lvl="2"/>
            <a:r>
              <a:rPr lang="en-US" sz="3200" dirty="0" smtClean="0"/>
              <a:t>Investments </a:t>
            </a:r>
            <a:r>
              <a:rPr lang="en-US" sz="3200" dirty="0"/>
              <a:t>in Sudan and Iran </a:t>
            </a:r>
          </a:p>
          <a:p>
            <a:pPr lvl="2"/>
            <a:r>
              <a:rPr lang="en-US" sz="3200" dirty="0"/>
              <a:t>Companies that Boycott Israel </a:t>
            </a:r>
          </a:p>
          <a:p>
            <a:pPr lvl="2"/>
            <a:r>
              <a:rPr lang="en-US" sz="3200" dirty="0"/>
              <a:t>Financial Companies that Boycott Energy Companies</a:t>
            </a:r>
          </a:p>
          <a:p>
            <a:pPr lvl="1"/>
            <a:r>
              <a:rPr lang="en-US" sz="3200" dirty="0" smtClean="0"/>
              <a:t>Statutes do not apply to </a:t>
            </a:r>
            <a:r>
              <a:rPr lang="en-US" sz="3200" dirty="0" err="1" smtClean="0"/>
              <a:t>TLFFRA</a:t>
            </a:r>
            <a:r>
              <a:rPr lang="en-US" sz="3200" dirty="0" smtClean="0"/>
              <a:t> plans but are a blueprint for a nationwide trend that could trickle down</a:t>
            </a:r>
          </a:p>
          <a:p>
            <a:pPr lvl="1"/>
            <a:r>
              <a:rPr lang="en-US" sz="3200" dirty="0" smtClean="0"/>
              <a:t>Fiduciary implications of exclusive benefit rule</a:t>
            </a:r>
          </a:p>
        </p:txBody>
      </p:sp>
      <p:sp>
        <p:nvSpPr>
          <p:cNvPr id="3" name="Footer Placeholder 2"/>
          <p:cNvSpPr>
            <a:spLocks noGrp="1"/>
          </p:cNvSpPr>
          <p:nvPr>
            <p:ph type="ftr" sz="quarter" idx="3"/>
          </p:nvPr>
        </p:nvSpPr>
        <p:spPr/>
        <p:txBody>
          <a:bodyPr/>
          <a:lstStyle/>
          <a:p>
            <a:r>
              <a:rPr lang="en-US" smtClean="0"/>
              <a:t>AUSTIN | DALLAS | FORT WORTH | HOUSTON | SAN ANGELO | SAN ANTONIO | TEXARKANA | </a:t>
            </a:r>
            <a:r>
              <a:rPr lang="en-US" b="1" smtClean="0"/>
              <a:t>JW.com</a:t>
            </a:r>
          </a:p>
          <a:p>
            <a:endParaRPr lang="en-US" dirty="0"/>
          </a:p>
        </p:txBody>
      </p:sp>
      <p:sp>
        <p:nvSpPr>
          <p:cNvPr id="4" name="Title 3"/>
          <p:cNvSpPr>
            <a:spLocks noGrp="1"/>
          </p:cNvSpPr>
          <p:nvPr>
            <p:ph type="title"/>
          </p:nvPr>
        </p:nvSpPr>
        <p:spPr/>
        <p:txBody>
          <a:bodyPr/>
          <a:lstStyle/>
          <a:p>
            <a:r>
              <a:rPr lang="en-US" dirty="0" smtClean="0"/>
              <a:t>Hot Topics</a:t>
            </a:r>
            <a:endParaRPr lang="en-US" dirty="0"/>
          </a:p>
        </p:txBody>
      </p:sp>
    </p:spTree>
    <p:extLst>
      <p:ext uri="{BB962C8B-B14F-4D97-AF65-F5344CB8AC3E}">
        <p14:creationId xmlns:p14="http://schemas.microsoft.com/office/powerpoint/2010/main" val="581832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lgn="ctr">
              <a:buNone/>
            </a:pPr>
            <a:r>
              <a:rPr lang="en-US" sz="4800" dirty="0" smtClean="0"/>
              <a:t>Questions? </a:t>
            </a:r>
            <a:endParaRPr lang="en-US" sz="4800"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Tree>
    <p:extLst>
      <p:ext uri="{BB962C8B-B14F-4D97-AF65-F5344CB8AC3E}">
        <p14:creationId xmlns:p14="http://schemas.microsoft.com/office/powerpoint/2010/main" val="1559859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85305" y="2783753"/>
            <a:ext cx="2990348" cy="457200"/>
          </a:xfrm>
        </p:spPr>
        <p:txBody>
          <a:bodyPr/>
          <a:lstStyle/>
          <a:p>
            <a:r>
              <a:rPr lang="en-US" dirty="0"/>
              <a:t>Chuck Campbell</a:t>
            </a:r>
          </a:p>
        </p:txBody>
      </p:sp>
      <p:sp>
        <p:nvSpPr>
          <p:cNvPr id="3" name="Text Placeholder 2"/>
          <p:cNvSpPr>
            <a:spLocks noGrp="1"/>
          </p:cNvSpPr>
          <p:nvPr>
            <p:ph type="body" sz="quarter" idx="13"/>
          </p:nvPr>
        </p:nvSpPr>
        <p:spPr>
          <a:xfrm>
            <a:off x="2685925" y="3182644"/>
            <a:ext cx="2989793" cy="457200"/>
          </a:xfrm>
        </p:spPr>
        <p:txBody>
          <a:bodyPr/>
          <a:lstStyle/>
          <a:p>
            <a:r>
              <a:rPr lang="en-US" dirty="0" smtClean="0"/>
              <a:t>Partner, Austin</a:t>
            </a:r>
            <a:endParaRPr lang="en-US" dirty="0"/>
          </a:p>
        </p:txBody>
      </p:sp>
      <p:sp>
        <p:nvSpPr>
          <p:cNvPr id="4" name="Text Placeholder 3"/>
          <p:cNvSpPr>
            <a:spLocks noGrp="1"/>
          </p:cNvSpPr>
          <p:nvPr>
            <p:ph type="body" sz="quarter" idx="14"/>
          </p:nvPr>
        </p:nvSpPr>
        <p:spPr>
          <a:xfrm>
            <a:off x="2685925" y="3565146"/>
            <a:ext cx="2989793" cy="457200"/>
          </a:xfrm>
        </p:spPr>
        <p:txBody>
          <a:bodyPr/>
          <a:lstStyle/>
          <a:p>
            <a:r>
              <a:rPr lang="en-US" dirty="0" smtClean="0"/>
              <a:t>512.236.2263</a:t>
            </a:r>
            <a:endParaRPr lang="en-US" dirty="0"/>
          </a:p>
        </p:txBody>
      </p:sp>
      <p:sp>
        <p:nvSpPr>
          <p:cNvPr id="5" name="Text Placeholder 4"/>
          <p:cNvSpPr>
            <a:spLocks noGrp="1"/>
          </p:cNvSpPr>
          <p:nvPr>
            <p:ph type="body" sz="quarter" idx="15"/>
          </p:nvPr>
        </p:nvSpPr>
        <p:spPr>
          <a:xfrm>
            <a:off x="2685925" y="3932718"/>
            <a:ext cx="2989793" cy="457200"/>
          </a:xfrm>
        </p:spPr>
        <p:txBody>
          <a:bodyPr/>
          <a:lstStyle/>
          <a:p>
            <a:r>
              <a:rPr lang="en-US" u="sng" dirty="0" smtClean="0"/>
              <a:t>ccampbell@jw.com</a:t>
            </a:r>
            <a:r>
              <a:rPr lang="en-US" dirty="0" smtClean="0"/>
              <a:t>  </a:t>
            </a:r>
            <a:endParaRPr lang="en-US" dirty="0"/>
          </a:p>
        </p:txBody>
      </p:sp>
      <p:pic>
        <p:nvPicPr>
          <p:cNvPr id="11" name="Picture 10"/>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71400" y="2855847"/>
            <a:ext cx="1451906" cy="1451906"/>
          </a:xfrm>
          <a:prstGeom prst="rect">
            <a:avLst/>
          </a:prstGeom>
        </p:spPr>
      </p:pic>
    </p:spTree>
    <p:extLst>
      <p:ext uri="{BB962C8B-B14F-4D97-AF65-F5344CB8AC3E}">
        <p14:creationId xmlns:p14="http://schemas.microsoft.com/office/powerpoint/2010/main" val="3251188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5400"/>
              </a:spcAft>
              <a:buNone/>
            </a:pPr>
            <a:r>
              <a:rPr lang="en-US" sz="5400" dirty="0"/>
              <a:t>Well, we changed our </a:t>
            </a:r>
            <a:r>
              <a:rPr lang="en-US" sz="5400" dirty="0" smtClean="0"/>
              <a:t>mind…</a:t>
            </a:r>
            <a:endParaRPr lang="en-US" sz="5400" dirty="0" smtClean="0"/>
          </a:p>
          <a:p>
            <a:pPr marL="457200" indent="0">
              <a:buNone/>
            </a:pPr>
            <a:r>
              <a:rPr lang="en-US" sz="5400" dirty="0"/>
              <a:t>We want to change </a:t>
            </a:r>
            <a:r>
              <a:rPr lang="en-US" sz="5400" dirty="0" smtClean="0"/>
              <a:t>our plan</a:t>
            </a:r>
            <a:r>
              <a:rPr lang="en-US" sz="5400" dirty="0" smtClean="0"/>
              <a:t>!!</a:t>
            </a:r>
            <a:endParaRPr lang="en-US" sz="5400" dirty="0"/>
          </a:p>
          <a:p>
            <a:endParaRPr lang="en-US"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380741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Three step process for amending of plan:</a:t>
            </a:r>
          </a:p>
          <a:p>
            <a:pPr marL="971550" indent="-514350">
              <a:lnSpc>
                <a:spcPct val="100000"/>
              </a:lnSpc>
              <a:spcAft>
                <a:spcPts val="1200"/>
              </a:spcAft>
              <a:buFont typeface="+mj-lt"/>
              <a:buAutoNum type="arabicPeriod"/>
            </a:pPr>
            <a:r>
              <a:rPr lang="en-US" sz="3000" dirty="0" smtClean="0"/>
              <a:t>Board approval</a:t>
            </a:r>
          </a:p>
          <a:p>
            <a:pPr marL="971550" indent="-514350">
              <a:lnSpc>
                <a:spcPct val="100000"/>
              </a:lnSpc>
              <a:spcAft>
                <a:spcPts val="1200"/>
              </a:spcAft>
              <a:buFont typeface="+mj-lt"/>
              <a:buAutoNum type="arabicPeriod"/>
            </a:pPr>
            <a:r>
              <a:rPr lang="en-US" sz="3000" dirty="0" smtClean="0"/>
              <a:t>Actuarial approval</a:t>
            </a:r>
          </a:p>
          <a:p>
            <a:pPr marL="971550" indent="-514350">
              <a:lnSpc>
                <a:spcPct val="100000"/>
              </a:lnSpc>
              <a:spcAft>
                <a:spcPts val="1200"/>
              </a:spcAft>
              <a:buFont typeface="+mj-lt"/>
              <a:buAutoNum type="arabicPeriod"/>
            </a:pPr>
            <a:r>
              <a:rPr lang="en-US" sz="3000" dirty="0" smtClean="0"/>
              <a:t>Member election</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332441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00000"/>
              </a:lnSpc>
              <a:spcAft>
                <a:spcPts val="2400"/>
              </a:spcAft>
              <a:buNone/>
            </a:pPr>
            <a:r>
              <a:rPr lang="en-US" sz="4000" dirty="0" smtClean="0"/>
              <a:t>Practically-</a:t>
            </a:r>
          </a:p>
          <a:p>
            <a:pPr marL="971550" indent="-514350">
              <a:lnSpc>
                <a:spcPct val="100000"/>
              </a:lnSpc>
              <a:spcAft>
                <a:spcPts val="1200"/>
              </a:spcAft>
            </a:pPr>
            <a:r>
              <a:rPr lang="en-US" sz="3000" dirty="0" smtClean="0"/>
              <a:t>Need actuarial involvement up front on any change</a:t>
            </a:r>
          </a:p>
          <a:p>
            <a:pPr marL="971550" indent="-514350">
              <a:lnSpc>
                <a:spcPct val="100000"/>
              </a:lnSpc>
              <a:spcAft>
                <a:spcPts val="1200"/>
              </a:spcAft>
            </a:pPr>
            <a:r>
              <a:rPr lang="en-US" sz="3000" dirty="0" smtClean="0"/>
              <a:t>Board approves ballot with respect to benefit </a:t>
            </a:r>
            <a:r>
              <a:rPr lang="en-US" sz="3000" dirty="0" smtClean="0"/>
              <a:t>change</a:t>
            </a:r>
          </a:p>
          <a:p>
            <a:pPr marL="971550" indent="-514350">
              <a:lnSpc>
                <a:spcPct val="100000"/>
              </a:lnSpc>
              <a:spcAft>
                <a:spcPts val="1200"/>
              </a:spcAft>
            </a:pPr>
            <a:r>
              <a:rPr lang="en-US" sz="3000" dirty="0" smtClean="0"/>
              <a:t>Not all plan changes need a vote!</a:t>
            </a:r>
          </a:p>
          <a:p>
            <a:pPr marL="1428750" lvl="1" indent="-514350">
              <a:lnSpc>
                <a:spcPct val="100000"/>
              </a:lnSpc>
              <a:spcAft>
                <a:spcPts val="1200"/>
              </a:spcAft>
            </a:pPr>
            <a:r>
              <a:rPr lang="en-US" sz="2600" dirty="0" smtClean="0"/>
              <a:t>Ex.: Operational issues, </a:t>
            </a:r>
            <a:r>
              <a:rPr lang="en-US" sz="2600" dirty="0" smtClean="0"/>
              <a:t>IRS requirements, corrective changes</a:t>
            </a: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283813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00000"/>
              </a:lnSpc>
              <a:spcAft>
                <a:spcPts val="2400"/>
              </a:spcAft>
              <a:buNone/>
            </a:pPr>
            <a:r>
              <a:rPr lang="en-US" sz="4000" dirty="0" smtClean="0"/>
              <a:t>Ballot-</a:t>
            </a:r>
          </a:p>
          <a:p>
            <a:pPr marL="971550" indent="-514350">
              <a:lnSpc>
                <a:spcPct val="100000"/>
              </a:lnSpc>
              <a:spcAft>
                <a:spcPts val="1200"/>
              </a:spcAft>
            </a:pPr>
            <a:r>
              <a:rPr lang="en-US" sz="3000" dirty="0" smtClean="0"/>
              <a:t>Needs a clear description of the benefit change and </a:t>
            </a:r>
            <a:r>
              <a:rPr lang="en-US" sz="3000" dirty="0" smtClean="0"/>
              <a:t>what is being voted on (yes or no </a:t>
            </a:r>
            <a:r>
              <a:rPr lang="en-US" sz="3000" i="1" u="sng" dirty="0" smtClean="0"/>
              <a:t>vs.</a:t>
            </a:r>
            <a:r>
              <a:rPr lang="en-US" sz="3000" dirty="0" smtClean="0"/>
              <a:t> Option #1 or #2)</a:t>
            </a:r>
            <a:endParaRPr lang="en-US" sz="2600" dirty="0" smtClean="0"/>
          </a:p>
          <a:p>
            <a:pPr marL="971550" indent="-514350">
              <a:lnSpc>
                <a:spcPct val="100000"/>
              </a:lnSpc>
              <a:spcAft>
                <a:spcPts val="1200"/>
              </a:spcAft>
            </a:pPr>
            <a:r>
              <a:rPr lang="en-US" sz="3000" dirty="0" smtClean="0"/>
              <a:t>Secret </a:t>
            </a:r>
            <a:r>
              <a:rPr lang="en-US" sz="3000" dirty="0" smtClean="0"/>
              <a:t>ballot (paper? </a:t>
            </a:r>
            <a:r>
              <a:rPr lang="en-US" sz="3000" dirty="0"/>
              <a:t>e</a:t>
            </a:r>
            <a:r>
              <a:rPr lang="en-US" sz="3000" dirty="0" smtClean="0"/>
              <a:t>lectronic?)</a:t>
            </a:r>
            <a:endParaRPr lang="en-US" sz="3000" dirty="0" smtClean="0"/>
          </a:p>
          <a:p>
            <a:pPr marL="971550" indent="-514350">
              <a:lnSpc>
                <a:spcPct val="100000"/>
              </a:lnSpc>
              <a:spcAft>
                <a:spcPts val="1200"/>
              </a:spcAft>
            </a:pPr>
            <a:r>
              <a:rPr lang="en-US" sz="3000" dirty="0" smtClean="0"/>
              <a:t>Approval of majority voting and majority of members must vote</a:t>
            </a:r>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2664117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spcAft>
                <a:spcPts val="2400"/>
              </a:spcAft>
              <a:buNone/>
            </a:pPr>
            <a:r>
              <a:rPr lang="en-US" sz="4000" dirty="0" smtClean="0"/>
              <a:t>Adoption of Ballot and Amendment of Plan-</a:t>
            </a:r>
          </a:p>
          <a:p>
            <a:pPr marL="971550" indent="-514350">
              <a:lnSpc>
                <a:spcPct val="100000"/>
              </a:lnSpc>
              <a:spcAft>
                <a:spcPts val="1200"/>
              </a:spcAft>
            </a:pPr>
            <a:r>
              <a:rPr lang="en-US" sz="3000" dirty="0" smtClean="0"/>
              <a:t>Board must certify election results </a:t>
            </a:r>
            <a:r>
              <a:rPr lang="en-US" sz="3000" u="sng" dirty="0" smtClean="0"/>
              <a:t>AND</a:t>
            </a:r>
            <a:r>
              <a:rPr lang="en-US" sz="3000" dirty="0" smtClean="0"/>
              <a:t> approve plan amendment with change</a:t>
            </a:r>
          </a:p>
          <a:p>
            <a:pPr marL="971550" indent="-514350">
              <a:lnSpc>
                <a:spcPct val="100000"/>
              </a:lnSpc>
              <a:spcAft>
                <a:spcPts val="1200"/>
              </a:spcAft>
            </a:pPr>
            <a:r>
              <a:rPr lang="en-US" sz="3000" dirty="0" smtClean="0"/>
              <a:t>Board has ultimate </a:t>
            </a:r>
            <a:r>
              <a:rPr lang="en-US" sz="3000" dirty="0" smtClean="0"/>
              <a:t>discretion</a:t>
            </a:r>
            <a:endParaRPr lang="en-US" sz="3000" dirty="0" smtClean="0"/>
          </a:p>
          <a:p>
            <a:pPr marL="0" indent="0">
              <a:buNone/>
              <a:tabLst>
                <a:tab pos="457200" algn="l"/>
              </a:tabLst>
            </a:pPr>
            <a:r>
              <a:rPr lang="en-US" dirty="0"/>
              <a:t>	</a:t>
            </a:r>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3316614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0"/>
              </a:spcBef>
              <a:spcAft>
                <a:spcPts val="5400"/>
              </a:spcAft>
              <a:buNone/>
            </a:pPr>
            <a:r>
              <a:rPr lang="en-US" sz="5400" dirty="0"/>
              <a:t>Well, we changed our </a:t>
            </a:r>
            <a:r>
              <a:rPr lang="en-US" sz="5400" dirty="0" smtClean="0"/>
              <a:t>mind….</a:t>
            </a:r>
            <a:endParaRPr lang="en-US" sz="5400" dirty="0" smtClean="0"/>
          </a:p>
          <a:p>
            <a:pPr marL="457200" indent="0">
              <a:buNone/>
            </a:pPr>
            <a:r>
              <a:rPr lang="en-US" sz="5400" dirty="0"/>
              <a:t>We want to </a:t>
            </a:r>
            <a:r>
              <a:rPr lang="en-US" sz="5400" dirty="0" smtClean="0"/>
              <a:t>fire our lawyer!!</a:t>
            </a:r>
            <a:endParaRPr lang="en-US" sz="5400" dirty="0"/>
          </a:p>
          <a:p>
            <a:endParaRPr lang="en-US" dirty="0"/>
          </a:p>
        </p:txBody>
      </p:sp>
      <p:sp>
        <p:nvSpPr>
          <p:cNvPr id="3" name="Footer Placeholder 2"/>
          <p:cNvSpPr>
            <a:spLocks noGrp="1"/>
          </p:cNvSpPr>
          <p:nvPr>
            <p:ph type="ftr" sz="quarter" idx="3"/>
          </p:nvPr>
        </p:nvSpPr>
        <p:spPr/>
        <p:txBody>
          <a:bodyPr/>
          <a:lstStyle/>
          <a:p>
            <a:r>
              <a:rPr lang="en-US" dirty="0" smtClean="0"/>
              <a:t>AUSTIN | DALLAS | FORT WORTH | HOUSTON | SAN ANGELO | SAN ANTONIO | TEXARKANA | </a:t>
            </a:r>
            <a:r>
              <a:rPr lang="en-US" b="1" dirty="0" smtClean="0"/>
              <a:t>JW.com</a:t>
            </a:r>
          </a:p>
          <a:p>
            <a:endParaRPr lang="en-US" dirty="0"/>
          </a:p>
        </p:txBody>
      </p:sp>
      <p:sp>
        <p:nvSpPr>
          <p:cNvPr id="4" name="Title 3"/>
          <p:cNvSpPr>
            <a:spLocks noGrp="1"/>
          </p:cNvSpPr>
          <p:nvPr>
            <p:ph type="title"/>
          </p:nvPr>
        </p:nvSpPr>
        <p:spPr/>
        <p:txBody>
          <a:bodyPr/>
          <a:lstStyle/>
          <a:p>
            <a:r>
              <a:rPr lang="en-US" dirty="0" smtClean="0"/>
              <a:t>Changes by Trustees</a:t>
            </a:r>
            <a:endParaRPr lang="en-US" dirty="0"/>
          </a:p>
        </p:txBody>
      </p:sp>
    </p:spTree>
    <p:extLst>
      <p:ext uri="{BB962C8B-B14F-4D97-AF65-F5344CB8AC3E}">
        <p14:creationId xmlns:p14="http://schemas.microsoft.com/office/powerpoint/2010/main" val="33342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c City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E77820F-9979-43A3-B49D-D57032554538}" vid="{F3652D34-6338-4414-BBF3-4370F1045CB2}"/>
    </a:ext>
  </a:extLst>
</a:theme>
</file>

<file path=docProps/app.xml><?xml version="1.0" encoding="utf-8"?>
<Properties xmlns="http://schemas.openxmlformats.org/officeDocument/2006/extended-properties" xmlns:vt="http://schemas.openxmlformats.org/officeDocument/2006/docPropsVTypes">
  <TotalTime>0</TotalTime>
  <Words>1964</Words>
  <Application>Microsoft Office PowerPoint</Application>
  <PresentationFormat>Widescreen</PresentationFormat>
  <Paragraphs>236</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2022-10-03T23:09:00Z</dcterms:created>
  <dcterms:modified xsi:type="dcterms:W3CDTF">2022-10-03T23:09:00Z</dcterms:modified>
</cp:coreProperties>
</file>